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  <p:sldMasterId id="2147483690" r:id="rId6"/>
  </p:sldMasterIdLst>
  <p:notesMasterIdLst>
    <p:notesMasterId r:id="rId18"/>
  </p:notesMasterIdLst>
  <p:sldIdLst>
    <p:sldId id="267" r:id="rId7"/>
    <p:sldId id="373" r:id="rId8"/>
    <p:sldId id="269" r:id="rId9"/>
    <p:sldId id="344" r:id="rId10"/>
    <p:sldId id="365" r:id="rId11"/>
    <p:sldId id="372" r:id="rId12"/>
    <p:sldId id="374" r:id="rId13"/>
    <p:sldId id="271" r:id="rId14"/>
    <p:sldId id="371" r:id="rId15"/>
    <p:sldId id="383" r:id="rId16"/>
    <p:sldId id="34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t Energies - Yves Deray" initials="BE-YD" lastIdx="20" clrIdx="0"/>
  <p:cmAuthor id="2" name="Best Energies - Romain Rondel" initials="BE-RR" lastIdx="19" clrIdx="1"/>
  <p:cmAuthor id="3" name="Aristide DEJEAN" initials="AD" lastIdx="17" clrIdx="2"/>
  <p:cmAuthor id="4" name="Best Energies - Aristide Dejean" initials="BEAD" lastIdx="3" clrIdx="3">
    <p:extLst>
      <p:ext uri="{19B8F6BF-5375-455C-9EA6-DF929625EA0E}">
        <p15:presenceInfo xmlns:p15="http://schemas.microsoft.com/office/powerpoint/2012/main" userId="S::aristide.dejean@best-energies.fr::faa6abf1-4e3d-4c7a-93f0-d6acf07453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D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4131B-2A31-4EC6-8760-900666DB1A3F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B644FB0F-EBBF-40F6-8CD4-7F8C14C33202}">
      <dgm:prSet custT="1"/>
      <dgm:spPr/>
      <dgm:t>
        <a:bodyPr/>
        <a:lstStyle/>
        <a:p>
          <a:r>
            <a:rPr lang="fr-FR" sz="1600" b="1" dirty="0"/>
            <a:t>« VALOMM » </a:t>
          </a:r>
          <a:r>
            <a:rPr lang="fr-FR" sz="1600" dirty="0"/>
            <a:t>est à destination : </a:t>
          </a:r>
        </a:p>
      </dgm:t>
    </dgm:pt>
    <dgm:pt modelId="{4C81887E-7136-40FF-BC3D-6337B8B889FD}" type="parTrans" cxnId="{6E53422D-08DA-40D7-94FD-702D8329040A}">
      <dgm:prSet/>
      <dgm:spPr/>
      <dgm:t>
        <a:bodyPr/>
        <a:lstStyle/>
        <a:p>
          <a:endParaRPr lang="fr-FR" sz="2800"/>
        </a:p>
      </dgm:t>
    </dgm:pt>
    <dgm:pt modelId="{9F87C8C0-0411-454F-8E2E-B15EE5D0BB7F}" type="sibTrans" cxnId="{6E53422D-08DA-40D7-94FD-702D8329040A}">
      <dgm:prSet/>
      <dgm:spPr/>
      <dgm:t>
        <a:bodyPr/>
        <a:lstStyle/>
        <a:p>
          <a:endParaRPr lang="fr-FR" sz="2800"/>
        </a:p>
      </dgm:t>
    </dgm:pt>
    <dgm:pt modelId="{9DB45610-F033-49B3-9AFF-43CEEBF89751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fr-FR" sz="1200" dirty="0"/>
            <a:t>de zones isolées ou éloignées des circuits existants de traitement des OMR,</a:t>
          </a:r>
        </a:p>
      </dgm:t>
    </dgm:pt>
    <dgm:pt modelId="{EA859686-3CBD-43A9-AD37-D54663158E53}" type="parTrans" cxnId="{2F3B65E5-BC66-4F50-B6B0-377B4C91B455}">
      <dgm:prSet/>
      <dgm:spPr/>
      <dgm:t>
        <a:bodyPr/>
        <a:lstStyle/>
        <a:p>
          <a:endParaRPr lang="fr-FR" sz="2800"/>
        </a:p>
      </dgm:t>
    </dgm:pt>
    <dgm:pt modelId="{4E7F47ED-BC2A-4FF8-B11E-C75F215044E9}" type="sibTrans" cxnId="{2F3B65E5-BC66-4F50-B6B0-377B4C91B455}">
      <dgm:prSet/>
      <dgm:spPr/>
      <dgm:t>
        <a:bodyPr/>
        <a:lstStyle/>
        <a:p>
          <a:endParaRPr lang="fr-FR" sz="2800"/>
        </a:p>
      </dgm:t>
    </dgm:pt>
    <dgm:pt modelId="{8B8ACF05-6277-41A2-BFC7-3E9E2572B77C}">
      <dgm:prSet custT="1"/>
      <dgm:spPr>
        <a:ln>
          <a:solidFill>
            <a:srgbClr val="7030A0"/>
          </a:solidFill>
        </a:ln>
      </dgm:spPr>
      <dgm:t>
        <a:bodyPr/>
        <a:lstStyle/>
        <a:p>
          <a:r>
            <a:rPr lang="fr-FR" sz="1200" dirty="0"/>
            <a:t>de zones activités industrielles ayant un gisement de déchets, </a:t>
          </a:r>
        </a:p>
      </dgm:t>
    </dgm:pt>
    <dgm:pt modelId="{8F7C10A3-B249-42F4-9E14-A66418C0297E}" type="parTrans" cxnId="{90A39EE1-F99F-4BF6-BD3B-6819B6FCDECB}">
      <dgm:prSet/>
      <dgm:spPr/>
      <dgm:t>
        <a:bodyPr/>
        <a:lstStyle/>
        <a:p>
          <a:endParaRPr lang="fr-FR" sz="2800"/>
        </a:p>
      </dgm:t>
    </dgm:pt>
    <dgm:pt modelId="{D3F04E09-1D4C-4C45-A24A-3BA1B7EE8753}" type="sibTrans" cxnId="{90A39EE1-F99F-4BF6-BD3B-6819B6FCDECB}">
      <dgm:prSet/>
      <dgm:spPr/>
      <dgm:t>
        <a:bodyPr/>
        <a:lstStyle/>
        <a:p>
          <a:endParaRPr lang="fr-FR" sz="2800"/>
        </a:p>
      </dgm:t>
    </dgm:pt>
    <dgm:pt modelId="{794331E0-C746-456A-A65B-939D6D12802E}">
      <dgm:prSet custT="1"/>
      <dgm:spPr/>
      <dgm:t>
        <a:bodyPr/>
        <a:lstStyle/>
        <a:p>
          <a:r>
            <a:rPr lang="fr-FR" sz="1200" dirty="0"/>
            <a:t>de zones disposant de biomasse pour la production de biochar pour diverses applications (séquestration de carbone, amendement des sols,)</a:t>
          </a:r>
        </a:p>
      </dgm:t>
    </dgm:pt>
    <dgm:pt modelId="{B142C3C5-3E86-4FDC-AAC2-F3D0D3A83DCC}" type="parTrans" cxnId="{450D6F80-67A6-4078-BF8C-BEBB257A13EB}">
      <dgm:prSet/>
      <dgm:spPr/>
      <dgm:t>
        <a:bodyPr/>
        <a:lstStyle/>
        <a:p>
          <a:endParaRPr lang="fr-FR" sz="2800"/>
        </a:p>
      </dgm:t>
    </dgm:pt>
    <dgm:pt modelId="{274DEC97-8213-48B2-A34D-3032FBB50D7C}" type="sibTrans" cxnId="{450D6F80-67A6-4078-BF8C-BEBB257A13EB}">
      <dgm:prSet/>
      <dgm:spPr/>
      <dgm:t>
        <a:bodyPr/>
        <a:lstStyle/>
        <a:p>
          <a:endParaRPr lang="fr-FR" sz="2800"/>
        </a:p>
      </dgm:t>
    </dgm:pt>
    <dgm:pt modelId="{59C1E886-6D8A-4644-98A5-34A58E30554C}">
      <dgm:prSet custT="1"/>
      <dgm:spPr/>
      <dgm:t>
        <a:bodyPr/>
        <a:lstStyle/>
        <a:p>
          <a:r>
            <a:rPr lang="fr-FR" sz="1600" b="1" dirty="0"/>
            <a:t>« VALOMM » a </a:t>
          </a:r>
          <a:r>
            <a:rPr lang="fr-FR" sz="1600" dirty="0"/>
            <a:t>: </a:t>
          </a:r>
        </a:p>
      </dgm:t>
    </dgm:pt>
    <dgm:pt modelId="{9D5274BF-570C-4233-A653-0D7A63CA6DB1}" type="parTrans" cxnId="{D7B82E4C-2357-4546-8CD1-5518A1FF25A5}">
      <dgm:prSet/>
      <dgm:spPr/>
      <dgm:t>
        <a:bodyPr/>
        <a:lstStyle/>
        <a:p>
          <a:endParaRPr lang="fr-FR" sz="2800"/>
        </a:p>
      </dgm:t>
    </dgm:pt>
    <dgm:pt modelId="{47F7C438-B2BF-4570-A2BF-EE1724CA9E6D}" type="sibTrans" cxnId="{D7B82E4C-2357-4546-8CD1-5518A1FF25A5}">
      <dgm:prSet/>
      <dgm:spPr/>
      <dgm:t>
        <a:bodyPr/>
        <a:lstStyle/>
        <a:p>
          <a:endParaRPr lang="fr-FR" sz="2800"/>
        </a:p>
      </dgm:t>
    </dgm:pt>
    <dgm:pt modelId="{6BD99248-B349-44D9-A098-7C65207E1359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fr-FR" sz="1400" dirty="0"/>
            <a:t>Une </a:t>
          </a:r>
          <a:r>
            <a:rPr lang="fr-FR" sz="1400" b="1" dirty="0">
              <a:solidFill>
                <a:srgbClr val="FF0000"/>
              </a:solidFill>
            </a:rPr>
            <a:t>conception frugale/modulaire</a:t>
          </a:r>
        </a:p>
      </dgm:t>
    </dgm:pt>
    <dgm:pt modelId="{B0BEE4B0-5430-4EF1-99D1-636D59782083}" type="parTrans" cxnId="{28EDCDAF-EE45-4F71-A0EB-69857328F3CB}">
      <dgm:prSet/>
      <dgm:spPr/>
      <dgm:t>
        <a:bodyPr/>
        <a:lstStyle/>
        <a:p>
          <a:endParaRPr lang="fr-FR" sz="2800"/>
        </a:p>
      </dgm:t>
    </dgm:pt>
    <dgm:pt modelId="{A600C880-0E8F-4AFF-B2FB-F98A63B9D523}" type="sibTrans" cxnId="{28EDCDAF-EE45-4F71-A0EB-69857328F3CB}">
      <dgm:prSet/>
      <dgm:spPr/>
      <dgm:t>
        <a:bodyPr/>
        <a:lstStyle/>
        <a:p>
          <a:endParaRPr lang="fr-FR" sz="2800"/>
        </a:p>
      </dgm:t>
    </dgm:pt>
    <dgm:pt modelId="{D0FCA66F-E77C-4E7D-BFD4-E8527194FF0F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fr-FR" sz="1400" dirty="0"/>
            <a:t>Une </a:t>
          </a:r>
          <a:r>
            <a:rPr lang="fr-FR" sz="1400" b="1" dirty="0">
              <a:solidFill>
                <a:srgbClr val="FF0000"/>
              </a:solidFill>
            </a:rPr>
            <a:t>taille humaine</a:t>
          </a:r>
        </a:p>
      </dgm:t>
    </dgm:pt>
    <dgm:pt modelId="{D0844EB5-2BDA-4234-A26D-0A20A4D8E339}" type="parTrans" cxnId="{4C13302E-213F-46BA-B3D5-7CD1A2D05BA9}">
      <dgm:prSet/>
      <dgm:spPr/>
      <dgm:t>
        <a:bodyPr/>
        <a:lstStyle/>
        <a:p>
          <a:endParaRPr lang="fr-FR" sz="2800"/>
        </a:p>
      </dgm:t>
    </dgm:pt>
    <dgm:pt modelId="{9F2BC80C-F30A-4AF5-895F-D0498ED7D2A0}" type="sibTrans" cxnId="{4C13302E-213F-46BA-B3D5-7CD1A2D05BA9}">
      <dgm:prSet/>
      <dgm:spPr/>
      <dgm:t>
        <a:bodyPr/>
        <a:lstStyle/>
        <a:p>
          <a:endParaRPr lang="fr-FR" sz="2800"/>
        </a:p>
      </dgm:t>
    </dgm:pt>
    <dgm:pt modelId="{C5AEC53E-815A-4CF9-B0B9-2AEECFD9B72F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fr-FR" sz="1400" dirty="0"/>
            <a:t>Une capacité horaire de 50 à 100kg*</a:t>
          </a:r>
        </a:p>
      </dgm:t>
    </dgm:pt>
    <dgm:pt modelId="{E2DE5730-A861-4614-AA42-26EE727FC04D}" type="parTrans" cxnId="{B4F99911-CAFD-422F-9A0E-FDF92A1E827D}">
      <dgm:prSet/>
      <dgm:spPr/>
      <dgm:t>
        <a:bodyPr/>
        <a:lstStyle/>
        <a:p>
          <a:endParaRPr lang="fr-FR" sz="2800"/>
        </a:p>
      </dgm:t>
    </dgm:pt>
    <dgm:pt modelId="{DF8D02A3-B4DF-4DCE-82D0-2E506212C850}" type="sibTrans" cxnId="{B4F99911-CAFD-422F-9A0E-FDF92A1E827D}">
      <dgm:prSet/>
      <dgm:spPr/>
      <dgm:t>
        <a:bodyPr/>
        <a:lstStyle/>
        <a:p>
          <a:endParaRPr lang="fr-FR" sz="2800"/>
        </a:p>
      </dgm:t>
    </dgm:pt>
    <dgm:pt modelId="{B3889A14-7123-4BD1-B624-73D3A8647A15}" type="pres">
      <dgm:prSet presAssocID="{B5B4131B-2A31-4EC6-8760-900666DB1A3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C4101F-C7DB-445E-B914-B4A41BC757F0}" type="pres">
      <dgm:prSet presAssocID="{B644FB0F-EBBF-40F6-8CD4-7F8C14C33202}" presName="root" presStyleCnt="0"/>
      <dgm:spPr/>
    </dgm:pt>
    <dgm:pt modelId="{B54C2135-63E3-4F20-81FD-1467EDA0F7FD}" type="pres">
      <dgm:prSet presAssocID="{B644FB0F-EBBF-40F6-8CD4-7F8C14C33202}" presName="rootComposite" presStyleCnt="0"/>
      <dgm:spPr/>
    </dgm:pt>
    <dgm:pt modelId="{D3CB5420-A92E-495F-B486-18CC3FDD1C36}" type="pres">
      <dgm:prSet presAssocID="{B644FB0F-EBBF-40F6-8CD4-7F8C14C33202}" presName="rootText" presStyleLbl="node1" presStyleIdx="0" presStyleCnt="2"/>
      <dgm:spPr/>
    </dgm:pt>
    <dgm:pt modelId="{379C7C93-A775-4EC9-83A2-0D7D55FB3C23}" type="pres">
      <dgm:prSet presAssocID="{B644FB0F-EBBF-40F6-8CD4-7F8C14C33202}" presName="rootConnector" presStyleLbl="node1" presStyleIdx="0" presStyleCnt="2"/>
      <dgm:spPr/>
    </dgm:pt>
    <dgm:pt modelId="{FDF0CA0A-85D6-4DD7-8536-E9CB5A964C92}" type="pres">
      <dgm:prSet presAssocID="{B644FB0F-EBBF-40F6-8CD4-7F8C14C33202}" presName="childShape" presStyleCnt="0"/>
      <dgm:spPr/>
    </dgm:pt>
    <dgm:pt modelId="{5BA827E2-E85A-44BF-BD8D-5FFC23DC1208}" type="pres">
      <dgm:prSet presAssocID="{EA859686-3CBD-43A9-AD37-D54663158E53}" presName="Name13" presStyleLbl="parChTrans1D2" presStyleIdx="0" presStyleCnt="6"/>
      <dgm:spPr/>
    </dgm:pt>
    <dgm:pt modelId="{22D2D0E9-B470-4251-AD98-171512D9B52E}" type="pres">
      <dgm:prSet presAssocID="{9DB45610-F033-49B3-9AFF-43CEEBF89751}" presName="childText" presStyleLbl="bgAcc1" presStyleIdx="0" presStyleCnt="6">
        <dgm:presLayoutVars>
          <dgm:bulletEnabled val="1"/>
        </dgm:presLayoutVars>
      </dgm:prSet>
      <dgm:spPr/>
    </dgm:pt>
    <dgm:pt modelId="{F6E7246B-2A09-4EE2-B854-19089C86FE6B}" type="pres">
      <dgm:prSet presAssocID="{8F7C10A3-B249-42F4-9E14-A66418C0297E}" presName="Name13" presStyleLbl="parChTrans1D2" presStyleIdx="1" presStyleCnt="6"/>
      <dgm:spPr/>
    </dgm:pt>
    <dgm:pt modelId="{CEF40C95-7C6E-4096-AE67-69B2234944D3}" type="pres">
      <dgm:prSet presAssocID="{8B8ACF05-6277-41A2-BFC7-3E9E2572B77C}" presName="childText" presStyleLbl="bgAcc1" presStyleIdx="1" presStyleCnt="6">
        <dgm:presLayoutVars>
          <dgm:bulletEnabled val="1"/>
        </dgm:presLayoutVars>
      </dgm:prSet>
      <dgm:spPr/>
    </dgm:pt>
    <dgm:pt modelId="{1B9124F7-3B01-4EEE-8D1E-18A95B454940}" type="pres">
      <dgm:prSet presAssocID="{B142C3C5-3E86-4FDC-AAC2-F3D0D3A83DCC}" presName="Name13" presStyleLbl="parChTrans1D2" presStyleIdx="2" presStyleCnt="6"/>
      <dgm:spPr/>
    </dgm:pt>
    <dgm:pt modelId="{CE64A05D-0755-4A42-93CA-851DEFAFF067}" type="pres">
      <dgm:prSet presAssocID="{794331E0-C746-456A-A65B-939D6D12802E}" presName="childText" presStyleLbl="bgAcc1" presStyleIdx="2" presStyleCnt="6">
        <dgm:presLayoutVars>
          <dgm:bulletEnabled val="1"/>
        </dgm:presLayoutVars>
      </dgm:prSet>
      <dgm:spPr/>
    </dgm:pt>
    <dgm:pt modelId="{AAB6B9BA-076D-43C4-A410-1E0A48A9803F}" type="pres">
      <dgm:prSet presAssocID="{59C1E886-6D8A-4644-98A5-34A58E30554C}" presName="root" presStyleCnt="0"/>
      <dgm:spPr/>
    </dgm:pt>
    <dgm:pt modelId="{1318AA48-E870-4DE3-AEDB-D7CF5132CBFB}" type="pres">
      <dgm:prSet presAssocID="{59C1E886-6D8A-4644-98A5-34A58E30554C}" presName="rootComposite" presStyleCnt="0"/>
      <dgm:spPr/>
    </dgm:pt>
    <dgm:pt modelId="{5F14799A-6D15-4906-BDAF-98BF9D0DD021}" type="pres">
      <dgm:prSet presAssocID="{59C1E886-6D8A-4644-98A5-34A58E30554C}" presName="rootText" presStyleLbl="node1" presStyleIdx="1" presStyleCnt="2"/>
      <dgm:spPr/>
    </dgm:pt>
    <dgm:pt modelId="{D374410B-426C-4900-88BC-7EEEB2F73346}" type="pres">
      <dgm:prSet presAssocID="{59C1E886-6D8A-4644-98A5-34A58E30554C}" presName="rootConnector" presStyleLbl="node1" presStyleIdx="1" presStyleCnt="2"/>
      <dgm:spPr/>
    </dgm:pt>
    <dgm:pt modelId="{80D9528F-F932-4D9A-8629-55942558BDEB}" type="pres">
      <dgm:prSet presAssocID="{59C1E886-6D8A-4644-98A5-34A58E30554C}" presName="childShape" presStyleCnt="0"/>
      <dgm:spPr/>
    </dgm:pt>
    <dgm:pt modelId="{D48B7309-75CC-4429-B299-8AF869C28D31}" type="pres">
      <dgm:prSet presAssocID="{B0BEE4B0-5430-4EF1-99D1-636D59782083}" presName="Name13" presStyleLbl="parChTrans1D2" presStyleIdx="3" presStyleCnt="6"/>
      <dgm:spPr/>
    </dgm:pt>
    <dgm:pt modelId="{24845CE6-35C9-49AA-A53C-AC9EEE21990D}" type="pres">
      <dgm:prSet presAssocID="{6BD99248-B349-44D9-A098-7C65207E1359}" presName="childText" presStyleLbl="bgAcc1" presStyleIdx="3" presStyleCnt="6" custScaleX="109357">
        <dgm:presLayoutVars>
          <dgm:bulletEnabled val="1"/>
        </dgm:presLayoutVars>
      </dgm:prSet>
      <dgm:spPr/>
    </dgm:pt>
    <dgm:pt modelId="{7D946F91-8C49-45DE-A39A-AD6BECCD30B2}" type="pres">
      <dgm:prSet presAssocID="{D0844EB5-2BDA-4234-A26D-0A20A4D8E339}" presName="Name13" presStyleLbl="parChTrans1D2" presStyleIdx="4" presStyleCnt="6"/>
      <dgm:spPr/>
    </dgm:pt>
    <dgm:pt modelId="{5D674D65-646F-4B62-A835-D5AFA48189DB}" type="pres">
      <dgm:prSet presAssocID="{D0FCA66F-E77C-4E7D-BFD4-E8527194FF0F}" presName="childText" presStyleLbl="bgAcc1" presStyleIdx="4" presStyleCnt="6" custScaleX="103885">
        <dgm:presLayoutVars>
          <dgm:bulletEnabled val="1"/>
        </dgm:presLayoutVars>
      </dgm:prSet>
      <dgm:spPr/>
    </dgm:pt>
    <dgm:pt modelId="{FA06D94F-EAEC-4C04-BC1D-76B3648A54C3}" type="pres">
      <dgm:prSet presAssocID="{E2DE5730-A861-4614-AA42-26EE727FC04D}" presName="Name13" presStyleLbl="parChTrans1D2" presStyleIdx="5" presStyleCnt="6"/>
      <dgm:spPr/>
    </dgm:pt>
    <dgm:pt modelId="{76D57900-FFFE-45F4-8531-489D157FB5B4}" type="pres">
      <dgm:prSet presAssocID="{C5AEC53E-815A-4CF9-B0B9-2AEECFD9B72F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12EE7900-8035-4A9D-AF34-20169C482F37}" type="presOf" srcId="{E2DE5730-A861-4614-AA42-26EE727FC04D}" destId="{FA06D94F-EAEC-4C04-BC1D-76B3648A54C3}" srcOrd="0" destOrd="0" presId="urn:microsoft.com/office/officeart/2005/8/layout/hierarchy3"/>
    <dgm:cxn modelId="{70568608-F0C4-4BE6-84D7-3EB340CE5789}" type="presOf" srcId="{B0BEE4B0-5430-4EF1-99D1-636D59782083}" destId="{D48B7309-75CC-4429-B299-8AF869C28D31}" srcOrd="0" destOrd="0" presId="urn:microsoft.com/office/officeart/2005/8/layout/hierarchy3"/>
    <dgm:cxn modelId="{B4F99911-CAFD-422F-9A0E-FDF92A1E827D}" srcId="{59C1E886-6D8A-4644-98A5-34A58E30554C}" destId="{C5AEC53E-815A-4CF9-B0B9-2AEECFD9B72F}" srcOrd="2" destOrd="0" parTransId="{E2DE5730-A861-4614-AA42-26EE727FC04D}" sibTransId="{DF8D02A3-B4DF-4DCE-82D0-2E506212C850}"/>
    <dgm:cxn modelId="{6E53422D-08DA-40D7-94FD-702D8329040A}" srcId="{B5B4131B-2A31-4EC6-8760-900666DB1A3F}" destId="{B644FB0F-EBBF-40F6-8CD4-7F8C14C33202}" srcOrd="0" destOrd="0" parTransId="{4C81887E-7136-40FF-BC3D-6337B8B889FD}" sibTransId="{9F87C8C0-0411-454F-8E2E-B15EE5D0BB7F}"/>
    <dgm:cxn modelId="{4C13302E-213F-46BA-B3D5-7CD1A2D05BA9}" srcId="{59C1E886-6D8A-4644-98A5-34A58E30554C}" destId="{D0FCA66F-E77C-4E7D-BFD4-E8527194FF0F}" srcOrd="1" destOrd="0" parTransId="{D0844EB5-2BDA-4234-A26D-0A20A4D8E339}" sibTransId="{9F2BC80C-F30A-4AF5-895F-D0498ED7D2A0}"/>
    <dgm:cxn modelId="{63A15B44-CED1-4E8F-8D86-48025BBCFF79}" type="presOf" srcId="{B644FB0F-EBBF-40F6-8CD4-7F8C14C33202}" destId="{D3CB5420-A92E-495F-B486-18CC3FDD1C36}" srcOrd="0" destOrd="0" presId="urn:microsoft.com/office/officeart/2005/8/layout/hierarchy3"/>
    <dgm:cxn modelId="{000ED369-90B6-462F-A8D7-ADA3BD15884B}" type="presOf" srcId="{9DB45610-F033-49B3-9AFF-43CEEBF89751}" destId="{22D2D0E9-B470-4251-AD98-171512D9B52E}" srcOrd="0" destOrd="0" presId="urn:microsoft.com/office/officeart/2005/8/layout/hierarchy3"/>
    <dgm:cxn modelId="{1B74846B-C862-4255-873C-4E998D46630C}" type="presOf" srcId="{B5B4131B-2A31-4EC6-8760-900666DB1A3F}" destId="{B3889A14-7123-4BD1-B624-73D3A8647A15}" srcOrd="0" destOrd="0" presId="urn:microsoft.com/office/officeart/2005/8/layout/hierarchy3"/>
    <dgm:cxn modelId="{D7B82E4C-2357-4546-8CD1-5518A1FF25A5}" srcId="{B5B4131B-2A31-4EC6-8760-900666DB1A3F}" destId="{59C1E886-6D8A-4644-98A5-34A58E30554C}" srcOrd="1" destOrd="0" parTransId="{9D5274BF-570C-4233-A653-0D7A63CA6DB1}" sibTransId="{47F7C438-B2BF-4570-A2BF-EE1724CA9E6D}"/>
    <dgm:cxn modelId="{3D62376D-1478-4A29-9B7D-4D37A60964B3}" type="presOf" srcId="{794331E0-C746-456A-A65B-939D6D12802E}" destId="{CE64A05D-0755-4A42-93CA-851DEFAFF067}" srcOrd="0" destOrd="0" presId="urn:microsoft.com/office/officeart/2005/8/layout/hierarchy3"/>
    <dgm:cxn modelId="{C5E1D751-9AAB-4479-B9B6-FFF691A30043}" type="presOf" srcId="{B142C3C5-3E86-4FDC-AAC2-F3D0D3A83DCC}" destId="{1B9124F7-3B01-4EEE-8D1E-18A95B454940}" srcOrd="0" destOrd="0" presId="urn:microsoft.com/office/officeart/2005/8/layout/hierarchy3"/>
    <dgm:cxn modelId="{FE450F5A-9075-4E72-85DD-10430FBF094B}" type="presOf" srcId="{D0844EB5-2BDA-4234-A26D-0A20A4D8E339}" destId="{7D946F91-8C49-45DE-A39A-AD6BECCD30B2}" srcOrd="0" destOrd="0" presId="urn:microsoft.com/office/officeart/2005/8/layout/hierarchy3"/>
    <dgm:cxn modelId="{450D6F80-67A6-4078-BF8C-BEBB257A13EB}" srcId="{B644FB0F-EBBF-40F6-8CD4-7F8C14C33202}" destId="{794331E0-C746-456A-A65B-939D6D12802E}" srcOrd="2" destOrd="0" parTransId="{B142C3C5-3E86-4FDC-AAC2-F3D0D3A83DCC}" sibTransId="{274DEC97-8213-48B2-A34D-3032FBB50D7C}"/>
    <dgm:cxn modelId="{0818EC86-537C-4E80-85D5-AA01A8416CC6}" type="presOf" srcId="{D0FCA66F-E77C-4E7D-BFD4-E8527194FF0F}" destId="{5D674D65-646F-4B62-A835-D5AFA48189DB}" srcOrd="0" destOrd="0" presId="urn:microsoft.com/office/officeart/2005/8/layout/hierarchy3"/>
    <dgm:cxn modelId="{892A5B8C-38E1-47B7-9F7E-3C9DCB9B8EFD}" type="presOf" srcId="{59C1E886-6D8A-4644-98A5-34A58E30554C}" destId="{D374410B-426C-4900-88BC-7EEEB2F73346}" srcOrd="1" destOrd="0" presId="urn:microsoft.com/office/officeart/2005/8/layout/hierarchy3"/>
    <dgm:cxn modelId="{983AF49C-F04A-45A5-BBF4-44E17AE22E7C}" type="presOf" srcId="{C5AEC53E-815A-4CF9-B0B9-2AEECFD9B72F}" destId="{76D57900-FFFE-45F4-8531-489D157FB5B4}" srcOrd="0" destOrd="0" presId="urn:microsoft.com/office/officeart/2005/8/layout/hierarchy3"/>
    <dgm:cxn modelId="{3CD7CE9F-4B35-4468-A268-957BE8979B03}" type="presOf" srcId="{8B8ACF05-6277-41A2-BFC7-3E9E2572B77C}" destId="{CEF40C95-7C6E-4096-AE67-69B2234944D3}" srcOrd="0" destOrd="0" presId="urn:microsoft.com/office/officeart/2005/8/layout/hierarchy3"/>
    <dgm:cxn modelId="{64BED3AC-1A27-4D33-836E-A49A5CA69473}" type="presOf" srcId="{6BD99248-B349-44D9-A098-7C65207E1359}" destId="{24845CE6-35C9-49AA-A53C-AC9EEE21990D}" srcOrd="0" destOrd="0" presId="urn:microsoft.com/office/officeart/2005/8/layout/hierarchy3"/>
    <dgm:cxn modelId="{28EDCDAF-EE45-4F71-A0EB-69857328F3CB}" srcId="{59C1E886-6D8A-4644-98A5-34A58E30554C}" destId="{6BD99248-B349-44D9-A098-7C65207E1359}" srcOrd="0" destOrd="0" parTransId="{B0BEE4B0-5430-4EF1-99D1-636D59782083}" sibTransId="{A600C880-0E8F-4AFF-B2FB-F98A63B9D523}"/>
    <dgm:cxn modelId="{CB2EB1B1-E5B2-4E18-86F1-9995F4F82385}" type="presOf" srcId="{8F7C10A3-B249-42F4-9E14-A66418C0297E}" destId="{F6E7246B-2A09-4EE2-B854-19089C86FE6B}" srcOrd="0" destOrd="0" presId="urn:microsoft.com/office/officeart/2005/8/layout/hierarchy3"/>
    <dgm:cxn modelId="{7EC2E5C4-E01F-4F4C-A63A-729242B8A4F1}" type="presOf" srcId="{B644FB0F-EBBF-40F6-8CD4-7F8C14C33202}" destId="{379C7C93-A775-4EC9-83A2-0D7D55FB3C23}" srcOrd="1" destOrd="0" presId="urn:microsoft.com/office/officeart/2005/8/layout/hierarchy3"/>
    <dgm:cxn modelId="{F3C673DD-C03C-4C8E-9BAF-4D3337E9E73F}" type="presOf" srcId="{EA859686-3CBD-43A9-AD37-D54663158E53}" destId="{5BA827E2-E85A-44BF-BD8D-5FFC23DC1208}" srcOrd="0" destOrd="0" presId="urn:microsoft.com/office/officeart/2005/8/layout/hierarchy3"/>
    <dgm:cxn modelId="{90A39EE1-F99F-4BF6-BD3B-6819B6FCDECB}" srcId="{B644FB0F-EBBF-40F6-8CD4-7F8C14C33202}" destId="{8B8ACF05-6277-41A2-BFC7-3E9E2572B77C}" srcOrd="1" destOrd="0" parTransId="{8F7C10A3-B249-42F4-9E14-A66418C0297E}" sibTransId="{D3F04E09-1D4C-4C45-A24A-3BA1B7EE8753}"/>
    <dgm:cxn modelId="{2F3B65E5-BC66-4F50-B6B0-377B4C91B455}" srcId="{B644FB0F-EBBF-40F6-8CD4-7F8C14C33202}" destId="{9DB45610-F033-49B3-9AFF-43CEEBF89751}" srcOrd="0" destOrd="0" parTransId="{EA859686-3CBD-43A9-AD37-D54663158E53}" sibTransId="{4E7F47ED-BC2A-4FF8-B11E-C75F215044E9}"/>
    <dgm:cxn modelId="{421BD0FD-F7E0-44DB-BB85-BEDD3AD83C1E}" type="presOf" srcId="{59C1E886-6D8A-4644-98A5-34A58E30554C}" destId="{5F14799A-6D15-4906-BDAF-98BF9D0DD021}" srcOrd="0" destOrd="0" presId="urn:microsoft.com/office/officeart/2005/8/layout/hierarchy3"/>
    <dgm:cxn modelId="{8EAC1979-28C6-4134-9CDB-E469971C39C3}" type="presParOf" srcId="{B3889A14-7123-4BD1-B624-73D3A8647A15}" destId="{FEC4101F-C7DB-445E-B914-B4A41BC757F0}" srcOrd="0" destOrd="0" presId="urn:microsoft.com/office/officeart/2005/8/layout/hierarchy3"/>
    <dgm:cxn modelId="{F7F19F45-D123-483F-B668-3039B37C45AB}" type="presParOf" srcId="{FEC4101F-C7DB-445E-B914-B4A41BC757F0}" destId="{B54C2135-63E3-4F20-81FD-1467EDA0F7FD}" srcOrd="0" destOrd="0" presId="urn:microsoft.com/office/officeart/2005/8/layout/hierarchy3"/>
    <dgm:cxn modelId="{4C9FAA9A-0188-418D-B6E4-243987FE460B}" type="presParOf" srcId="{B54C2135-63E3-4F20-81FD-1467EDA0F7FD}" destId="{D3CB5420-A92E-495F-B486-18CC3FDD1C36}" srcOrd="0" destOrd="0" presId="urn:microsoft.com/office/officeart/2005/8/layout/hierarchy3"/>
    <dgm:cxn modelId="{15542D8B-B9DC-4AFA-A62D-43A3AFA8AB52}" type="presParOf" srcId="{B54C2135-63E3-4F20-81FD-1467EDA0F7FD}" destId="{379C7C93-A775-4EC9-83A2-0D7D55FB3C23}" srcOrd="1" destOrd="0" presId="urn:microsoft.com/office/officeart/2005/8/layout/hierarchy3"/>
    <dgm:cxn modelId="{A6DBB93A-BA98-453E-80E3-40444DFF0DE7}" type="presParOf" srcId="{FEC4101F-C7DB-445E-B914-B4A41BC757F0}" destId="{FDF0CA0A-85D6-4DD7-8536-E9CB5A964C92}" srcOrd="1" destOrd="0" presId="urn:microsoft.com/office/officeart/2005/8/layout/hierarchy3"/>
    <dgm:cxn modelId="{5C8B167D-12F2-4C82-B3BA-144D15CB11F9}" type="presParOf" srcId="{FDF0CA0A-85D6-4DD7-8536-E9CB5A964C92}" destId="{5BA827E2-E85A-44BF-BD8D-5FFC23DC1208}" srcOrd="0" destOrd="0" presId="urn:microsoft.com/office/officeart/2005/8/layout/hierarchy3"/>
    <dgm:cxn modelId="{3FEDCF91-74B1-4995-B743-A111708ACB34}" type="presParOf" srcId="{FDF0CA0A-85D6-4DD7-8536-E9CB5A964C92}" destId="{22D2D0E9-B470-4251-AD98-171512D9B52E}" srcOrd="1" destOrd="0" presId="urn:microsoft.com/office/officeart/2005/8/layout/hierarchy3"/>
    <dgm:cxn modelId="{DA639F0A-C9FE-4D3C-972A-72805F2E32CD}" type="presParOf" srcId="{FDF0CA0A-85D6-4DD7-8536-E9CB5A964C92}" destId="{F6E7246B-2A09-4EE2-B854-19089C86FE6B}" srcOrd="2" destOrd="0" presId="urn:microsoft.com/office/officeart/2005/8/layout/hierarchy3"/>
    <dgm:cxn modelId="{516EE623-501A-4B17-9FEB-E9E9BA86E9CF}" type="presParOf" srcId="{FDF0CA0A-85D6-4DD7-8536-E9CB5A964C92}" destId="{CEF40C95-7C6E-4096-AE67-69B2234944D3}" srcOrd="3" destOrd="0" presId="urn:microsoft.com/office/officeart/2005/8/layout/hierarchy3"/>
    <dgm:cxn modelId="{D97C2FAD-4242-4451-9D08-D931EB7114E1}" type="presParOf" srcId="{FDF0CA0A-85D6-4DD7-8536-E9CB5A964C92}" destId="{1B9124F7-3B01-4EEE-8D1E-18A95B454940}" srcOrd="4" destOrd="0" presId="urn:microsoft.com/office/officeart/2005/8/layout/hierarchy3"/>
    <dgm:cxn modelId="{3B13A575-BD91-4977-B33B-28C4FE3D041F}" type="presParOf" srcId="{FDF0CA0A-85D6-4DD7-8536-E9CB5A964C92}" destId="{CE64A05D-0755-4A42-93CA-851DEFAFF067}" srcOrd="5" destOrd="0" presId="urn:microsoft.com/office/officeart/2005/8/layout/hierarchy3"/>
    <dgm:cxn modelId="{B84A52FA-BA1A-4481-B2AD-6908662D24CC}" type="presParOf" srcId="{B3889A14-7123-4BD1-B624-73D3A8647A15}" destId="{AAB6B9BA-076D-43C4-A410-1E0A48A9803F}" srcOrd="1" destOrd="0" presId="urn:microsoft.com/office/officeart/2005/8/layout/hierarchy3"/>
    <dgm:cxn modelId="{82E4F3F9-A734-4DA4-8536-59ED57B45C54}" type="presParOf" srcId="{AAB6B9BA-076D-43C4-A410-1E0A48A9803F}" destId="{1318AA48-E870-4DE3-AEDB-D7CF5132CBFB}" srcOrd="0" destOrd="0" presId="urn:microsoft.com/office/officeart/2005/8/layout/hierarchy3"/>
    <dgm:cxn modelId="{5422F4E3-FC1E-4C33-8453-3B45C4F6E019}" type="presParOf" srcId="{1318AA48-E870-4DE3-AEDB-D7CF5132CBFB}" destId="{5F14799A-6D15-4906-BDAF-98BF9D0DD021}" srcOrd="0" destOrd="0" presId="urn:microsoft.com/office/officeart/2005/8/layout/hierarchy3"/>
    <dgm:cxn modelId="{74DE2603-DB74-4B23-84F8-1BD37A456FE6}" type="presParOf" srcId="{1318AA48-E870-4DE3-AEDB-D7CF5132CBFB}" destId="{D374410B-426C-4900-88BC-7EEEB2F73346}" srcOrd="1" destOrd="0" presId="urn:microsoft.com/office/officeart/2005/8/layout/hierarchy3"/>
    <dgm:cxn modelId="{992E032A-661C-4294-A582-B90658DF1E2F}" type="presParOf" srcId="{AAB6B9BA-076D-43C4-A410-1E0A48A9803F}" destId="{80D9528F-F932-4D9A-8629-55942558BDEB}" srcOrd="1" destOrd="0" presId="urn:microsoft.com/office/officeart/2005/8/layout/hierarchy3"/>
    <dgm:cxn modelId="{B72E7CC8-D286-4685-8A63-21354221D976}" type="presParOf" srcId="{80D9528F-F932-4D9A-8629-55942558BDEB}" destId="{D48B7309-75CC-4429-B299-8AF869C28D31}" srcOrd="0" destOrd="0" presId="urn:microsoft.com/office/officeart/2005/8/layout/hierarchy3"/>
    <dgm:cxn modelId="{BAEFC628-F4F7-4259-A62C-7FDAEAEE2B2C}" type="presParOf" srcId="{80D9528F-F932-4D9A-8629-55942558BDEB}" destId="{24845CE6-35C9-49AA-A53C-AC9EEE21990D}" srcOrd="1" destOrd="0" presId="urn:microsoft.com/office/officeart/2005/8/layout/hierarchy3"/>
    <dgm:cxn modelId="{01716399-3724-4A9C-9CB0-D2ED0B98FB5F}" type="presParOf" srcId="{80D9528F-F932-4D9A-8629-55942558BDEB}" destId="{7D946F91-8C49-45DE-A39A-AD6BECCD30B2}" srcOrd="2" destOrd="0" presId="urn:microsoft.com/office/officeart/2005/8/layout/hierarchy3"/>
    <dgm:cxn modelId="{D710CC9E-F204-48ED-807F-F9FAA480FE77}" type="presParOf" srcId="{80D9528F-F932-4D9A-8629-55942558BDEB}" destId="{5D674D65-646F-4B62-A835-D5AFA48189DB}" srcOrd="3" destOrd="0" presId="urn:microsoft.com/office/officeart/2005/8/layout/hierarchy3"/>
    <dgm:cxn modelId="{C23D3355-5978-4869-A5D2-E2E9444CEC1B}" type="presParOf" srcId="{80D9528F-F932-4D9A-8629-55942558BDEB}" destId="{FA06D94F-EAEC-4C04-BC1D-76B3648A54C3}" srcOrd="4" destOrd="0" presId="urn:microsoft.com/office/officeart/2005/8/layout/hierarchy3"/>
    <dgm:cxn modelId="{F2924882-D007-4434-A1D6-F9392EBC301F}" type="presParOf" srcId="{80D9528F-F932-4D9A-8629-55942558BDEB}" destId="{76D57900-FFFE-45F4-8531-489D157FB5B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B5420-A92E-495F-B486-18CC3FDD1C36}">
      <dsp:nvSpPr>
        <dsp:cNvPr id="0" name=""/>
        <dsp:cNvSpPr/>
      </dsp:nvSpPr>
      <dsp:spPr>
        <a:xfrm>
          <a:off x="560166" y="1878"/>
          <a:ext cx="2258369" cy="112918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« VALOMM » </a:t>
          </a:r>
          <a:r>
            <a:rPr lang="fr-FR" sz="1600" kern="1200" dirty="0"/>
            <a:t>est à destination : </a:t>
          </a:r>
        </a:p>
      </dsp:txBody>
      <dsp:txXfrm>
        <a:off x="593239" y="34951"/>
        <a:ext cx="2192223" cy="1063038"/>
      </dsp:txXfrm>
    </dsp:sp>
    <dsp:sp modelId="{5BA827E2-E85A-44BF-BD8D-5FFC23DC1208}">
      <dsp:nvSpPr>
        <dsp:cNvPr id="0" name=""/>
        <dsp:cNvSpPr/>
      </dsp:nvSpPr>
      <dsp:spPr>
        <a:xfrm>
          <a:off x="786003" y="1131063"/>
          <a:ext cx="225836" cy="846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888"/>
              </a:lnTo>
              <a:lnTo>
                <a:pt x="225836" y="84688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2D0E9-B470-4251-AD98-171512D9B52E}">
      <dsp:nvSpPr>
        <dsp:cNvPr id="0" name=""/>
        <dsp:cNvSpPr/>
      </dsp:nvSpPr>
      <dsp:spPr>
        <a:xfrm>
          <a:off x="1011840" y="1413359"/>
          <a:ext cx="1806695" cy="112918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de zones isolées ou éloignées des circuits existants de traitement des OMR,</a:t>
          </a:r>
        </a:p>
      </dsp:txBody>
      <dsp:txXfrm>
        <a:off x="1044913" y="1446432"/>
        <a:ext cx="1740549" cy="1063038"/>
      </dsp:txXfrm>
    </dsp:sp>
    <dsp:sp modelId="{F6E7246B-2A09-4EE2-B854-19089C86FE6B}">
      <dsp:nvSpPr>
        <dsp:cNvPr id="0" name=""/>
        <dsp:cNvSpPr/>
      </dsp:nvSpPr>
      <dsp:spPr>
        <a:xfrm>
          <a:off x="786003" y="1131063"/>
          <a:ext cx="225836" cy="2258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8369"/>
              </a:lnTo>
              <a:lnTo>
                <a:pt x="225836" y="225836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40C95-7C6E-4096-AE67-69B2234944D3}">
      <dsp:nvSpPr>
        <dsp:cNvPr id="0" name=""/>
        <dsp:cNvSpPr/>
      </dsp:nvSpPr>
      <dsp:spPr>
        <a:xfrm>
          <a:off x="1011840" y="2824840"/>
          <a:ext cx="1806695" cy="112918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de zones activités industrielles ayant un gisement de déchets, </a:t>
          </a:r>
        </a:p>
      </dsp:txBody>
      <dsp:txXfrm>
        <a:off x="1044913" y="2857913"/>
        <a:ext cx="1740549" cy="1063038"/>
      </dsp:txXfrm>
    </dsp:sp>
    <dsp:sp modelId="{1B9124F7-3B01-4EEE-8D1E-18A95B454940}">
      <dsp:nvSpPr>
        <dsp:cNvPr id="0" name=""/>
        <dsp:cNvSpPr/>
      </dsp:nvSpPr>
      <dsp:spPr>
        <a:xfrm>
          <a:off x="786003" y="1131063"/>
          <a:ext cx="225836" cy="3669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9850"/>
              </a:lnTo>
              <a:lnTo>
                <a:pt x="225836" y="366985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4A05D-0755-4A42-93CA-851DEFAFF067}">
      <dsp:nvSpPr>
        <dsp:cNvPr id="0" name=""/>
        <dsp:cNvSpPr/>
      </dsp:nvSpPr>
      <dsp:spPr>
        <a:xfrm>
          <a:off x="1011840" y="4236321"/>
          <a:ext cx="1806695" cy="112918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de zones disposant de biomasse pour la production de biochar pour diverses applications (séquestration de carbone, amendement des sols,)</a:t>
          </a:r>
        </a:p>
      </dsp:txBody>
      <dsp:txXfrm>
        <a:off x="1044913" y="4269394"/>
        <a:ext cx="1740549" cy="1063038"/>
      </dsp:txXfrm>
    </dsp:sp>
    <dsp:sp modelId="{5F14799A-6D15-4906-BDAF-98BF9D0DD021}">
      <dsp:nvSpPr>
        <dsp:cNvPr id="0" name=""/>
        <dsp:cNvSpPr/>
      </dsp:nvSpPr>
      <dsp:spPr>
        <a:xfrm>
          <a:off x="3383128" y="1878"/>
          <a:ext cx="2258369" cy="112918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« VALOMM » a </a:t>
          </a:r>
          <a:r>
            <a:rPr lang="fr-FR" sz="1600" kern="1200" dirty="0"/>
            <a:t>: </a:t>
          </a:r>
        </a:p>
      </dsp:txBody>
      <dsp:txXfrm>
        <a:off x="3416201" y="34951"/>
        <a:ext cx="2192223" cy="1063038"/>
      </dsp:txXfrm>
    </dsp:sp>
    <dsp:sp modelId="{D48B7309-75CC-4429-B299-8AF869C28D31}">
      <dsp:nvSpPr>
        <dsp:cNvPr id="0" name=""/>
        <dsp:cNvSpPr/>
      </dsp:nvSpPr>
      <dsp:spPr>
        <a:xfrm>
          <a:off x="3608965" y="1131063"/>
          <a:ext cx="225836" cy="846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888"/>
              </a:lnTo>
              <a:lnTo>
                <a:pt x="225836" y="84688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45CE6-35C9-49AA-A53C-AC9EEE21990D}">
      <dsp:nvSpPr>
        <dsp:cNvPr id="0" name=""/>
        <dsp:cNvSpPr/>
      </dsp:nvSpPr>
      <dsp:spPr>
        <a:xfrm>
          <a:off x="3834802" y="1413359"/>
          <a:ext cx="1975748" cy="112918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Une </a:t>
          </a:r>
          <a:r>
            <a:rPr lang="fr-FR" sz="1400" b="1" kern="1200" dirty="0">
              <a:solidFill>
                <a:srgbClr val="FF0000"/>
              </a:solidFill>
            </a:rPr>
            <a:t>conception frugale/modulaire</a:t>
          </a:r>
        </a:p>
      </dsp:txBody>
      <dsp:txXfrm>
        <a:off x="3867875" y="1446432"/>
        <a:ext cx="1909602" cy="1063038"/>
      </dsp:txXfrm>
    </dsp:sp>
    <dsp:sp modelId="{7D946F91-8C49-45DE-A39A-AD6BECCD30B2}">
      <dsp:nvSpPr>
        <dsp:cNvPr id="0" name=""/>
        <dsp:cNvSpPr/>
      </dsp:nvSpPr>
      <dsp:spPr>
        <a:xfrm>
          <a:off x="3608965" y="1131063"/>
          <a:ext cx="225836" cy="2258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8369"/>
              </a:lnTo>
              <a:lnTo>
                <a:pt x="225836" y="225836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74D65-646F-4B62-A835-D5AFA48189DB}">
      <dsp:nvSpPr>
        <dsp:cNvPr id="0" name=""/>
        <dsp:cNvSpPr/>
      </dsp:nvSpPr>
      <dsp:spPr>
        <a:xfrm>
          <a:off x="3834802" y="2824840"/>
          <a:ext cx="1876885" cy="112918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Une </a:t>
          </a:r>
          <a:r>
            <a:rPr lang="fr-FR" sz="1400" b="1" kern="1200" dirty="0">
              <a:solidFill>
                <a:srgbClr val="FF0000"/>
              </a:solidFill>
            </a:rPr>
            <a:t>taille humaine</a:t>
          </a:r>
        </a:p>
      </dsp:txBody>
      <dsp:txXfrm>
        <a:off x="3867875" y="2857913"/>
        <a:ext cx="1810739" cy="1063038"/>
      </dsp:txXfrm>
    </dsp:sp>
    <dsp:sp modelId="{FA06D94F-EAEC-4C04-BC1D-76B3648A54C3}">
      <dsp:nvSpPr>
        <dsp:cNvPr id="0" name=""/>
        <dsp:cNvSpPr/>
      </dsp:nvSpPr>
      <dsp:spPr>
        <a:xfrm>
          <a:off x="3608965" y="1131063"/>
          <a:ext cx="225836" cy="3669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9850"/>
              </a:lnTo>
              <a:lnTo>
                <a:pt x="225836" y="366985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57900-FFFE-45F4-8531-489D157FB5B4}">
      <dsp:nvSpPr>
        <dsp:cNvPr id="0" name=""/>
        <dsp:cNvSpPr/>
      </dsp:nvSpPr>
      <dsp:spPr>
        <a:xfrm>
          <a:off x="3834802" y="4236321"/>
          <a:ext cx="1806695" cy="112918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Une capacité horaire de 50 à 100kg*</a:t>
          </a:r>
        </a:p>
      </dsp:txBody>
      <dsp:txXfrm>
        <a:off x="3867875" y="4269394"/>
        <a:ext cx="1740549" cy="1063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A3A3B-D38C-4A5B-99FD-E93FBF1F44E5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89EF1-577B-4D99-9FA8-1BC3E79157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98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66CEB-BC1C-4620-8572-C4AA37115D80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42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FFC37-96AA-4B74-BF6D-7F373F013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403774-48A9-46FB-B8D6-CF697E72C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612949-8F8F-42FC-B46E-A6847C39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09C0-3EB1-4000-A8B7-A3B2E5AAB9D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974F78-9B6C-4D97-86F6-684D0215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66D109-CEB3-4C36-B42A-753C15E3A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3475-E85C-4206-93F5-4FE03D19F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85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17920-2375-4DEB-BCD3-3D99D04B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AAE63F-F565-4BAF-B7E8-080458D2D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4A039F-E437-432E-98A7-3AC7F636E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09C0-3EB1-4000-A8B7-A3B2E5AAB9D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E04AB7-254A-4559-923F-A6CA79F7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CDA665-4AF3-4E23-8000-C9EE9C01D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3475-E85C-4206-93F5-4FE03D19F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11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4F764D3-68D0-4FBF-8310-EAC1964E6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47E431-019D-44C2-9ACD-2B72FD80D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3FC98F-60EE-40A3-9269-D6C63695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09C0-3EB1-4000-A8B7-A3B2E5AAB9D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4933CB-F5FC-4FA5-A12A-366027B8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3BA07B-D35A-4E13-90AC-06E382C4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3475-E85C-4206-93F5-4FE03D19F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540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626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5447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747C4C6-F743-4638-89B5-60146629A59E}"/>
              </a:ext>
            </a:extLst>
          </p:cNvPr>
          <p:cNvGrpSpPr/>
          <p:nvPr userDrawn="1"/>
        </p:nvGrpSpPr>
        <p:grpSpPr>
          <a:xfrm flipH="1">
            <a:off x="2657472" y="1971671"/>
            <a:ext cx="1343029" cy="1343029"/>
            <a:chOff x="2190747" y="1657346"/>
            <a:chExt cx="1343029" cy="1343029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id="{B7C2B258-141E-4BC9-85CA-9FDBB30C46BF}"/>
                </a:ext>
              </a:extLst>
            </p:cNvPr>
            <p:cNvSpPr/>
            <p:nvPr userDrawn="1"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286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10A7735F-90FC-4DD6-9A30-EA9FF118174A}"/>
                </a:ext>
              </a:extLst>
            </p:cNvPr>
            <p:cNvSpPr/>
            <p:nvPr userDrawn="1"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286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3B29125C-EA5F-47C9-9310-E31997A572C3}"/>
                </a:ext>
              </a:extLst>
            </p:cNvPr>
            <p:cNvSpPr/>
            <p:nvPr userDrawn="1"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286"/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362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528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561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577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360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7869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A542B9-E34A-40EB-A8C0-10435C37D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0D8A95-6D78-477D-BA47-E9D44C0D8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0868A9-979D-4510-B3B4-6F7187BF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09C0-3EB1-4000-A8B7-A3B2E5AAB9D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18806-940B-4A06-8181-944CFB5B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C8E152-4ECA-4F01-A50C-872B2973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3475-E85C-4206-93F5-4FE03D19F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300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870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75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39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335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80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0" dirty="0">
              <a:solidFill>
                <a:prstClr val="black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0" dirty="0">
              <a:solidFill>
                <a:prstClr val="black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0" dirty="0">
              <a:solidFill>
                <a:prstClr val="black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0875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18113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03409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51667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0067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987A1C-51F5-4093-A0D8-968996446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B51920-B943-418E-B9A9-2B6EA907B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554748-FCBF-4511-9C52-B168C77E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09C0-3EB1-4000-A8B7-A3B2E5AAB9D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BB7341-5D4C-4021-A18B-2291FF040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B18CF9-2CDB-48CB-8358-C6010354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3475-E85C-4206-93F5-4FE03D19F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0950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6021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388493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286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420236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2" y="151882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2" y="224063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2" y="2962448"/>
            <a:ext cx="7406569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5796" y="4347"/>
            <a:ext cx="12192000" cy="980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5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0">
              <a:solidFill>
                <a:prstClr val="black"/>
              </a:solidFill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C3C36A55-5CA9-4DE6-9CF6-5BCA648BB917}"/>
              </a:ext>
            </a:extLst>
          </p:cNvPr>
          <p:cNvGrpSpPr/>
          <p:nvPr userDrawn="1"/>
        </p:nvGrpSpPr>
        <p:grpSpPr>
          <a:xfrm rot="20722853">
            <a:off x="1182415" y="1329448"/>
            <a:ext cx="1957012" cy="3534846"/>
            <a:chOff x="445712" y="1449040"/>
            <a:chExt cx="2113018" cy="3924176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E1E721D1-1CB8-4236-BB6B-28EEE4CFD70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6A5115FB-497D-4B6A-98E3-9881A4521F6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white"/>
                </a:solidFill>
              </a:endParaRPr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AFC36484-4A34-49A7-8E44-698758E5D86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5" name="Oval 22">
                <a:extLst>
                  <a:ext uri="{FF2B5EF4-FFF2-40B4-BE49-F238E27FC236}">
                    <a16:creationId xmlns:a16="http://schemas.microsoft.com/office/drawing/2014/main" id="{E2DA39FA-6830-4BE3-94A6-ED9AE21647B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ounded Rectangle 23">
                <a:extLst>
                  <a:ext uri="{FF2B5EF4-FFF2-40B4-BE49-F238E27FC236}">
                    <a16:creationId xmlns:a16="http://schemas.microsoft.com/office/drawing/2014/main" id="{DAA36B1E-0B62-4DE0-83A5-12E8EBB4F86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70587" y="1627803"/>
            <a:ext cx="1786145" cy="2900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8911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3570514"/>
          </a:xfrm>
          <a:prstGeom prst="rect">
            <a:avLst/>
          </a:prstGeom>
          <a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4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4" name="Group 25">
            <a:extLst>
              <a:ext uri="{FF2B5EF4-FFF2-40B4-BE49-F238E27FC236}">
                <a16:creationId xmlns:a16="http://schemas.microsoft.com/office/drawing/2014/main" id="{E9330B01-579F-424F-88B4-442B27C3FD1F}"/>
              </a:ext>
            </a:extLst>
          </p:cNvPr>
          <p:cNvGrpSpPr/>
          <p:nvPr userDrawn="1"/>
        </p:nvGrpSpPr>
        <p:grpSpPr>
          <a:xfrm>
            <a:off x="772508" y="1381362"/>
            <a:ext cx="2363006" cy="4388439"/>
            <a:chOff x="445712" y="1449040"/>
            <a:chExt cx="2113018" cy="3924176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DF5309E7-5C45-46FB-8D51-A79BC88045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E17A469B-E2D7-46B6-963B-D630BC1E380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white"/>
                </a:solidFill>
              </a:endParaRPr>
            </a:p>
          </p:txBody>
        </p: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id="{13ED4751-67E3-44E4-99EF-78A49BB4607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8" name="Oval 22">
                <a:extLst>
                  <a:ext uri="{FF2B5EF4-FFF2-40B4-BE49-F238E27FC236}">
                    <a16:creationId xmlns:a16="http://schemas.microsoft.com/office/drawing/2014/main" id="{884763FA-F364-4A38-A2F7-1FDAC986ADF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ounded Rectangle 23">
                <a:extLst>
                  <a:ext uri="{FF2B5EF4-FFF2-40B4-BE49-F238E27FC236}">
                    <a16:creationId xmlns:a16="http://schemas.microsoft.com/office/drawing/2014/main" id="{A03A78DF-3C97-40F0-8EAF-1ED4E050ACA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643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4" y="982983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E40DE932-B7CD-464B-8A20-00D52C20CEA6}"/>
              </a:ext>
            </a:extLst>
          </p:cNvPr>
          <p:cNvSpPr/>
          <p:nvPr userDrawn="1"/>
        </p:nvSpPr>
        <p:spPr>
          <a:xfrm rot="20425887">
            <a:off x="6167670" y="258386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4E0CCDF4-B2DB-4303-A349-E9F1DA4FAE9C}"/>
              </a:ext>
            </a:extLst>
          </p:cNvPr>
          <p:cNvSpPr/>
          <p:nvPr userDrawn="1"/>
        </p:nvSpPr>
        <p:spPr>
          <a:xfrm rot="1800000">
            <a:off x="6365534" y="1203768"/>
            <a:ext cx="514809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5A3EF16B-DD29-4095-B5C1-0F776241975B}"/>
              </a:ext>
            </a:extLst>
          </p:cNvPr>
          <p:cNvSpPr/>
          <p:nvPr userDrawn="1"/>
        </p:nvSpPr>
        <p:spPr>
          <a:xfrm rot="2436550">
            <a:off x="7017240" y="1316154"/>
            <a:ext cx="456810" cy="39380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7F9558F2-7ACD-4375-B186-B51417F5BE92}"/>
              </a:ext>
            </a:extLst>
          </p:cNvPr>
          <p:cNvSpPr/>
          <p:nvPr userDrawn="1"/>
        </p:nvSpPr>
        <p:spPr>
          <a:xfrm rot="890839">
            <a:off x="6648640" y="796620"/>
            <a:ext cx="392860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38C2B4F7-F855-4EF8-83BC-135C37133C66}"/>
              </a:ext>
            </a:extLst>
          </p:cNvPr>
          <p:cNvSpPr/>
          <p:nvPr userDrawn="1"/>
        </p:nvSpPr>
        <p:spPr>
          <a:xfrm rot="10800000">
            <a:off x="6267966" y="873730"/>
            <a:ext cx="290770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6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0211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0280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62590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232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B547CF-6738-4116-8759-DE68B19D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F57D2E-DD1F-41AB-9598-D98FF1142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C81496-3F8D-4F44-B8F8-66C80E169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75645A-FC92-4B18-BB38-5C5526FCC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09C0-3EB1-4000-A8B7-A3B2E5AAB9D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134695-FABC-4F0B-9CCC-ADEB46379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EB03C6-60F1-4BD6-B6BA-FA8749373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3475-E85C-4206-93F5-4FE03D19F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9531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B5A96-65A5-4A0C-947B-D2ABF91A9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B29C29-5464-442C-948A-13296CE74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FD307D-161C-4EDC-B5BF-305A2FB0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4C4-C185-4D1D-91BB-AA03FEE7462D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B4D527-8638-4DE7-9B38-9EB7430A0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A9B4C8-BBFF-45EF-9D5E-06C55BDA5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8C15-4654-4A92-93C6-32DA7033E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064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624DC-AC46-4538-B075-B0BEF1226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F1F625-8D6E-48B9-BA40-852E0FC83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39977A-3A87-497F-985E-F2F923E4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4C4-C185-4D1D-91BB-AA03FEE7462D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A8FA67-F913-4A3D-B3D7-526CB4815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5314C7-1261-4BA4-8539-85AE9060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8C15-4654-4A92-93C6-32DA7033E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5565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2B826B-8F2A-4F71-9A66-171E7620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EA6301-6AF2-4197-A807-9F60EA9F0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5CB8C8-8AE7-4AC1-8197-297894E0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4C4-C185-4D1D-91BB-AA03FEE7462D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F3FFF2-57FB-4712-8228-8AB2E4C64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25F2EE-3418-4981-8151-E29254FB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8C15-4654-4A92-93C6-32DA7033E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350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3175C9-430D-46A0-B180-20FB7072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C36EA1-11FE-49A1-9A5D-5DE0B7E28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872402-CB60-4709-A57A-9D60B5981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E7A2A3-806D-4028-92CD-45B261BD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4C4-C185-4D1D-91BB-AA03FEE7462D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2351ED-51F9-40BD-8EE1-C6AB6BC00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800B1B-DE0C-4FFA-87F2-D90BBE10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8C15-4654-4A92-93C6-32DA7033E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69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6213F4-9B23-4A1D-958F-F4FD1CEB4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12A1D8-B18B-4249-8E0E-D3599368B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560C0D-9180-40C1-8A58-7FB52EC17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B772DF-C28F-452F-AF0D-2ADB13999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3D1A106-89E1-4035-927E-7E6650BD1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0C43B0B-15B9-4E0D-BD1F-F4217C47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4C4-C185-4D1D-91BB-AA03FEE7462D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DDF6A2-741F-4DAF-B531-2F7495D65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C50DDD3-5B0F-4557-8031-F41F19B6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8C15-4654-4A92-93C6-32DA7033E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7927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1C319-AAA0-4398-A597-2D956E38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D3FD9B0-3B1F-404F-A262-C4CEF891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4C4-C185-4D1D-91BB-AA03FEE7462D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B28B8A-703A-47C9-BBE8-1F54F0726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0EE701-F471-4823-B58E-1D62A31B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8C15-4654-4A92-93C6-32DA7033E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4151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3196B6F-7A11-493A-9AD9-F77BA994B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4C4-C185-4D1D-91BB-AA03FEE7462D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9DF713F-3E40-40CE-96C2-3E6CF8372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B2F844-14BF-4F5F-B793-9D0D8DC7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8C15-4654-4A92-93C6-32DA7033E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3683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7D940-60BF-4F3E-9FEC-178DCC405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2A166F-E239-45E2-8F7E-E04A60A2A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6CA1D1-8625-4A8E-8151-78CF129DB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FCD3E7-40C2-46B5-BE74-86646B91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4C4-C185-4D1D-91BB-AA03FEE7462D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68E508-BA43-4052-807D-A76A7543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63D658-4F71-4CAD-82BB-ABFA31ECE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8C15-4654-4A92-93C6-32DA7033E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6490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CAD6E5-C0A2-436F-B4CD-9EC301D5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D11911F-21B4-4421-BCC5-13AA1B2B3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9B2220-C5B1-46EF-BB0D-091DA40AA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F1BBAA-DD7F-47D2-B62F-85D882F01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4C4-C185-4D1D-91BB-AA03FEE7462D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A0AE03-DCD1-4498-9B27-F6A3233E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EE4107-E474-41F1-BA28-672CB75F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8C15-4654-4A92-93C6-32DA7033E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4924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7722F7-5FB1-4C59-A807-40B389B80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686E89-2BB9-497C-81CD-287A03252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3B4493-5C76-43A3-BA5B-062DCC35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4C4-C185-4D1D-91BB-AA03FEE7462D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C4B17B-36B7-4398-BA16-38FFF3246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82EB84-F62F-4B6D-8D24-85B05C7D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8C15-4654-4A92-93C6-32DA7033E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89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6ED025-653E-4458-AB2B-5240261B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E12659-6F37-414D-9F7E-15851A9E2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9A6024-5F3F-4721-92EF-186B996B8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2B6EAFC-5BCD-4C85-B321-D68AF4DA5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C5B8D9D-78FE-453D-BFE9-26171995D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5D0BB0A-ACBE-469B-9789-81EE871D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09C0-3EB1-4000-A8B7-A3B2E5AAB9D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5450B0-0E7C-42EF-A20F-94A71C62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A5D0CBD-5234-41F4-98E2-98A02139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3475-E85C-4206-93F5-4FE03D19F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3590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9995886-93EF-4408-BBA9-00BDB2684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641ECB-6BE9-410A-9B53-6506FA6B5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D385AB-510C-4C26-A44D-634110EAB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84C4-C185-4D1D-91BB-AA03FEE7462D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FCF6DB-9C60-4860-99A3-9DC48CB0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B86233-1F33-45C9-843C-3159963F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8C15-4654-4A92-93C6-32DA7033E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820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63526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48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33F7AA-2048-46FC-A51A-0F1BFB1F7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B1CBB3-A47C-433F-BF5A-094E3D9C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09C0-3EB1-4000-A8B7-A3B2E5AAB9D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C597590-D1CE-4344-A163-295E6E63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ED2958-9303-43E6-AA98-5B22EE16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3475-E85C-4206-93F5-4FE03D19F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34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898C0A-64AA-4685-81FD-B1EBB5CCD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09C0-3EB1-4000-A8B7-A3B2E5AAB9D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B2082B-6F64-449B-83BE-8D270FC4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954F7C-903B-48FE-844D-195CF1AC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3475-E85C-4206-93F5-4FE03D19F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40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7E789-F972-44AE-A63B-0CE94B99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72A73B-0BE9-447E-B19C-95701A7F1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441078-96F9-4519-A9A5-993E3CB37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7858C5-FFAC-4BF7-9238-54E52C91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09C0-3EB1-4000-A8B7-A3B2E5AAB9D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78DE59-831B-475A-84A0-7838D321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DBCB8D-E22E-4F95-8EB4-DD687715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3475-E85C-4206-93F5-4FE03D19F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89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CA19DE-F767-407A-A338-49500AFA0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761605-1A6B-495F-8E13-6A83134E7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23EDF6-DABC-4A2A-B3AF-CEE9202A4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D6E04D-A542-43B1-B7EE-E16CCA21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09C0-3EB1-4000-A8B7-A3B2E5AAB9D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70AD39-CAEF-4F4A-936E-4F621A2C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0675CB-4ADE-410F-BD1E-BB66985E8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3475-E85C-4206-93F5-4FE03D19F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81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12905-3214-4B0F-ACC0-3E59DC5D6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ED90FD-A16A-4A98-8172-D2367F33A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7EB53E-3015-453A-B7CC-8820EBFCD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09C0-3EB1-4000-A8B7-A3B2E5AAB9D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3296BA-DE2B-4924-BAC5-3149E4784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7C999C-0C5B-4348-9653-AB4CB1C7D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73475-E85C-4206-93F5-4FE03D19F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8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57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74D28B4-B2A2-4468-A390-94B06CCDA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59B7EA-C5AE-45A8-82B7-EA0AD89C6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E44698-4E1B-4A51-AF10-D6C117F3A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484C4-C185-4D1D-91BB-AA03FEE7462D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4C0E39-15E8-4B4B-A173-66B63D1DD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DD4B2B-F2C8-4899-BA8D-068C6654C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8C15-4654-4A92-93C6-32DA7033E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35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Relationship Id="rId6" Type="http://schemas.openxmlformats.org/officeDocument/2006/relationships/hyperlink" Target="https://www.pole-medee.com/portfolio/decarboner-la-filiere-karite-au-togo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mailto:adejean@terrvolt.f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3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Espace réservé pour une image  23"/>
          <p:cNvPicPr>
            <a:picLocks noGrp="1" noChangeAspect="1"/>
          </p:cNvPicPr>
          <p:nvPr>
            <p:ph type="pic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1437" y="0"/>
            <a:ext cx="6530563" cy="6858000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97" y="362954"/>
            <a:ext cx="1587715" cy="1579816"/>
          </a:xfrm>
          <a:prstGeom prst="rect">
            <a:avLst/>
          </a:prstGeom>
        </p:spPr>
      </p:pic>
      <p:sp>
        <p:nvSpPr>
          <p:cNvPr id="2" name="TextBox 29">
            <a:extLst>
              <a:ext uri="{FF2B5EF4-FFF2-40B4-BE49-F238E27FC236}">
                <a16:creationId xmlns:a16="http://schemas.microsoft.com/office/drawing/2014/main" id="{E3239133-5C25-BA6D-AB14-1F586146C4D7}"/>
              </a:ext>
            </a:extLst>
          </p:cNvPr>
          <p:cNvSpPr txBox="1"/>
          <p:nvPr/>
        </p:nvSpPr>
        <p:spPr>
          <a:xfrm>
            <a:off x="234222" y="2660803"/>
            <a:ext cx="5334391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Projet YOKOUMI</a:t>
            </a:r>
          </a:p>
          <a:p>
            <a:pPr algn="ctr">
              <a:defRPr/>
            </a:pPr>
            <a:endParaRPr lang="fr-FR" sz="1050" b="0" i="1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fr-FR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Valorisation des résidus de la filière karité pour une coopérative dans le Nord du Togo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580A3B-E3A5-CE2F-6A31-84DDDBE27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35" y="4535638"/>
            <a:ext cx="1885716" cy="188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E92FA50-DA43-DC63-EEA6-AAC579B0F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13" y="5644120"/>
            <a:ext cx="1484791" cy="7423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1C080E0-1D3C-AC1B-D5B4-ED7E9A6B8E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4605" y="5471119"/>
            <a:ext cx="1379541" cy="9153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0950B24-A97D-1104-E2D5-099C3E20FC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12" y="1493439"/>
            <a:ext cx="1790950" cy="88594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F9798CD-344F-7E4B-AE49-0E0CD37704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611" y="155196"/>
            <a:ext cx="1532402" cy="105682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5143DEA-30D0-DAF9-26EE-3E1CFC04FC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7168" y="273565"/>
            <a:ext cx="2319659" cy="52871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47435DD-E6C1-10BE-FD26-D088DBF5F7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9052" y="1603007"/>
            <a:ext cx="2029965" cy="914204"/>
          </a:xfrm>
          <a:prstGeom prst="rect">
            <a:avLst/>
          </a:prstGeom>
        </p:spPr>
      </p:pic>
      <p:sp>
        <p:nvSpPr>
          <p:cNvPr id="17" name="TextBox 29">
            <a:extLst>
              <a:ext uri="{FF2B5EF4-FFF2-40B4-BE49-F238E27FC236}">
                <a16:creationId xmlns:a16="http://schemas.microsoft.com/office/drawing/2014/main" id="{6C916C42-607B-9671-9BA2-24B130AD3654}"/>
              </a:ext>
            </a:extLst>
          </p:cNvPr>
          <p:cNvSpPr txBox="1"/>
          <p:nvPr/>
        </p:nvSpPr>
        <p:spPr>
          <a:xfrm>
            <a:off x="1973135" y="6349482"/>
            <a:ext cx="179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AEPA </a:t>
            </a:r>
            <a:r>
              <a:rPr lang="fr-FR" i="1" dirty="0">
                <a:solidFill>
                  <a:srgbClr val="000000"/>
                </a:solidFill>
                <a:latin typeface="Calibri" panose="020F0502020204030204" pitchFamily="34" charset="0"/>
              </a:rPr>
              <a:t>2024</a:t>
            </a:r>
            <a:endParaRPr lang="fr-FR" b="0" i="1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3CAEC61D-699C-43E1-558D-3BC24727BDBD}"/>
              </a:ext>
            </a:extLst>
          </p:cNvPr>
          <p:cNvSpPr txBox="1"/>
          <p:nvPr/>
        </p:nvSpPr>
        <p:spPr>
          <a:xfrm>
            <a:off x="4302266" y="1017466"/>
            <a:ext cx="179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SYB GROUP</a:t>
            </a:r>
            <a:endParaRPr lang="fr-FR" sz="2000" b="1" i="1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59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700F-DFDB-C50B-DB25-379495C47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7E6CBB8B-E8B7-29C5-8476-E3A896FEF028}"/>
              </a:ext>
            </a:extLst>
          </p:cNvPr>
          <p:cNvGrpSpPr/>
          <p:nvPr/>
        </p:nvGrpSpPr>
        <p:grpSpPr>
          <a:xfrm>
            <a:off x="0" y="0"/>
            <a:ext cx="12200709" cy="1605600"/>
            <a:chOff x="0" y="0"/>
            <a:chExt cx="12200709" cy="1605600"/>
          </a:xfrm>
        </p:grpSpPr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A8D46518-AEC8-5006-8463-D4517D911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52" r="2194" b="41472"/>
            <a:stretch/>
          </p:blipFill>
          <p:spPr>
            <a:xfrm>
              <a:off x="0" y="0"/>
              <a:ext cx="12200709" cy="1605600"/>
            </a:xfrm>
            <a:prstGeom prst="rect">
              <a:avLst/>
            </a:prstGeom>
          </p:spPr>
        </p:pic>
        <p:pic>
          <p:nvPicPr>
            <p:cNvPr id="98" name="Image 97">
              <a:extLst>
                <a:ext uri="{FF2B5EF4-FFF2-40B4-BE49-F238E27FC236}">
                  <a16:creationId xmlns:a16="http://schemas.microsoft.com/office/drawing/2014/main" id="{0379056E-EA8B-0305-8919-956ED33A2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47" y="138175"/>
              <a:ext cx="1318753" cy="1311691"/>
            </a:xfrm>
            <a:prstGeom prst="rect">
              <a:avLst/>
            </a:prstGeom>
          </p:spPr>
        </p:pic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AC7D2786-2208-9168-28E0-9CF4255BD1A4}"/>
              </a:ext>
            </a:extLst>
          </p:cNvPr>
          <p:cNvSpPr txBox="1"/>
          <p:nvPr/>
        </p:nvSpPr>
        <p:spPr>
          <a:xfrm>
            <a:off x="5851145" y="6519446"/>
            <a:ext cx="489709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9</a:t>
            </a:r>
          </a:p>
        </p:txBody>
      </p:sp>
      <p:sp>
        <p:nvSpPr>
          <p:cNvPr id="15" name="Title 11">
            <a:extLst>
              <a:ext uri="{FF2B5EF4-FFF2-40B4-BE49-F238E27FC236}">
                <a16:creationId xmlns:a16="http://schemas.microsoft.com/office/drawing/2014/main" id="{229D103C-F548-6E85-E5E3-0B3DECA7CAD7}"/>
              </a:ext>
            </a:extLst>
          </p:cNvPr>
          <p:cNvSpPr txBox="1">
            <a:spLocks/>
          </p:cNvSpPr>
          <p:nvPr/>
        </p:nvSpPr>
        <p:spPr>
          <a:xfrm>
            <a:off x="311696" y="441550"/>
            <a:ext cx="11568608" cy="710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맑은 고딕" panose="020B0503020000020004" pitchFamily="34" charset="-127"/>
                <a:cs typeface="+mj-cs"/>
              </a:rPr>
              <a:t>AEPA YOKOUMI: ROADMAP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EE7CE69-74C7-EE01-9296-6980DC8606C0}"/>
              </a:ext>
            </a:extLst>
          </p:cNvPr>
          <p:cNvGrpSpPr/>
          <p:nvPr/>
        </p:nvGrpSpPr>
        <p:grpSpPr>
          <a:xfrm>
            <a:off x="132347" y="2268638"/>
            <a:ext cx="11908173" cy="4583534"/>
            <a:chOff x="132521" y="2060452"/>
            <a:chExt cx="11908173" cy="4583534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F321A7CD-5D8C-B483-43B1-9FB86BD5BD59}"/>
                </a:ext>
              </a:extLst>
            </p:cNvPr>
            <p:cNvGrpSpPr/>
            <p:nvPr/>
          </p:nvGrpSpPr>
          <p:grpSpPr>
            <a:xfrm>
              <a:off x="132521" y="2060452"/>
              <a:ext cx="11908173" cy="4583534"/>
              <a:chOff x="-1" y="2740274"/>
              <a:chExt cx="12192001" cy="4506078"/>
            </a:xfrm>
          </p:grpSpPr>
          <p:sp>
            <p:nvSpPr>
              <p:cNvPr id="6" name="Pentagon 40">
                <a:extLst>
                  <a:ext uri="{FF2B5EF4-FFF2-40B4-BE49-F238E27FC236}">
                    <a16:creationId xmlns:a16="http://schemas.microsoft.com/office/drawing/2014/main" id="{C94EF176-03DB-A523-2F4A-5F270420B14F}"/>
                  </a:ext>
                </a:extLst>
              </p:cNvPr>
              <p:cNvSpPr/>
              <p:nvPr/>
            </p:nvSpPr>
            <p:spPr>
              <a:xfrm>
                <a:off x="9887405" y="3956605"/>
                <a:ext cx="2304595" cy="324000"/>
              </a:xfrm>
              <a:prstGeom prst="homePlate">
                <a:avLst/>
              </a:prstGeom>
              <a:solidFill>
                <a:srgbClr val="B6D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altLang="ko-KR" sz="28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grpSp>
            <p:nvGrpSpPr>
              <p:cNvPr id="7" name="Groupe 6">
                <a:extLst>
                  <a:ext uri="{FF2B5EF4-FFF2-40B4-BE49-F238E27FC236}">
                    <a16:creationId xmlns:a16="http://schemas.microsoft.com/office/drawing/2014/main" id="{A21438C2-F27B-A301-F0C6-1A40C5FE60B7}"/>
                  </a:ext>
                </a:extLst>
              </p:cNvPr>
              <p:cNvGrpSpPr/>
              <p:nvPr/>
            </p:nvGrpSpPr>
            <p:grpSpPr>
              <a:xfrm>
                <a:off x="-1" y="2740274"/>
                <a:ext cx="11674115" cy="4506078"/>
                <a:chOff x="-1" y="2740274"/>
                <a:chExt cx="11674115" cy="4506078"/>
              </a:xfrm>
            </p:grpSpPr>
            <p:sp>
              <p:nvSpPr>
                <p:cNvPr id="9" name="Pentagon 43">
                  <a:extLst>
                    <a:ext uri="{FF2B5EF4-FFF2-40B4-BE49-F238E27FC236}">
                      <a16:creationId xmlns:a16="http://schemas.microsoft.com/office/drawing/2014/main" id="{14EB6F0F-496D-5E3A-F89C-87C299B34C42}"/>
                    </a:ext>
                  </a:extLst>
                </p:cNvPr>
                <p:cNvSpPr/>
                <p:nvPr/>
              </p:nvSpPr>
              <p:spPr>
                <a:xfrm flipV="1">
                  <a:off x="-1" y="3956605"/>
                  <a:ext cx="2114155" cy="324000"/>
                </a:xfrm>
                <a:prstGeom prst="homePlate">
                  <a:avLst/>
                </a:prstGeom>
                <a:solidFill>
                  <a:srgbClr val="7EAF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altLang="ko-KR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endParaRPr>
                </a:p>
              </p:txBody>
            </p:sp>
            <p:grpSp>
              <p:nvGrpSpPr>
                <p:cNvPr id="10" name="Groupe 9">
                  <a:extLst>
                    <a:ext uri="{FF2B5EF4-FFF2-40B4-BE49-F238E27FC236}">
                      <a16:creationId xmlns:a16="http://schemas.microsoft.com/office/drawing/2014/main" id="{DBE54514-B885-6350-FAAA-0BF1A3548FEF}"/>
                    </a:ext>
                  </a:extLst>
                </p:cNvPr>
                <p:cNvGrpSpPr/>
                <p:nvPr/>
              </p:nvGrpSpPr>
              <p:grpSpPr>
                <a:xfrm>
                  <a:off x="100664" y="2740274"/>
                  <a:ext cx="11573450" cy="4506078"/>
                  <a:chOff x="100664" y="2740274"/>
                  <a:chExt cx="11573450" cy="4506078"/>
                </a:xfrm>
              </p:grpSpPr>
              <p:sp>
                <p:nvSpPr>
                  <p:cNvPr id="12" name="TextBox 29">
                    <a:extLst>
                      <a:ext uri="{FF2B5EF4-FFF2-40B4-BE49-F238E27FC236}">
                        <a16:creationId xmlns:a16="http://schemas.microsoft.com/office/drawing/2014/main" id="{17E73C6B-BB98-35B1-29E3-76DF2B2A5FA6}"/>
                      </a:ext>
                    </a:extLst>
                  </p:cNvPr>
                  <p:cNvSpPr txBox="1"/>
                  <p:nvPr/>
                </p:nvSpPr>
                <p:spPr>
                  <a:xfrm>
                    <a:off x="9887405" y="3597647"/>
                    <a:ext cx="1786709" cy="3630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altLang="ko-KR" b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cs typeface="Arial" pitchFamily="34" charset="0"/>
                      </a:rPr>
                      <a:t>Vulgarisation</a:t>
                    </a:r>
                  </a:p>
                </p:txBody>
              </p:sp>
              <p:grpSp>
                <p:nvGrpSpPr>
                  <p:cNvPr id="14" name="Groupe 13">
                    <a:extLst>
                      <a:ext uri="{FF2B5EF4-FFF2-40B4-BE49-F238E27FC236}">
                        <a16:creationId xmlns:a16="http://schemas.microsoft.com/office/drawing/2014/main" id="{F6726BA6-4FD8-33A1-6385-DF7456CC1993}"/>
                      </a:ext>
                    </a:extLst>
                  </p:cNvPr>
                  <p:cNvGrpSpPr/>
                  <p:nvPr/>
                </p:nvGrpSpPr>
                <p:grpSpPr>
                  <a:xfrm>
                    <a:off x="100664" y="2740274"/>
                    <a:ext cx="11438051" cy="4506078"/>
                    <a:chOff x="100664" y="2740274"/>
                    <a:chExt cx="11438051" cy="4506078"/>
                  </a:xfrm>
                </p:grpSpPr>
                <p:sp>
                  <p:nvSpPr>
                    <p:cNvPr id="16" name="Pentagon 37">
                      <a:extLst>
                        <a:ext uri="{FF2B5EF4-FFF2-40B4-BE49-F238E27FC236}">
                          <a16:creationId xmlns:a16="http://schemas.microsoft.com/office/drawing/2014/main" id="{E4A0EF43-7507-B455-8AEC-CF712A8DFFB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7939343" y="3956605"/>
                      <a:ext cx="2147470" cy="324000"/>
                    </a:xfrm>
                    <a:prstGeom prst="homePlate">
                      <a:avLst/>
                    </a:prstGeom>
                    <a:solidFill>
                      <a:srgbClr val="7EAF3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fr-FR" altLang="ko-KR" sz="28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endParaRPr>
                    </a:p>
                  </p:txBody>
                </p:sp>
                <p:sp>
                  <p:nvSpPr>
                    <p:cNvPr id="17" name="Pentagon 40">
                      <a:extLst>
                        <a:ext uri="{FF2B5EF4-FFF2-40B4-BE49-F238E27FC236}">
                          <a16:creationId xmlns:a16="http://schemas.microsoft.com/office/drawing/2014/main" id="{3EE41258-F7C4-8CA4-AED1-71C4D2823B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46219" y="3956605"/>
                      <a:ext cx="2147470" cy="324000"/>
                    </a:xfrm>
                    <a:prstGeom prst="homePlate">
                      <a:avLst/>
                    </a:prstGeom>
                    <a:solidFill>
                      <a:srgbClr val="B6D53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fr-FR" altLang="ko-KR" sz="28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endParaRPr>
                    </a:p>
                  </p:txBody>
                </p:sp>
                <p:sp>
                  <p:nvSpPr>
                    <p:cNvPr id="18" name="Pentagon 43">
                      <a:extLst>
                        <a:ext uri="{FF2B5EF4-FFF2-40B4-BE49-F238E27FC236}">
                          <a16:creationId xmlns:a16="http://schemas.microsoft.com/office/drawing/2014/main" id="{92372AC3-D403-B4CC-C9BA-FD050C44B6C3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957209" y="3956605"/>
                      <a:ext cx="2147470" cy="324000"/>
                    </a:xfrm>
                    <a:prstGeom prst="homePlate">
                      <a:avLst/>
                    </a:prstGeom>
                    <a:solidFill>
                      <a:srgbClr val="7EAF3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fr-FR" altLang="ko-KR" sz="28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endParaRPr>
                    </a:p>
                  </p:txBody>
                </p:sp>
                <p:sp>
                  <p:nvSpPr>
                    <p:cNvPr id="19" name="Pentagon 46">
                      <a:extLst>
                        <a:ext uri="{FF2B5EF4-FFF2-40B4-BE49-F238E27FC236}">
                          <a16:creationId xmlns:a16="http://schemas.microsoft.com/office/drawing/2014/main" id="{18DE2184-49B6-5114-92BB-DA356B10D1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2913" y="3956605"/>
                      <a:ext cx="2147470" cy="324000"/>
                    </a:xfrm>
                    <a:prstGeom prst="homePlate">
                      <a:avLst/>
                    </a:prstGeom>
                    <a:solidFill>
                      <a:srgbClr val="B6D53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fr-FR" altLang="ko-KR" sz="280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endParaRPr>
                    </a:p>
                  </p:txBody>
                </p:sp>
                <p:sp>
                  <p:nvSpPr>
                    <p:cNvPr id="20" name="직사각형 113">
                      <a:extLst>
                        <a:ext uri="{FF2B5EF4-FFF2-40B4-BE49-F238E27FC236}">
                          <a16:creationId xmlns:a16="http://schemas.microsoft.com/office/drawing/2014/main" id="{7EB48336-009A-4BE8-9BFE-18FE2ACC850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27771" y="3928588"/>
                      <a:ext cx="1422543" cy="39334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ko-KR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cs typeface="Arial" charset="0"/>
                        </a:rPr>
                        <a:t>Fin 2026 </a:t>
                      </a:r>
                      <a:endParaRPr kumimoji="0" lang="fr-FR" altLang="ko-KR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21" name="Group 18">
                      <a:extLst>
                        <a:ext uri="{FF2B5EF4-FFF2-40B4-BE49-F238E27FC236}">
                          <a16:creationId xmlns:a16="http://schemas.microsoft.com/office/drawing/2014/main" id="{670DB7F0-9E3F-3EC3-A80C-EF8F87DDBF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55717" y="3583093"/>
                      <a:ext cx="7924681" cy="1025178"/>
                      <a:chOff x="-6326644" y="3740125"/>
                      <a:chExt cx="11433276" cy="802257"/>
                    </a:xfrm>
                  </p:grpSpPr>
                  <p:sp>
                    <p:nvSpPr>
                      <p:cNvPr id="43" name="TextBox 20">
                        <a:extLst>
                          <a:ext uri="{FF2B5EF4-FFF2-40B4-BE49-F238E27FC236}">
                            <a16:creationId xmlns:a16="http://schemas.microsoft.com/office/drawing/2014/main" id="{2E3DB826-7602-94FD-9A06-A095E8825B0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528868" y="3740125"/>
                        <a:ext cx="2577764" cy="26046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FR" altLang="ko-KR" sz="1600" b="1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Arial"/>
                            <a:cs typeface="Arial" pitchFamily="34" charset="0"/>
                          </a:rPr>
                          <a:t>Fin du </a:t>
                        </a:r>
                        <a:r>
                          <a:rPr lang="fr-FR" altLang="ko-KR" sz="1600" b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Arial"/>
                            <a:cs typeface="Arial" pitchFamily="34" charset="0"/>
                          </a:rPr>
                          <a:t>Projet</a:t>
                        </a:r>
                        <a:endParaRPr kumimoji="0" lang="fr-FR" altLang="ko-K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4" name="TextBox 19">
                        <a:extLst>
                          <a:ext uri="{FF2B5EF4-FFF2-40B4-BE49-F238E27FC236}">
                            <a16:creationId xmlns:a16="http://schemas.microsoft.com/office/drawing/2014/main" id="{00BE7657-A1A7-F01B-F817-C68D0146FB3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6326644" y="4285961"/>
                        <a:ext cx="3005055" cy="23678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lvl="0" algn="ctr"/>
                        <a:r>
                          <a:rPr lang="fr-FR" altLang="ko-KR" sz="1400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Arial"/>
                            <a:ea typeface="Arial Unicode MS"/>
                            <a:cs typeface="Arial" pitchFamily="34" charset="0"/>
                          </a:rPr>
                          <a:t>MEO + formation</a:t>
                        </a:r>
                      </a:p>
                    </p:txBody>
                  </p:sp>
                  <p:sp>
                    <p:nvSpPr>
                      <p:cNvPr id="45" name="TextBox 19">
                        <a:extLst>
                          <a:ext uri="{FF2B5EF4-FFF2-40B4-BE49-F238E27FC236}">
                            <a16:creationId xmlns:a16="http://schemas.microsoft.com/office/drawing/2014/main" id="{37F3FC1F-F8C2-05D3-20EC-6691FFC4F90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3440942" y="4305600"/>
                        <a:ext cx="3005055" cy="23678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lvl="0" algn="ctr"/>
                        <a:r>
                          <a:rPr lang="fr-FR" altLang="ko-KR" sz="1400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Arial"/>
                            <a:ea typeface="Arial Unicode MS"/>
                            <a:cs typeface="Arial" pitchFamily="34" charset="0"/>
                          </a:rPr>
                          <a:t>MEO + formation</a:t>
                        </a:r>
                      </a:p>
                    </p:txBody>
                  </p:sp>
                </p:grpSp>
                <p:sp>
                  <p:nvSpPr>
                    <p:cNvPr id="22" name="TextBox 23">
                      <a:extLst>
                        <a:ext uri="{FF2B5EF4-FFF2-40B4-BE49-F238E27FC236}">
                          <a16:creationId xmlns:a16="http://schemas.microsoft.com/office/drawing/2014/main" id="{EC047B76-3095-E99E-1A53-694B54F2A59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21651" y="3067092"/>
                      <a:ext cx="2082875" cy="3328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ko-K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cs typeface="Arial" pitchFamily="34" charset="0"/>
                        </a:rPr>
                        <a:t>Phase 1</a:t>
                      </a:r>
                      <a:endParaRPr kumimoji="0" lang="fr-FR" altLang="ko-K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EAF35"/>
                        </a:solidFill>
                        <a:effectLst/>
                        <a:uLnTx/>
                        <a:uFillTx/>
                        <a:latin typeface="Arial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" name="Donut 44">
                      <a:extLst>
                        <a:ext uri="{FF2B5EF4-FFF2-40B4-BE49-F238E27FC236}">
                          <a16:creationId xmlns:a16="http://schemas.microsoft.com/office/drawing/2014/main" id="{284FDBB9-0D13-D9CA-539A-06D261F6EFD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268152" y="2740274"/>
                      <a:ext cx="1451735" cy="1451735"/>
                    </a:xfrm>
                    <a:prstGeom prst="donut">
                      <a:avLst>
                        <a:gd name="adj" fmla="val 17620"/>
                      </a:avLst>
                    </a:prstGeom>
                    <a:solidFill>
                      <a:srgbClr val="7EAF3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4" name="직사각형 113">
                      <a:extLst>
                        <a:ext uri="{FF2B5EF4-FFF2-40B4-BE49-F238E27FC236}">
                          <a16:creationId xmlns:a16="http://schemas.microsoft.com/office/drawing/2014/main" id="{2F21373A-7F08-DCB2-F4F4-D269A06839E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5588" y="3930924"/>
                      <a:ext cx="896880" cy="39334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ko-KR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cs typeface="Arial" charset="0"/>
                        </a:rPr>
                        <a:t>2024</a:t>
                      </a:r>
                      <a:endParaRPr kumimoji="0" lang="fr-FR" altLang="ko-KR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25" name="TextBox 36">
                      <a:extLst>
                        <a:ext uri="{FF2B5EF4-FFF2-40B4-BE49-F238E27FC236}">
                          <a16:creationId xmlns:a16="http://schemas.microsoft.com/office/drawing/2014/main" id="{DED400BA-1ABE-26C7-B550-471CFB4313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664" y="4350795"/>
                      <a:ext cx="1786710" cy="8169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ko-K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cs typeface="Arial" pitchFamily="34" charset="0"/>
                        </a:rPr>
                        <a:t>Signature C</a:t>
                      </a:r>
                      <a:r>
                        <a:rPr lang="fr-FR" altLang="ko-KR" sz="1600" b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Arial"/>
                          <a:cs typeface="Arial" pitchFamily="34" charset="0"/>
                        </a:rPr>
                        <a:t>onvention AEPA</a:t>
                      </a:r>
                      <a:endParaRPr kumimoji="0" lang="fr-FR" altLang="ko-K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5DBF9"/>
                        </a:solidFill>
                        <a:effectLst/>
                        <a:uLnTx/>
                        <a:uFillTx/>
                        <a:latin typeface="Arial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" name="Rectangle 7">
                      <a:extLst>
                        <a:ext uri="{FF2B5EF4-FFF2-40B4-BE49-F238E27FC236}">
                          <a16:creationId xmlns:a16="http://schemas.microsoft.com/office/drawing/2014/main" id="{2D76F978-085E-0E88-E3B3-1E0574E6BD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72741" y="4460067"/>
                      <a:ext cx="471567" cy="4715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0000" h="3240000">
                          <a:moveTo>
                            <a:pt x="401869" y="2055482"/>
                          </a:moveTo>
                          <a:lnTo>
                            <a:pt x="869869" y="2055482"/>
                          </a:lnTo>
                          <a:lnTo>
                            <a:pt x="869869" y="2919482"/>
                          </a:lnTo>
                          <a:lnTo>
                            <a:pt x="401869" y="2919482"/>
                          </a:lnTo>
                          <a:close/>
                          <a:moveTo>
                            <a:pt x="1121949" y="1695482"/>
                          </a:moveTo>
                          <a:lnTo>
                            <a:pt x="1589949" y="1695482"/>
                          </a:lnTo>
                          <a:lnTo>
                            <a:pt x="1589949" y="2919482"/>
                          </a:lnTo>
                          <a:lnTo>
                            <a:pt x="1121949" y="2919482"/>
                          </a:lnTo>
                          <a:close/>
                          <a:moveTo>
                            <a:pt x="1842029" y="1335482"/>
                          </a:moveTo>
                          <a:lnTo>
                            <a:pt x="2310029" y="1335482"/>
                          </a:lnTo>
                          <a:lnTo>
                            <a:pt x="2310029" y="2919482"/>
                          </a:lnTo>
                          <a:lnTo>
                            <a:pt x="1842029" y="2919482"/>
                          </a:lnTo>
                          <a:close/>
                          <a:moveTo>
                            <a:pt x="2562109" y="975482"/>
                          </a:moveTo>
                          <a:lnTo>
                            <a:pt x="3030109" y="975482"/>
                          </a:lnTo>
                          <a:lnTo>
                            <a:pt x="3030109" y="2919482"/>
                          </a:lnTo>
                          <a:lnTo>
                            <a:pt x="2562109" y="2919482"/>
                          </a:lnTo>
                          <a:close/>
                          <a:moveTo>
                            <a:pt x="2321888" y="224805"/>
                          </a:moveTo>
                          <a:lnTo>
                            <a:pt x="2880631" y="247420"/>
                          </a:lnTo>
                          <a:lnTo>
                            <a:pt x="2620844" y="742612"/>
                          </a:lnTo>
                          <a:lnTo>
                            <a:pt x="2546105" y="613161"/>
                          </a:lnTo>
                          <a:lnTo>
                            <a:pt x="541555" y="1770488"/>
                          </a:lnTo>
                          <a:lnTo>
                            <a:pt x="392077" y="1511585"/>
                          </a:lnTo>
                          <a:lnTo>
                            <a:pt x="2396627" y="354257"/>
                          </a:lnTo>
                          <a:close/>
                          <a:moveTo>
                            <a:pt x="0" y="0"/>
                          </a:moveTo>
                          <a:lnTo>
                            <a:pt x="180000" y="0"/>
                          </a:lnTo>
                          <a:lnTo>
                            <a:pt x="180000" y="3059999"/>
                          </a:lnTo>
                          <a:lnTo>
                            <a:pt x="3240000" y="3059999"/>
                          </a:lnTo>
                          <a:lnTo>
                            <a:pt x="3240000" y="3239999"/>
                          </a:lnTo>
                          <a:lnTo>
                            <a:pt x="180000" y="3239999"/>
                          </a:lnTo>
                          <a:lnTo>
                            <a:pt x="180000" y="3240000"/>
                          </a:lnTo>
                          <a:lnTo>
                            <a:pt x="0" y="3240000"/>
                          </a:lnTo>
                          <a:lnTo>
                            <a:pt x="0" y="3239999"/>
                          </a:lnTo>
                          <a:lnTo>
                            <a:pt x="0" y="3059999"/>
                          </a:lnTo>
                          <a:close/>
                        </a:path>
                      </a:pathLst>
                    </a:custGeom>
                    <a:solidFill>
                      <a:srgbClr val="B6D53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EAF35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27" name="Oval 44">
                      <a:extLst>
                        <a:ext uri="{FF2B5EF4-FFF2-40B4-BE49-F238E27FC236}">
                          <a16:creationId xmlns:a16="http://schemas.microsoft.com/office/drawing/2014/main" id="{8C7C1B8B-2FFB-C10D-F8FC-827287577F5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76413" y="3180784"/>
                      <a:ext cx="478148" cy="5693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21114" h="3240000">
                          <a:moveTo>
                            <a:pt x="2519839" y="2469622"/>
                          </a:moveTo>
                          <a:lnTo>
                            <a:pt x="2201779" y="2787682"/>
                          </a:lnTo>
                          <a:lnTo>
                            <a:pt x="2003023" y="2588926"/>
                          </a:lnTo>
                          <a:lnTo>
                            <a:pt x="1901669" y="2690281"/>
                          </a:lnTo>
                          <a:lnTo>
                            <a:pt x="2203868" y="2992480"/>
                          </a:lnTo>
                          <a:lnTo>
                            <a:pt x="2305222" y="2891125"/>
                          </a:lnTo>
                          <a:lnTo>
                            <a:pt x="2303133" y="2889037"/>
                          </a:lnTo>
                          <a:lnTo>
                            <a:pt x="2621194" y="2570977"/>
                          </a:lnTo>
                          <a:close/>
                          <a:moveTo>
                            <a:pt x="2263914" y="2238970"/>
                          </a:moveTo>
                          <a:cubicBezTo>
                            <a:pt x="2516419" y="2238970"/>
                            <a:pt x="2721114" y="2443665"/>
                            <a:pt x="2721114" y="2696170"/>
                          </a:cubicBezTo>
                          <a:cubicBezTo>
                            <a:pt x="2721114" y="2948675"/>
                            <a:pt x="2516419" y="3153370"/>
                            <a:pt x="2263914" y="3153370"/>
                          </a:cubicBezTo>
                          <a:cubicBezTo>
                            <a:pt x="2011409" y="3153370"/>
                            <a:pt x="1806714" y="2948675"/>
                            <a:pt x="1806714" y="2696170"/>
                          </a:cubicBezTo>
                          <a:cubicBezTo>
                            <a:pt x="1806714" y="2443665"/>
                            <a:pt x="2011409" y="2238970"/>
                            <a:pt x="2263914" y="2238970"/>
                          </a:cubicBezTo>
                          <a:close/>
                          <a:moveTo>
                            <a:pt x="1576134" y="17032"/>
                          </a:moveTo>
                          <a:lnTo>
                            <a:pt x="2276728" y="17032"/>
                          </a:lnTo>
                          <a:lnTo>
                            <a:pt x="2276728" y="17033"/>
                          </a:lnTo>
                          <a:lnTo>
                            <a:pt x="1576135" y="17033"/>
                          </a:lnTo>
                          <a:close/>
                          <a:moveTo>
                            <a:pt x="0" y="17032"/>
                          </a:moveTo>
                          <a:lnTo>
                            <a:pt x="1321887" y="17032"/>
                          </a:lnTo>
                          <a:lnTo>
                            <a:pt x="1321887" y="996125"/>
                          </a:lnTo>
                          <a:lnTo>
                            <a:pt x="2276728" y="996125"/>
                          </a:lnTo>
                          <a:lnTo>
                            <a:pt x="2276728" y="2160187"/>
                          </a:lnTo>
                          <a:cubicBezTo>
                            <a:pt x="1979345" y="2161001"/>
                            <a:pt x="1738579" y="2402384"/>
                            <a:pt x="1738579" y="2700000"/>
                          </a:cubicBezTo>
                          <a:cubicBezTo>
                            <a:pt x="1738579" y="2997617"/>
                            <a:pt x="1979345" y="3238999"/>
                            <a:pt x="2276728" y="3239814"/>
                          </a:cubicBezTo>
                          <a:lnTo>
                            <a:pt x="2276728" y="3240000"/>
                          </a:lnTo>
                          <a:lnTo>
                            <a:pt x="0" y="3240000"/>
                          </a:lnTo>
                          <a:close/>
                          <a:moveTo>
                            <a:pt x="1436085" y="0"/>
                          </a:moveTo>
                          <a:lnTo>
                            <a:pt x="2287664" y="888809"/>
                          </a:lnTo>
                          <a:lnTo>
                            <a:pt x="1436085" y="888809"/>
                          </a:lnTo>
                          <a:close/>
                        </a:path>
                      </a:pathLst>
                    </a:custGeom>
                    <a:solidFill>
                      <a:srgbClr val="7EAF3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grpSp>
                  <p:nvGrpSpPr>
                    <p:cNvPr id="28" name="Group 27">
                      <a:extLst>
                        <a:ext uri="{FF2B5EF4-FFF2-40B4-BE49-F238E27FC236}">
                          <a16:creationId xmlns:a16="http://schemas.microsoft.com/office/drawing/2014/main" id="{F90A56BA-2195-FF17-12FA-5C7B8E84B11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5224" y="3453133"/>
                      <a:ext cx="5670814" cy="1865552"/>
                      <a:chOff x="-1042063" y="5413411"/>
                      <a:chExt cx="6154987" cy="1459893"/>
                    </a:xfrm>
                  </p:grpSpPr>
                  <p:sp>
                    <p:nvSpPr>
                      <p:cNvPr id="40" name="TextBox 29">
                        <a:extLst>
                          <a:ext uri="{FF2B5EF4-FFF2-40B4-BE49-F238E27FC236}">
                            <a16:creationId xmlns:a16="http://schemas.microsoft.com/office/drawing/2014/main" id="{33BF7129-A3DD-1C58-986F-A63566647FB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535161" y="5413411"/>
                        <a:ext cx="2577763" cy="4498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altLang="ko-KR" sz="1600" b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Arial"/>
                            <a:cs typeface="Arial" pitchFamily="34" charset="0"/>
                          </a:rPr>
                          <a:t>Visites de suivi semestrielle</a:t>
                        </a:r>
                        <a:endParaRPr kumimoji="0" lang="fr-FR" altLang="ko-K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1" name="TextBox 29">
                        <a:extLst>
                          <a:ext uri="{FF2B5EF4-FFF2-40B4-BE49-F238E27FC236}">
                            <a16:creationId xmlns:a16="http://schemas.microsoft.com/office/drawing/2014/main" id="{11231DA5-032B-069E-53D8-9206FED21E1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1042063" y="6612845"/>
                        <a:ext cx="3453451" cy="26045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altLang="ko-KR" sz="1600" b="1" dirty="0">
                            <a:solidFill>
                              <a:srgbClr val="FF0000"/>
                            </a:solidFill>
                            <a:latin typeface="Arial"/>
                            <a:cs typeface="Arial" pitchFamily="34" charset="0"/>
                          </a:rPr>
                          <a:t>Boucler le financement 40%!!! </a:t>
                        </a:r>
                        <a:endParaRPr kumimoji="0" lang="fr-FR" altLang="ko-K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9" name="Donut 41">
                      <a:extLst>
                        <a:ext uri="{FF2B5EF4-FFF2-40B4-BE49-F238E27FC236}">
                          <a16:creationId xmlns:a16="http://schemas.microsoft.com/office/drawing/2014/main" id="{7DE733CA-3E6B-8AAA-1605-C6FDDE2EBA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86980" y="4037013"/>
                      <a:ext cx="1451735" cy="1451735"/>
                    </a:xfrm>
                    <a:prstGeom prst="donut">
                      <a:avLst>
                        <a:gd name="adj" fmla="val 17620"/>
                      </a:avLst>
                    </a:prstGeom>
                    <a:solidFill>
                      <a:srgbClr val="B6D53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Arial"/>
                        <a:cs typeface="+mn-cs"/>
                      </a:endParaRPr>
                    </a:p>
                  </p:txBody>
                </p:sp>
                <p:sp>
                  <p:nvSpPr>
                    <p:cNvPr id="30" name="직사각형 113">
                      <a:extLst>
                        <a:ext uri="{FF2B5EF4-FFF2-40B4-BE49-F238E27FC236}">
                          <a16:creationId xmlns:a16="http://schemas.microsoft.com/office/drawing/2014/main" id="{9E44D773-99EA-4A79-30A0-0473203E4C1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1480" y="3921364"/>
                      <a:ext cx="1345535" cy="39334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ko-KR" sz="2000" b="1" dirty="0">
                          <a:solidFill>
                            <a:prstClr val="white"/>
                          </a:solidFill>
                          <a:latin typeface="Arial"/>
                          <a:cs typeface="Arial" charset="0"/>
                        </a:rPr>
                        <a:t>Fin 2025</a:t>
                      </a:r>
                      <a:endParaRPr kumimoji="0" lang="fr-FR" altLang="ko-KR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1" name="직사각형 113">
                      <a:extLst>
                        <a:ext uri="{FF2B5EF4-FFF2-40B4-BE49-F238E27FC236}">
                          <a16:creationId xmlns:a16="http://schemas.microsoft.com/office/drawing/2014/main" id="{61DD502E-D0D9-78C7-D2EB-219B5F66DCA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78581" y="3927399"/>
                      <a:ext cx="1422543" cy="39334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ko-KR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cs typeface="Arial" charset="0"/>
                        </a:rPr>
                        <a:t>202</a:t>
                      </a:r>
                      <a:r>
                        <a:rPr lang="fr-FR" altLang="ko-KR" sz="2000" b="1" dirty="0">
                          <a:solidFill>
                            <a:prstClr val="white"/>
                          </a:solidFill>
                          <a:latin typeface="Arial"/>
                          <a:cs typeface="Arial" charset="0"/>
                        </a:rPr>
                        <a:t>7</a:t>
                      </a:r>
                      <a:r>
                        <a:rPr kumimoji="0" lang="fr-FR" altLang="ko-KR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cs typeface="Arial" charset="0"/>
                        </a:rPr>
                        <a:t> - </a:t>
                      </a:r>
                      <a:endParaRPr kumimoji="0" lang="fr-FR" altLang="ko-KR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2" name="직사각형 113">
                      <a:extLst>
                        <a:ext uri="{FF2B5EF4-FFF2-40B4-BE49-F238E27FC236}">
                          <a16:creationId xmlns:a16="http://schemas.microsoft.com/office/drawing/2014/main" id="{F74DCFB7-8603-623F-625B-113177CE3B2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6530" y="3956605"/>
                      <a:ext cx="1121251" cy="302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ko-KR" sz="1400" b="1" dirty="0">
                          <a:solidFill>
                            <a:prstClr val="white"/>
                          </a:solidFill>
                          <a:latin typeface="Arial"/>
                          <a:cs typeface="Arial" charset="0"/>
                        </a:rPr>
                        <a:t>Mi-</a:t>
                      </a:r>
                      <a:r>
                        <a:rPr kumimoji="0" lang="fr-FR" altLang="ko-K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cs typeface="Arial" charset="0"/>
                        </a:rPr>
                        <a:t>2025</a:t>
                      </a:r>
                      <a:endParaRPr kumimoji="0" lang="fr-FR" altLang="ko-KR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33" name="Groupe 32">
                      <a:extLst>
                        <a:ext uri="{FF2B5EF4-FFF2-40B4-BE49-F238E27FC236}">
                          <a16:creationId xmlns:a16="http://schemas.microsoft.com/office/drawing/2014/main" id="{14CDEF20-DA86-6222-8497-62B4448313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3490" y="3042144"/>
                      <a:ext cx="4018186" cy="4204208"/>
                      <a:chOff x="3848885" y="525079"/>
                      <a:chExt cx="4018186" cy="4204208"/>
                    </a:xfrm>
                  </p:grpSpPr>
                  <p:sp>
                    <p:nvSpPr>
                      <p:cNvPr id="35" name="직사각형 113">
                        <a:extLst>
                          <a:ext uri="{FF2B5EF4-FFF2-40B4-BE49-F238E27FC236}">
                            <a16:creationId xmlns:a16="http://schemas.microsoft.com/office/drawing/2014/main" id="{98EA7E0B-2B5F-7CAB-7F32-9F6A64FFD3A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567754" y="4033363"/>
                        <a:ext cx="762758" cy="6959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1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FR" altLang="ko-KR" sz="2000" b="1" i="0" u="none" strike="noStrike" kern="1200" cap="none" spc="0" normalizeH="0" baseline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Arial"/>
                            <a:cs typeface="Arial" charset="0"/>
                          </a:rPr>
                          <a:t>2019</a:t>
                        </a:r>
                        <a:endParaRPr kumimoji="0" lang="fr-FR" altLang="ko-KR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</a:endParaRPr>
                      </a:p>
                    </p:txBody>
                  </p:sp>
                  <p:grpSp>
                    <p:nvGrpSpPr>
                      <p:cNvPr id="36" name="Group 27">
                        <a:extLst>
                          <a:ext uri="{FF2B5EF4-FFF2-40B4-BE49-F238E27FC236}">
                            <a16:creationId xmlns:a16="http://schemas.microsoft.com/office/drawing/2014/main" id="{79FDE7AF-89A5-0695-55B0-CE023719E0F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848885" y="525079"/>
                        <a:ext cx="4018186" cy="907578"/>
                        <a:chOff x="-640781" y="3108502"/>
                        <a:chExt cx="5797206" cy="710227"/>
                      </a:xfrm>
                    </p:grpSpPr>
                    <p:sp>
                      <p:nvSpPr>
                        <p:cNvPr id="37" name="TextBox 28">
                          <a:extLst>
                            <a:ext uri="{FF2B5EF4-FFF2-40B4-BE49-F238E27FC236}">
                              <a16:creationId xmlns:a16="http://schemas.microsoft.com/office/drawing/2014/main" id="{2F49303D-ED17-3EAE-8280-F373F261E0E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92036" y="3368845"/>
                          <a:ext cx="2964389" cy="44988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lvl="0" algn="ctr"/>
                          <a:r>
                            <a:rPr lang="fr-FR" altLang="ko-KR" sz="1600" dirty="0">
                              <a:solidFill>
                                <a:srgbClr val="7EAF35"/>
                              </a:solidFill>
                              <a:latin typeface="Arial"/>
                              <a:ea typeface="Arial Unicode MS"/>
                              <a:cs typeface="Arial" pitchFamily="34" charset="0"/>
                            </a:rPr>
                            <a:t>Gazéification opérationnelle</a:t>
                          </a:r>
                          <a:endParaRPr lang="fr-FR" altLang="ko-KR" sz="1600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Arial"/>
                            <a:ea typeface="Arial Unicode MS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38" name="TextBox 29">
                          <a:extLst>
                            <a:ext uri="{FF2B5EF4-FFF2-40B4-BE49-F238E27FC236}">
                              <a16:creationId xmlns:a16="http://schemas.microsoft.com/office/drawing/2014/main" id="{5A3FECF5-11FF-CC66-0EDF-7041C9161B2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97079" y="3108502"/>
                          <a:ext cx="2895332" cy="28413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fr-FR" altLang="ko-KR" b="1" dirty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cs typeface="Arial" pitchFamily="34" charset="0"/>
                            </a:rPr>
                            <a:t>Phase 2</a:t>
                          </a:r>
                        </a:p>
                      </p:txBody>
                    </p:sp>
                    <p:sp>
                      <p:nvSpPr>
                        <p:cNvPr id="39" name="TextBox 28">
                          <a:extLst>
                            <a:ext uri="{FF2B5EF4-FFF2-40B4-BE49-F238E27FC236}">
                              <a16:creationId xmlns:a16="http://schemas.microsoft.com/office/drawing/2014/main" id="{63108F8C-27C0-E8E9-3936-9D67B3E6776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640781" y="3503985"/>
                          <a:ext cx="3031254" cy="26045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lvl="0" algn="ctr"/>
                          <a:r>
                            <a:rPr lang="fr-FR" altLang="ko-KR" sz="1600" dirty="0">
                              <a:solidFill>
                                <a:srgbClr val="7EAF35"/>
                              </a:solidFill>
                              <a:latin typeface="Arial"/>
                              <a:ea typeface="Arial Unicode MS"/>
                              <a:cs typeface="Arial" pitchFamily="34" charset="0"/>
                            </a:rPr>
                            <a:t>Solaire opérationnel</a:t>
                          </a:r>
                          <a:endParaRPr lang="fr-FR" altLang="ko-KR" sz="1600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Arial"/>
                            <a:ea typeface="Arial Unicode MS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34" name="직사각형 113">
                      <a:extLst>
                        <a:ext uri="{FF2B5EF4-FFF2-40B4-BE49-F238E27FC236}">
                          <a16:creationId xmlns:a16="http://schemas.microsoft.com/office/drawing/2014/main" id="{1A614FD8-6D6A-5464-522C-7BAA42E322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8767" y="3917416"/>
                      <a:ext cx="1671542" cy="302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ko-K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/>
                          <a:cs typeface="Arial" charset="0"/>
                        </a:rPr>
                        <a:t>…………</a:t>
                      </a:r>
                      <a:endParaRPr kumimoji="0" lang="fr-FR" altLang="ko-KR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4" name="Accolade fermante 3">
              <a:extLst>
                <a:ext uri="{FF2B5EF4-FFF2-40B4-BE49-F238E27FC236}">
                  <a16:creationId xmlns:a16="http://schemas.microsoft.com/office/drawing/2014/main" id="{88937477-8411-0B05-B9FE-B42D8BD454B0}"/>
                </a:ext>
              </a:extLst>
            </p:cNvPr>
            <p:cNvSpPr/>
            <p:nvPr/>
          </p:nvSpPr>
          <p:spPr>
            <a:xfrm rot="5400000">
              <a:off x="3879535" y="2045107"/>
              <a:ext cx="307777" cy="408564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46132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566DC5BB-5C1E-432B-8743-35A7EEDC99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820152"/>
            <a:ext cx="12191999" cy="160385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498" y="332398"/>
            <a:ext cx="2131004" cy="2120400"/>
          </a:xfrm>
          <a:prstGeom prst="rect">
            <a:avLst/>
          </a:prstGeom>
        </p:spPr>
      </p:pic>
      <p:grpSp>
        <p:nvGrpSpPr>
          <p:cNvPr id="33" name="Groupe 32"/>
          <p:cNvGrpSpPr/>
          <p:nvPr/>
        </p:nvGrpSpPr>
        <p:grpSpPr>
          <a:xfrm>
            <a:off x="1347563" y="5961131"/>
            <a:ext cx="4227171" cy="383626"/>
            <a:chOff x="3039195" y="5932051"/>
            <a:chExt cx="4227171" cy="383626"/>
          </a:xfrm>
        </p:grpSpPr>
        <p:sp>
          <p:nvSpPr>
            <p:cNvPr id="24" name="Isosceles Triangle 51">
              <a:extLst>
                <a:ext uri="{FF2B5EF4-FFF2-40B4-BE49-F238E27FC236}">
                  <a16:creationId xmlns:a16="http://schemas.microsoft.com/office/drawing/2014/main" id="{2296D13E-298C-4F01-A77D-43547A7AEFA9}"/>
                </a:ext>
              </a:extLst>
            </p:cNvPr>
            <p:cNvSpPr/>
            <p:nvPr/>
          </p:nvSpPr>
          <p:spPr>
            <a:xfrm>
              <a:off x="3039195" y="5932051"/>
              <a:ext cx="523147" cy="383626"/>
            </a:xfrm>
            <a:custGeom>
              <a:avLst/>
              <a:gdLst/>
              <a:ahLst/>
              <a:cxnLst/>
              <a:rect l="l" t="t" r="r" b="b"/>
              <a:pathLst>
                <a:path w="3240001" h="2375905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rgbClr val="7EAF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03184" y="5946345"/>
              <a:ext cx="36631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dirty="0">
                  <a:solidFill>
                    <a:srgbClr val="595959"/>
                  </a:solidFill>
                </a:rPr>
                <a:t>emmanuel.bigot@best-energies.fr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2214416" y="5267810"/>
            <a:ext cx="2265963" cy="401201"/>
            <a:chOff x="1299574" y="5248296"/>
            <a:chExt cx="2265963" cy="401201"/>
          </a:xfrm>
        </p:grpSpPr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D8BFBE69-EC90-491A-A905-789398F4B3A8}"/>
                </a:ext>
              </a:extLst>
            </p:cNvPr>
            <p:cNvSpPr/>
            <p:nvPr/>
          </p:nvSpPr>
          <p:spPr>
            <a:xfrm>
              <a:off x="1299574" y="5259344"/>
              <a:ext cx="491054" cy="390153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rgbClr val="7EAF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90628" y="5248296"/>
              <a:ext cx="1774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www.terravolt.fr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7976356" y="5901555"/>
            <a:ext cx="2212915" cy="517071"/>
            <a:chOff x="6637029" y="5218199"/>
            <a:chExt cx="2212915" cy="517071"/>
          </a:xfrm>
        </p:grpSpPr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115A3EAB-6A86-45ED-8F48-A7797A2D6676}"/>
                </a:ext>
              </a:extLst>
            </p:cNvPr>
            <p:cNvSpPr/>
            <p:nvPr/>
          </p:nvSpPr>
          <p:spPr>
            <a:xfrm>
              <a:off x="6637029" y="5218199"/>
              <a:ext cx="417857" cy="517071"/>
            </a:xfrm>
            <a:custGeom>
              <a:avLst/>
              <a:gdLst>
                <a:gd name="connsiteX0" fmla="*/ 371475 w 1600200"/>
                <a:gd name="connsiteY0" fmla="*/ 0 h 1857375"/>
                <a:gd name="connsiteX1" fmla="*/ 628650 w 1600200"/>
                <a:gd name="connsiteY1" fmla="*/ 523875 h 1857375"/>
                <a:gd name="connsiteX2" fmla="*/ 400050 w 1600200"/>
                <a:gd name="connsiteY2" fmla="*/ 561975 h 1857375"/>
                <a:gd name="connsiteX3" fmla="*/ 1019175 w 1600200"/>
                <a:gd name="connsiteY3" fmla="*/ 1438275 h 1857375"/>
                <a:gd name="connsiteX4" fmla="*/ 1219200 w 1600200"/>
                <a:gd name="connsiteY4" fmla="*/ 1238250 h 1857375"/>
                <a:gd name="connsiteX5" fmla="*/ 1600200 w 1600200"/>
                <a:gd name="connsiteY5" fmla="*/ 1666875 h 1857375"/>
                <a:gd name="connsiteX6" fmla="*/ 1038225 w 1600200"/>
                <a:gd name="connsiteY6" fmla="*/ 1857375 h 1857375"/>
                <a:gd name="connsiteX7" fmla="*/ 0 w 1600200"/>
                <a:gd name="connsiteY7" fmla="*/ 314325 h 1857375"/>
                <a:gd name="connsiteX8" fmla="*/ 371475 w 1600200"/>
                <a:gd name="connsiteY8" fmla="*/ 0 h 1857375"/>
                <a:gd name="connsiteX0" fmla="*/ 371475 w 1600200"/>
                <a:gd name="connsiteY0" fmla="*/ 0 h 1917951"/>
                <a:gd name="connsiteX1" fmla="*/ 628650 w 1600200"/>
                <a:gd name="connsiteY1" fmla="*/ 584451 h 1917951"/>
                <a:gd name="connsiteX2" fmla="*/ 400050 w 1600200"/>
                <a:gd name="connsiteY2" fmla="*/ 622551 h 1917951"/>
                <a:gd name="connsiteX3" fmla="*/ 1019175 w 1600200"/>
                <a:gd name="connsiteY3" fmla="*/ 1498851 h 1917951"/>
                <a:gd name="connsiteX4" fmla="*/ 1219200 w 1600200"/>
                <a:gd name="connsiteY4" fmla="*/ 1298826 h 1917951"/>
                <a:gd name="connsiteX5" fmla="*/ 1600200 w 1600200"/>
                <a:gd name="connsiteY5" fmla="*/ 1727451 h 1917951"/>
                <a:gd name="connsiteX6" fmla="*/ 1038225 w 1600200"/>
                <a:gd name="connsiteY6" fmla="*/ 1917951 h 1917951"/>
                <a:gd name="connsiteX7" fmla="*/ 0 w 1600200"/>
                <a:gd name="connsiteY7" fmla="*/ 374901 h 1917951"/>
                <a:gd name="connsiteX8" fmla="*/ 371475 w 1600200"/>
                <a:gd name="connsiteY8" fmla="*/ 0 h 1917951"/>
                <a:gd name="connsiteX0" fmla="*/ 371475 w 1600200"/>
                <a:gd name="connsiteY0" fmla="*/ 1277 h 1919228"/>
                <a:gd name="connsiteX1" fmla="*/ 628650 w 1600200"/>
                <a:gd name="connsiteY1" fmla="*/ 585728 h 1919228"/>
                <a:gd name="connsiteX2" fmla="*/ 400050 w 1600200"/>
                <a:gd name="connsiteY2" fmla="*/ 623828 h 1919228"/>
                <a:gd name="connsiteX3" fmla="*/ 1019175 w 1600200"/>
                <a:gd name="connsiteY3" fmla="*/ 1500128 h 1919228"/>
                <a:gd name="connsiteX4" fmla="*/ 1219200 w 1600200"/>
                <a:gd name="connsiteY4" fmla="*/ 1300103 h 1919228"/>
                <a:gd name="connsiteX5" fmla="*/ 1600200 w 1600200"/>
                <a:gd name="connsiteY5" fmla="*/ 1728728 h 1919228"/>
                <a:gd name="connsiteX6" fmla="*/ 1038225 w 1600200"/>
                <a:gd name="connsiteY6" fmla="*/ 1919228 h 1919228"/>
                <a:gd name="connsiteX7" fmla="*/ 0 w 1600200"/>
                <a:gd name="connsiteY7" fmla="*/ 376178 h 1919228"/>
                <a:gd name="connsiteX8" fmla="*/ 371475 w 1600200"/>
                <a:gd name="connsiteY8" fmla="*/ 1277 h 1919228"/>
                <a:gd name="connsiteX0" fmla="*/ 371475 w 1600200"/>
                <a:gd name="connsiteY0" fmla="*/ 1277 h 1919228"/>
                <a:gd name="connsiteX1" fmla="*/ 628650 w 1600200"/>
                <a:gd name="connsiteY1" fmla="*/ 585728 h 1919228"/>
                <a:gd name="connsiteX2" fmla="*/ 400050 w 1600200"/>
                <a:gd name="connsiteY2" fmla="*/ 623828 h 1919228"/>
                <a:gd name="connsiteX3" fmla="*/ 1019175 w 1600200"/>
                <a:gd name="connsiteY3" fmla="*/ 1500128 h 1919228"/>
                <a:gd name="connsiteX4" fmla="*/ 1219200 w 1600200"/>
                <a:gd name="connsiteY4" fmla="*/ 1300103 h 1919228"/>
                <a:gd name="connsiteX5" fmla="*/ 1600200 w 1600200"/>
                <a:gd name="connsiteY5" fmla="*/ 1728728 h 1919228"/>
                <a:gd name="connsiteX6" fmla="*/ 1038225 w 1600200"/>
                <a:gd name="connsiteY6" fmla="*/ 1919228 h 1919228"/>
                <a:gd name="connsiteX7" fmla="*/ 0 w 1600200"/>
                <a:gd name="connsiteY7" fmla="*/ 376178 h 1919228"/>
                <a:gd name="connsiteX8" fmla="*/ 371475 w 1600200"/>
                <a:gd name="connsiteY8" fmla="*/ 1277 h 1919228"/>
                <a:gd name="connsiteX0" fmla="*/ 371475 w 1600200"/>
                <a:gd name="connsiteY0" fmla="*/ 1544 h 1919495"/>
                <a:gd name="connsiteX1" fmla="*/ 628650 w 1600200"/>
                <a:gd name="connsiteY1" fmla="*/ 585995 h 1919495"/>
                <a:gd name="connsiteX2" fmla="*/ 400050 w 1600200"/>
                <a:gd name="connsiteY2" fmla="*/ 624095 h 1919495"/>
                <a:gd name="connsiteX3" fmla="*/ 1019175 w 1600200"/>
                <a:gd name="connsiteY3" fmla="*/ 1500395 h 1919495"/>
                <a:gd name="connsiteX4" fmla="*/ 1219200 w 1600200"/>
                <a:gd name="connsiteY4" fmla="*/ 1300370 h 1919495"/>
                <a:gd name="connsiteX5" fmla="*/ 1600200 w 1600200"/>
                <a:gd name="connsiteY5" fmla="*/ 1728995 h 1919495"/>
                <a:gd name="connsiteX6" fmla="*/ 1038225 w 1600200"/>
                <a:gd name="connsiteY6" fmla="*/ 1919495 h 1919495"/>
                <a:gd name="connsiteX7" fmla="*/ 0 w 1600200"/>
                <a:gd name="connsiteY7" fmla="*/ 376445 h 1919495"/>
                <a:gd name="connsiteX8" fmla="*/ 371475 w 1600200"/>
                <a:gd name="connsiteY8" fmla="*/ 1544 h 1919495"/>
                <a:gd name="connsiteX0" fmla="*/ 371475 w 1600200"/>
                <a:gd name="connsiteY0" fmla="*/ 1487 h 1919438"/>
                <a:gd name="connsiteX1" fmla="*/ 568075 w 1600200"/>
                <a:gd name="connsiteY1" fmla="*/ 603245 h 1919438"/>
                <a:gd name="connsiteX2" fmla="*/ 400050 w 1600200"/>
                <a:gd name="connsiteY2" fmla="*/ 624038 h 1919438"/>
                <a:gd name="connsiteX3" fmla="*/ 1019175 w 1600200"/>
                <a:gd name="connsiteY3" fmla="*/ 1500338 h 1919438"/>
                <a:gd name="connsiteX4" fmla="*/ 1219200 w 1600200"/>
                <a:gd name="connsiteY4" fmla="*/ 1300313 h 1919438"/>
                <a:gd name="connsiteX5" fmla="*/ 1600200 w 1600200"/>
                <a:gd name="connsiteY5" fmla="*/ 1728938 h 1919438"/>
                <a:gd name="connsiteX6" fmla="*/ 1038225 w 1600200"/>
                <a:gd name="connsiteY6" fmla="*/ 1919438 h 1919438"/>
                <a:gd name="connsiteX7" fmla="*/ 0 w 1600200"/>
                <a:gd name="connsiteY7" fmla="*/ 376388 h 1919438"/>
                <a:gd name="connsiteX8" fmla="*/ 371475 w 1600200"/>
                <a:gd name="connsiteY8" fmla="*/ 1487 h 1919438"/>
                <a:gd name="connsiteX0" fmla="*/ 371475 w 1600200"/>
                <a:gd name="connsiteY0" fmla="*/ 1032 h 1918983"/>
                <a:gd name="connsiteX1" fmla="*/ 568075 w 1600200"/>
                <a:gd name="connsiteY1" fmla="*/ 602790 h 1918983"/>
                <a:gd name="connsiteX2" fmla="*/ 400050 w 1600200"/>
                <a:gd name="connsiteY2" fmla="*/ 623583 h 1918983"/>
                <a:gd name="connsiteX3" fmla="*/ 1019175 w 1600200"/>
                <a:gd name="connsiteY3" fmla="*/ 1499883 h 1918983"/>
                <a:gd name="connsiteX4" fmla="*/ 1219200 w 1600200"/>
                <a:gd name="connsiteY4" fmla="*/ 1299858 h 1918983"/>
                <a:gd name="connsiteX5" fmla="*/ 1600200 w 1600200"/>
                <a:gd name="connsiteY5" fmla="*/ 1728483 h 1918983"/>
                <a:gd name="connsiteX6" fmla="*/ 1038225 w 1600200"/>
                <a:gd name="connsiteY6" fmla="*/ 1918983 h 1918983"/>
                <a:gd name="connsiteX7" fmla="*/ 0 w 1600200"/>
                <a:gd name="connsiteY7" fmla="*/ 375933 h 1918983"/>
                <a:gd name="connsiteX8" fmla="*/ 371475 w 1600200"/>
                <a:gd name="connsiteY8" fmla="*/ 1032 h 1918983"/>
                <a:gd name="connsiteX0" fmla="*/ 371475 w 1600200"/>
                <a:gd name="connsiteY0" fmla="*/ 1088 h 1919039"/>
                <a:gd name="connsiteX1" fmla="*/ 568075 w 1600200"/>
                <a:gd name="connsiteY1" fmla="*/ 602846 h 1919039"/>
                <a:gd name="connsiteX2" fmla="*/ 400050 w 1600200"/>
                <a:gd name="connsiteY2" fmla="*/ 623639 h 1919039"/>
                <a:gd name="connsiteX3" fmla="*/ 1019175 w 1600200"/>
                <a:gd name="connsiteY3" fmla="*/ 1499939 h 1919039"/>
                <a:gd name="connsiteX4" fmla="*/ 1219200 w 1600200"/>
                <a:gd name="connsiteY4" fmla="*/ 1299914 h 1919039"/>
                <a:gd name="connsiteX5" fmla="*/ 1600200 w 1600200"/>
                <a:gd name="connsiteY5" fmla="*/ 1728539 h 1919039"/>
                <a:gd name="connsiteX6" fmla="*/ 1038225 w 1600200"/>
                <a:gd name="connsiteY6" fmla="*/ 1919039 h 1919039"/>
                <a:gd name="connsiteX7" fmla="*/ 0 w 1600200"/>
                <a:gd name="connsiteY7" fmla="*/ 375989 h 1919039"/>
                <a:gd name="connsiteX8" fmla="*/ 371475 w 1600200"/>
                <a:gd name="connsiteY8" fmla="*/ 1088 h 1919039"/>
                <a:gd name="connsiteX0" fmla="*/ 371475 w 1600200"/>
                <a:gd name="connsiteY0" fmla="*/ 1088 h 1919039"/>
                <a:gd name="connsiteX1" fmla="*/ 568075 w 1600200"/>
                <a:gd name="connsiteY1" fmla="*/ 602846 h 1919039"/>
                <a:gd name="connsiteX2" fmla="*/ 400050 w 1600200"/>
                <a:gd name="connsiteY2" fmla="*/ 623639 h 1919039"/>
                <a:gd name="connsiteX3" fmla="*/ 1019175 w 1600200"/>
                <a:gd name="connsiteY3" fmla="*/ 1499939 h 1919039"/>
                <a:gd name="connsiteX4" fmla="*/ 1219200 w 1600200"/>
                <a:gd name="connsiteY4" fmla="*/ 1299914 h 1919039"/>
                <a:gd name="connsiteX5" fmla="*/ 1600200 w 1600200"/>
                <a:gd name="connsiteY5" fmla="*/ 1728539 h 1919039"/>
                <a:gd name="connsiteX6" fmla="*/ 1038225 w 1600200"/>
                <a:gd name="connsiteY6" fmla="*/ 1919039 h 1919039"/>
                <a:gd name="connsiteX7" fmla="*/ 0 w 1600200"/>
                <a:gd name="connsiteY7" fmla="*/ 375989 h 1919039"/>
                <a:gd name="connsiteX8" fmla="*/ 371475 w 1600200"/>
                <a:gd name="connsiteY8" fmla="*/ 1088 h 191903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400050 w 1600200"/>
                <a:gd name="connsiteY2" fmla="*/ 623669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408703 w 1600200"/>
                <a:gd name="connsiteY2" fmla="*/ 643860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59666 w 1600200"/>
                <a:gd name="connsiteY2" fmla="*/ 643860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70138 w 1600200"/>
                <a:gd name="connsiteY3" fmla="*/ 1517276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0522 w 1600200"/>
                <a:gd name="connsiteY3" fmla="*/ 1534584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96099 w 1600200"/>
                <a:gd name="connsiteY3" fmla="*/ 1546122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588662"/>
                <a:gd name="connsiteY0" fmla="*/ 1118 h 1919069"/>
                <a:gd name="connsiteX1" fmla="*/ 568075 w 1588662"/>
                <a:gd name="connsiteY1" fmla="*/ 602876 h 1919069"/>
                <a:gd name="connsiteX2" fmla="*/ 374089 w 1588662"/>
                <a:gd name="connsiteY2" fmla="*/ 646744 h 1919069"/>
                <a:gd name="connsiteX3" fmla="*/ 987445 w 1588662"/>
                <a:gd name="connsiteY3" fmla="*/ 1528815 h 1919069"/>
                <a:gd name="connsiteX4" fmla="*/ 1173048 w 1588662"/>
                <a:gd name="connsiteY4" fmla="*/ 1311482 h 1919069"/>
                <a:gd name="connsiteX5" fmla="*/ 1588662 w 1588662"/>
                <a:gd name="connsiteY5" fmla="*/ 1699723 h 1919069"/>
                <a:gd name="connsiteX6" fmla="*/ 1038225 w 1588662"/>
                <a:gd name="connsiteY6" fmla="*/ 1919069 h 1919069"/>
                <a:gd name="connsiteX7" fmla="*/ 0 w 1588662"/>
                <a:gd name="connsiteY7" fmla="*/ 376019 h 1919069"/>
                <a:gd name="connsiteX8" fmla="*/ 371475 w 1588662"/>
                <a:gd name="connsiteY8" fmla="*/ 1118 h 1919069"/>
                <a:gd name="connsiteX0" fmla="*/ 371475 w 1600166"/>
                <a:gd name="connsiteY0" fmla="*/ 1118 h 1919069"/>
                <a:gd name="connsiteX1" fmla="*/ 568075 w 1600166"/>
                <a:gd name="connsiteY1" fmla="*/ 602876 h 1919069"/>
                <a:gd name="connsiteX2" fmla="*/ 374089 w 1600166"/>
                <a:gd name="connsiteY2" fmla="*/ 646744 h 1919069"/>
                <a:gd name="connsiteX3" fmla="*/ 987445 w 1600166"/>
                <a:gd name="connsiteY3" fmla="*/ 1528815 h 1919069"/>
                <a:gd name="connsiteX4" fmla="*/ 1173048 w 1600166"/>
                <a:gd name="connsiteY4" fmla="*/ 1311482 h 1919069"/>
                <a:gd name="connsiteX5" fmla="*/ 1588662 w 1600166"/>
                <a:gd name="connsiteY5" fmla="*/ 1699723 h 1919069"/>
                <a:gd name="connsiteX6" fmla="*/ 1038225 w 1600166"/>
                <a:gd name="connsiteY6" fmla="*/ 1919069 h 1919069"/>
                <a:gd name="connsiteX7" fmla="*/ 0 w 1600166"/>
                <a:gd name="connsiteY7" fmla="*/ 376019 h 1919069"/>
                <a:gd name="connsiteX8" fmla="*/ 371475 w 1600166"/>
                <a:gd name="connsiteY8" fmla="*/ 1118 h 1919069"/>
                <a:gd name="connsiteX0" fmla="*/ 371475 w 1600166"/>
                <a:gd name="connsiteY0" fmla="*/ 1118 h 1919069"/>
                <a:gd name="connsiteX1" fmla="*/ 568075 w 1600166"/>
                <a:gd name="connsiteY1" fmla="*/ 602876 h 1919069"/>
                <a:gd name="connsiteX2" fmla="*/ 374089 w 1600166"/>
                <a:gd name="connsiteY2" fmla="*/ 646744 h 1919069"/>
                <a:gd name="connsiteX3" fmla="*/ 987445 w 1600166"/>
                <a:gd name="connsiteY3" fmla="*/ 1528815 h 1919069"/>
                <a:gd name="connsiteX4" fmla="*/ 1173048 w 1600166"/>
                <a:gd name="connsiteY4" fmla="*/ 1311482 h 1919069"/>
                <a:gd name="connsiteX5" fmla="*/ 1588662 w 1600166"/>
                <a:gd name="connsiteY5" fmla="*/ 1699723 h 1919069"/>
                <a:gd name="connsiteX6" fmla="*/ 1038225 w 1600166"/>
                <a:gd name="connsiteY6" fmla="*/ 1919069 h 1919069"/>
                <a:gd name="connsiteX7" fmla="*/ 0 w 1600166"/>
                <a:gd name="connsiteY7" fmla="*/ 376019 h 1919069"/>
                <a:gd name="connsiteX8" fmla="*/ 371475 w 1600166"/>
                <a:gd name="connsiteY8" fmla="*/ 1118 h 1919069"/>
                <a:gd name="connsiteX0" fmla="*/ 371475 w 1596260"/>
                <a:gd name="connsiteY0" fmla="*/ 1118 h 1919069"/>
                <a:gd name="connsiteX1" fmla="*/ 568075 w 1596260"/>
                <a:gd name="connsiteY1" fmla="*/ 602876 h 1919069"/>
                <a:gd name="connsiteX2" fmla="*/ 374089 w 1596260"/>
                <a:gd name="connsiteY2" fmla="*/ 646744 h 1919069"/>
                <a:gd name="connsiteX3" fmla="*/ 987445 w 1596260"/>
                <a:gd name="connsiteY3" fmla="*/ 1528815 h 1919069"/>
                <a:gd name="connsiteX4" fmla="*/ 1173048 w 1596260"/>
                <a:gd name="connsiteY4" fmla="*/ 1311482 h 1919069"/>
                <a:gd name="connsiteX5" fmla="*/ 1588662 w 1596260"/>
                <a:gd name="connsiteY5" fmla="*/ 1699723 h 1919069"/>
                <a:gd name="connsiteX6" fmla="*/ 1038225 w 1596260"/>
                <a:gd name="connsiteY6" fmla="*/ 1919069 h 1919069"/>
                <a:gd name="connsiteX7" fmla="*/ 0 w 1596260"/>
                <a:gd name="connsiteY7" fmla="*/ 376019 h 1919069"/>
                <a:gd name="connsiteX8" fmla="*/ 371475 w 1596260"/>
                <a:gd name="connsiteY8" fmla="*/ 1118 h 1919069"/>
                <a:gd name="connsiteX0" fmla="*/ 371475 w 1596260"/>
                <a:gd name="connsiteY0" fmla="*/ 1118 h 1919069"/>
                <a:gd name="connsiteX1" fmla="*/ 568075 w 1596260"/>
                <a:gd name="connsiteY1" fmla="*/ 602876 h 1919069"/>
                <a:gd name="connsiteX2" fmla="*/ 374089 w 1596260"/>
                <a:gd name="connsiteY2" fmla="*/ 646744 h 1919069"/>
                <a:gd name="connsiteX3" fmla="*/ 987445 w 1596260"/>
                <a:gd name="connsiteY3" fmla="*/ 1528815 h 1919069"/>
                <a:gd name="connsiteX4" fmla="*/ 1173048 w 1596260"/>
                <a:gd name="connsiteY4" fmla="*/ 1311482 h 1919069"/>
                <a:gd name="connsiteX5" fmla="*/ 1588662 w 1596260"/>
                <a:gd name="connsiteY5" fmla="*/ 1699723 h 1919069"/>
                <a:gd name="connsiteX6" fmla="*/ 1038225 w 1596260"/>
                <a:gd name="connsiteY6" fmla="*/ 1919069 h 1919069"/>
                <a:gd name="connsiteX7" fmla="*/ 0 w 1596260"/>
                <a:gd name="connsiteY7" fmla="*/ 376019 h 1919069"/>
                <a:gd name="connsiteX8" fmla="*/ 371475 w 1596260"/>
                <a:gd name="connsiteY8" fmla="*/ 1118 h 1919069"/>
                <a:gd name="connsiteX0" fmla="*/ 371475 w 1596260"/>
                <a:gd name="connsiteY0" fmla="*/ 1118 h 1946976"/>
                <a:gd name="connsiteX1" fmla="*/ 568075 w 1596260"/>
                <a:gd name="connsiteY1" fmla="*/ 602876 h 1946976"/>
                <a:gd name="connsiteX2" fmla="*/ 374089 w 1596260"/>
                <a:gd name="connsiteY2" fmla="*/ 646744 h 1946976"/>
                <a:gd name="connsiteX3" fmla="*/ 987445 w 1596260"/>
                <a:gd name="connsiteY3" fmla="*/ 1528815 h 1946976"/>
                <a:gd name="connsiteX4" fmla="*/ 1173048 w 1596260"/>
                <a:gd name="connsiteY4" fmla="*/ 1311482 h 1946976"/>
                <a:gd name="connsiteX5" fmla="*/ 1588662 w 1596260"/>
                <a:gd name="connsiteY5" fmla="*/ 1699723 h 1946976"/>
                <a:gd name="connsiteX6" fmla="*/ 1038225 w 1596260"/>
                <a:gd name="connsiteY6" fmla="*/ 1919069 h 1946976"/>
                <a:gd name="connsiteX7" fmla="*/ 0 w 1596260"/>
                <a:gd name="connsiteY7" fmla="*/ 376019 h 1946976"/>
                <a:gd name="connsiteX8" fmla="*/ 371475 w 1596260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33976 w 1558761"/>
                <a:gd name="connsiteY0" fmla="*/ 1118 h 1946976"/>
                <a:gd name="connsiteX1" fmla="*/ 530576 w 1558761"/>
                <a:gd name="connsiteY1" fmla="*/ 602876 h 1946976"/>
                <a:gd name="connsiteX2" fmla="*/ 336590 w 1558761"/>
                <a:gd name="connsiteY2" fmla="*/ 646744 h 1946976"/>
                <a:gd name="connsiteX3" fmla="*/ 949946 w 1558761"/>
                <a:gd name="connsiteY3" fmla="*/ 1528815 h 1946976"/>
                <a:gd name="connsiteX4" fmla="*/ 1135549 w 1558761"/>
                <a:gd name="connsiteY4" fmla="*/ 1311482 h 1946976"/>
                <a:gd name="connsiteX5" fmla="*/ 1551163 w 1558761"/>
                <a:gd name="connsiteY5" fmla="*/ 1699723 h 1946976"/>
                <a:gd name="connsiteX6" fmla="*/ 1000726 w 1558761"/>
                <a:gd name="connsiteY6" fmla="*/ 1919069 h 1946976"/>
                <a:gd name="connsiteX7" fmla="*/ 0 w 1558761"/>
                <a:gd name="connsiteY7" fmla="*/ 390441 h 1946976"/>
                <a:gd name="connsiteX8" fmla="*/ 333976 w 1558761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44260 w 1560662"/>
                <a:gd name="connsiteY2" fmla="*/ 655398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96 h 1946054"/>
                <a:gd name="connsiteX1" fmla="*/ 532477 w 1560662"/>
                <a:gd name="connsiteY1" fmla="*/ 601954 h 1946054"/>
                <a:gd name="connsiteX2" fmla="*/ 344260 w 1560662"/>
                <a:gd name="connsiteY2" fmla="*/ 654476 h 1946054"/>
                <a:gd name="connsiteX3" fmla="*/ 951847 w 1560662"/>
                <a:gd name="connsiteY3" fmla="*/ 1527893 h 1946054"/>
                <a:gd name="connsiteX4" fmla="*/ 1137450 w 1560662"/>
                <a:gd name="connsiteY4" fmla="*/ 1310560 h 1946054"/>
                <a:gd name="connsiteX5" fmla="*/ 1553064 w 1560662"/>
                <a:gd name="connsiteY5" fmla="*/ 1698801 h 1946054"/>
                <a:gd name="connsiteX6" fmla="*/ 1002627 w 1560662"/>
                <a:gd name="connsiteY6" fmla="*/ 1918147 h 1946054"/>
                <a:gd name="connsiteX7" fmla="*/ 1901 w 1560662"/>
                <a:gd name="connsiteY7" fmla="*/ 389519 h 1946054"/>
                <a:gd name="connsiteX8" fmla="*/ 335877 w 1560662"/>
                <a:gd name="connsiteY8" fmla="*/ 196 h 1946054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5431"/>
                <a:gd name="connsiteY0" fmla="*/ 199 h 1937121"/>
                <a:gd name="connsiteX1" fmla="*/ 532477 w 1565431"/>
                <a:gd name="connsiteY1" fmla="*/ 593021 h 1937121"/>
                <a:gd name="connsiteX2" fmla="*/ 344260 w 1565431"/>
                <a:gd name="connsiteY2" fmla="*/ 645543 h 1937121"/>
                <a:gd name="connsiteX3" fmla="*/ 951847 w 1565431"/>
                <a:gd name="connsiteY3" fmla="*/ 1518960 h 1937121"/>
                <a:gd name="connsiteX4" fmla="*/ 1137450 w 1565431"/>
                <a:gd name="connsiteY4" fmla="*/ 1301627 h 1937121"/>
                <a:gd name="connsiteX5" fmla="*/ 1553064 w 1565431"/>
                <a:gd name="connsiteY5" fmla="*/ 1689868 h 1937121"/>
                <a:gd name="connsiteX6" fmla="*/ 1002627 w 1565431"/>
                <a:gd name="connsiteY6" fmla="*/ 1909214 h 1937121"/>
                <a:gd name="connsiteX7" fmla="*/ 1901 w 1565431"/>
                <a:gd name="connsiteY7" fmla="*/ 380586 h 1937121"/>
                <a:gd name="connsiteX8" fmla="*/ 332898 w 1565431"/>
                <a:gd name="connsiteY8" fmla="*/ 199 h 1937121"/>
                <a:gd name="connsiteX0" fmla="*/ 332898 w 1565431"/>
                <a:gd name="connsiteY0" fmla="*/ 199 h 1937121"/>
                <a:gd name="connsiteX1" fmla="*/ 532477 w 1565431"/>
                <a:gd name="connsiteY1" fmla="*/ 593021 h 1937121"/>
                <a:gd name="connsiteX2" fmla="*/ 344260 w 1565431"/>
                <a:gd name="connsiteY2" fmla="*/ 645543 h 1937121"/>
                <a:gd name="connsiteX3" fmla="*/ 951847 w 1565431"/>
                <a:gd name="connsiteY3" fmla="*/ 1518960 h 1937121"/>
                <a:gd name="connsiteX4" fmla="*/ 1137450 w 1565431"/>
                <a:gd name="connsiteY4" fmla="*/ 1301627 h 1937121"/>
                <a:gd name="connsiteX5" fmla="*/ 1553064 w 1565431"/>
                <a:gd name="connsiteY5" fmla="*/ 1689868 h 1937121"/>
                <a:gd name="connsiteX6" fmla="*/ 1002627 w 1565431"/>
                <a:gd name="connsiteY6" fmla="*/ 1909214 h 1937121"/>
                <a:gd name="connsiteX7" fmla="*/ 1901 w 1565431"/>
                <a:gd name="connsiteY7" fmla="*/ 380586 h 1937121"/>
                <a:gd name="connsiteX8" fmla="*/ 332898 w 1565431"/>
                <a:gd name="connsiteY8" fmla="*/ 199 h 193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5431" h="1937121">
                  <a:moveTo>
                    <a:pt x="332898" y="199"/>
                  </a:moveTo>
                  <a:cubicBezTo>
                    <a:pt x="480797" y="-12106"/>
                    <a:pt x="712130" y="551085"/>
                    <a:pt x="532477" y="593021"/>
                  </a:cubicBezTo>
                  <a:lnTo>
                    <a:pt x="344260" y="645543"/>
                  </a:lnTo>
                  <a:cubicBezTo>
                    <a:pt x="475639" y="1163599"/>
                    <a:pt x="690666" y="1300897"/>
                    <a:pt x="951847" y="1518960"/>
                  </a:cubicBezTo>
                  <a:cubicBezTo>
                    <a:pt x="1003138" y="1396518"/>
                    <a:pt x="1042046" y="1291100"/>
                    <a:pt x="1137450" y="1301627"/>
                  </a:cubicBezTo>
                  <a:cubicBezTo>
                    <a:pt x="1276950" y="1299313"/>
                    <a:pt x="1636332" y="1564228"/>
                    <a:pt x="1553064" y="1689868"/>
                  </a:cubicBezTo>
                  <a:cubicBezTo>
                    <a:pt x="1389777" y="1941825"/>
                    <a:pt x="1145722" y="1971673"/>
                    <a:pt x="1002627" y="1909214"/>
                  </a:cubicBezTo>
                  <a:cubicBezTo>
                    <a:pt x="545977" y="1690048"/>
                    <a:pt x="-37590" y="1110316"/>
                    <a:pt x="1901" y="380586"/>
                  </a:cubicBezTo>
                  <a:cubicBezTo>
                    <a:pt x="36305" y="148891"/>
                    <a:pt x="133416" y="23363"/>
                    <a:pt x="332898" y="199"/>
                  </a:cubicBezTo>
                  <a:close/>
                </a:path>
              </a:pathLst>
            </a:custGeom>
            <a:solidFill>
              <a:srgbClr val="7EAF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72507" y="5243662"/>
              <a:ext cx="18774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(0)1 56 93 46 00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7711623" y="4990811"/>
            <a:ext cx="2971160" cy="646331"/>
            <a:chOff x="395411" y="704344"/>
            <a:chExt cx="2971160" cy="646331"/>
          </a:xfrm>
        </p:grpSpPr>
        <p:sp>
          <p:nvSpPr>
            <p:cNvPr id="26" name="Rectangle 9">
              <a:extLst>
                <a:ext uri="{FF2B5EF4-FFF2-40B4-BE49-F238E27FC236}">
                  <a16:creationId xmlns:a16="http://schemas.microsoft.com/office/drawing/2014/main" id="{F4DF7C3C-D955-465B-A7ED-DA6CEFF74209}"/>
                </a:ext>
              </a:extLst>
            </p:cNvPr>
            <p:cNvSpPr/>
            <p:nvPr/>
          </p:nvSpPr>
          <p:spPr>
            <a:xfrm>
              <a:off x="395411" y="704344"/>
              <a:ext cx="529466" cy="528605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rgbClr val="7EAF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24877" y="704344"/>
              <a:ext cx="24416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36, rue Beaumarchais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rPr>
                <a:t>93100 Montreuil (FR)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16" name="TextBox 10">
            <a:extLst>
              <a:ext uri="{FF2B5EF4-FFF2-40B4-BE49-F238E27FC236}">
                <a16:creationId xmlns:a16="http://schemas.microsoft.com/office/drawing/2014/main" id="{908C299C-F395-4259-B2BC-65D02C3C9BC2}"/>
              </a:ext>
            </a:extLst>
          </p:cNvPr>
          <p:cNvSpPr txBox="1"/>
          <p:nvPr/>
        </p:nvSpPr>
        <p:spPr>
          <a:xfrm>
            <a:off x="1" y="329660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Arial Unicode MS"/>
                <a:cs typeface="Arial" pitchFamily="34" charset="0"/>
              </a:rPr>
              <a:t>Nous valorisons vos déchets !</a:t>
            </a:r>
          </a:p>
        </p:txBody>
      </p:sp>
    </p:spTree>
    <p:extLst>
      <p:ext uri="{BB962C8B-B14F-4D97-AF65-F5344CB8AC3E}">
        <p14:creationId xmlns:p14="http://schemas.microsoft.com/office/powerpoint/2010/main" val="1496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8B5A7-4707-6B19-804B-619029DB0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7F1F364F-523A-3A16-2FE2-C350A78E30A9}"/>
              </a:ext>
            </a:extLst>
          </p:cNvPr>
          <p:cNvGrpSpPr/>
          <p:nvPr/>
        </p:nvGrpSpPr>
        <p:grpSpPr>
          <a:xfrm>
            <a:off x="0" y="0"/>
            <a:ext cx="12200709" cy="1605600"/>
            <a:chOff x="0" y="0"/>
            <a:chExt cx="12200709" cy="1605600"/>
          </a:xfrm>
        </p:grpSpPr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3ECB5C26-43C8-FC23-3BC0-9886C5C13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52" r="2194" b="41472"/>
            <a:stretch/>
          </p:blipFill>
          <p:spPr>
            <a:xfrm>
              <a:off x="0" y="0"/>
              <a:ext cx="12200709" cy="1605600"/>
            </a:xfrm>
            <a:prstGeom prst="rect">
              <a:avLst/>
            </a:prstGeom>
          </p:spPr>
        </p:pic>
        <p:sp>
          <p:nvSpPr>
            <p:cNvPr id="4" name="Title 11">
              <a:extLst>
                <a:ext uri="{FF2B5EF4-FFF2-40B4-BE49-F238E27FC236}">
                  <a16:creationId xmlns:a16="http://schemas.microsoft.com/office/drawing/2014/main" id="{F67C2A45-DF69-E0E7-C5FC-FEEEC6F3BF23}"/>
                </a:ext>
              </a:extLst>
            </p:cNvPr>
            <p:cNvSpPr txBox="1">
              <a:spLocks/>
            </p:cNvSpPr>
            <p:nvPr/>
          </p:nvSpPr>
          <p:spPr>
            <a:xfrm>
              <a:off x="311696" y="441550"/>
              <a:ext cx="11568608" cy="7108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 algn="l" defTabSz="91442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2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ko-K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맑은 고딕" panose="020B0503020000020004" pitchFamily="34" charset="-127"/>
                  <a:cs typeface="+mj-cs"/>
                </a:rPr>
                <a:t>AEPA YOKOUMI</a:t>
              </a:r>
            </a:p>
          </p:txBody>
        </p:sp>
        <p:pic>
          <p:nvPicPr>
            <p:cNvPr id="98" name="Image 97">
              <a:extLst>
                <a:ext uri="{FF2B5EF4-FFF2-40B4-BE49-F238E27FC236}">
                  <a16:creationId xmlns:a16="http://schemas.microsoft.com/office/drawing/2014/main" id="{616BB37D-2DDD-FD52-FCD1-657F02DED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47" y="138175"/>
              <a:ext cx="1318753" cy="1311691"/>
            </a:xfrm>
            <a:prstGeom prst="rect">
              <a:avLst/>
            </a:prstGeom>
          </p:spPr>
        </p:pic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D9FBA6BC-1E0C-59CC-BCDE-3156C9A3D777}"/>
              </a:ext>
            </a:extLst>
          </p:cNvPr>
          <p:cNvSpPr txBox="1"/>
          <p:nvPr/>
        </p:nvSpPr>
        <p:spPr>
          <a:xfrm>
            <a:off x="5851145" y="6519446"/>
            <a:ext cx="489709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3</a:t>
            </a:r>
          </a:p>
        </p:txBody>
      </p:sp>
      <p:pic>
        <p:nvPicPr>
          <p:cNvPr id="2" name="image9.png">
            <a:extLst>
              <a:ext uri="{FF2B5EF4-FFF2-40B4-BE49-F238E27FC236}">
                <a16:creationId xmlns:a16="http://schemas.microsoft.com/office/drawing/2014/main" id="{27D50EDC-1877-8D8F-8A60-A46DFB88723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32348" y="1674495"/>
            <a:ext cx="6730006" cy="4866743"/>
          </a:xfrm>
          <a:prstGeom prst="rect">
            <a:avLst/>
          </a:prstGeom>
          <a:ln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340CDA8-6466-D682-BE4D-0E5D10FD17C4}"/>
              </a:ext>
            </a:extLst>
          </p:cNvPr>
          <p:cNvSpPr txBox="1"/>
          <p:nvPr/>
        </p:nvSpPr>
        <p:spPr>
          <a:xfrm>
            <a:off x="3080432" y="6211429"/>
            <a:ext cx="8016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6"/>
              </a:rPr>
              <a:t>https://www.pole-medee.com/portfolio/decarboner-la-filiere-karite-au-togo/</a:t>
            </a:r>
            <a:r>
              <a:rPr lang="fr-FR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FD62374-C859-A6B3-FE55-7C330F157D0E}"/>
              </a:ext>
            </a:extLst>
          </p:cNvPr>
          <p:cNvSpPr txBox="1"/>
          <p:nvPr/>
        </p:nvSpPr>
        <p:spPr>
          <a:xfrm>
            <a:off x="6862354" y="1653659"/>
            <a:ext cx="5168097" cy="428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b="1" u="sng" dirty="0"/>
              <a:t>Année :</a:t>
            </a:r>
            <a:r>
              <a:rPr lang="fr-FR" sz="2800" b="1" dirty="0"/>
              <a:t> </a:t>
            </a:r>
            <a:r>
              <a:rPr lang="fr-FR" sz="2800" dirty="0"/>
              <a:t>2024-2026</a:t>
            </a:r>
          </a:p>
          <a:p>
            <a:pPr>
              <a:lnSpc>
                <a:spcPct val="200000"/>
              </a:lnSpc>
            </a:pPr>
            <a:r>
              <a:rPr lang="fr-FR" sz="2800" b="1" u="sng" dirty="0"/>
              <a:t>Budget :</a:t>
            </a:r>
            <a:r>
              <a:rPr lang="fr-FR" sz="2800" b="1" dirty="0"/>
              <a:t> </a:t>
            </a:r>
            <a:r>
              <a:rPr lang="fr-FR" sz="2800" dirty="0"/>
              <a:t>220 000 Euros </a:t>
            </a:r>
            <a:r>
              <a:rPr lang="fr-FR" dirty="0"/>
              <a:t>(</a:t>
            </a:r>
            <a:r>
              <a:rPr lang="fr-FR" dirty="0">
                <a:solidFill>
                  <a:srgbClr val="FF0000"/>
                </a:solidFill>
              </a:rPr>
              <a:t>60% Acquis</a:t>
            </a:r>
            <a:r>
              <a:rPr lang="fr-FR" dirty="0"/>
              <a:t>)</a:t>
            </a:r>
            <a:endParaRPr lang="fr-FR" sz="2800" dirty="0"/>
          </a:p>
          <a:p>
            <a:pPr>
              <a:lnSpc>
                <a:spcPct val="200000"/>
              </a:lnSpc>
            </a:pPr>
            <a:r>
              <a:rPr lang="fr-FR" sz="2800" b="1" u="sng" dirty="0"/>
              <a:t>Localisation :</a:t>
            </a:r>
            <a:r>
              <a:rPr lang="fr-FR" sz="2800" b="1" dirty="0"/>
              <a:t> </a:t>
            </a:r>
            <a:r>
              <a:rPr lang="fr-FR" sz="2800" dirty="0" err="1"/>
              <a:t>Kelizio</a:t>
            </a:r>
            <a:r>
              <a:rPr lang="fr-FR" sz="2800" dirty="0"/>
              <a:t> (Togo)</a:t>
            </a:r>
          </a:p>
          <a:p>
            <a:pPr>
              <a:lnSpc>
                <a:spcPct val="200000"/>
              </a:lnSpc>
            </a:pPr>
            <a:r>
              <a:rPr lang="fr-FR" sz="2800" b="1" u="sng" dirty="0"/>
              <a:t>Partenaires :</a:t>
            </a:r>
            <a:r>
              <a:rPr lang="fr-FR" sz="2800" b="1" dirty="0"/>
              <a:t> 6</a:t>
            </a:r>
            <a:endParaRPr lang="fr-FR" sz="2800" dirty="0"/>
          </a:p>
          <a:p>
            <a:pPr>
              <a:lnSpc>
                <a:spcPct val="200000"/>
              </a:lnSpc>
            </a:pPr>
            <a:r>
              <a:rPr lang="fr-FR" sz="2800" dirty="0"/>
              <a:t>=&gt;Phase 3/3 : Accès à l’énergie </a:t>
            </a:r>
          </a:p>
        </p:txBody>
      </p:sp>
    </p:spTree>
    <p:extLst>
      <p:ext uri="{BB962C8B-B14F-4D97-AF65-F5344CB8AC3E}">
        <p14:creationId xmlns:p14="http://schemas.microsoft.com/office/powerpoint/2010/main" val="136014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B85C6C-6FF9-402A-9C53-D6BA6B011207}"/>
              </a:ext>
            </a:extLst>
          </p:cNvPr>
          <p:cNvSpPr/>
          <p:nvPr/>
        </p:nvSpPr>
        <p:spPr>
          <a:xfrm>
            <a:off x="132521" y="82826"/>
            <a:ext cx="11926957" cy="669234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DF1798F-4A3B-4183-A4BF-8D88441EFE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" y="317684"/>
            <a:ext cx="1076870" cy="1073786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4D762AB-B6B2-468F-AE85-23031D22E406}"/>
              </a:ext>
            </a:extLst>
          </p:cNvPr>
          <p:cNvCxnSpPr>
            <a:cxnSpLocks/>
          </p:cNvCxnSpPr>
          <p:nvPr/>
        </p:nvCxnSpPr>
        <p:spPr>
          <a:xfrm>
            <a:off x="2107095" y="523272"/>
            <a:ext cx="0" cy="662609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CDEF51E-E947-4C21-9E2B-43CE66B41BA0}"/>
              </a:ext>
            </a:extLst>
          </p:cNvPr>
          <p:cNvSpPr/>
          <p:nvPr/>
        </p:nvSpPr>
        <p:spPr>
          <a:xfrm>
            <a:off x="5963478" y="6467076"/>
            <a:ext cx="400251" cy="30809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671D63-603F-4FF1-96D1-39C96D45E82C}"/>
              </a:ext>
            </a:extLst>
          </p:cNvPr>
          <p:cNvSpPr/>
          <p:nvPr/>
        </p:nvSpPr>
        <p:spPr>
          <a:xfrm>
            <a:off x="9102075" y="82826"/>
            <a:ext cx="2957401" cy="66923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D7426630-FD25-4503-8CA5-EDD2AF09CA65}"/>
              </a:ext>
            </a:extLst>
          </p:cNvPr>
          <p:cNvSpPr txBox="1"/>
          <p:nvPr/>
        </p:nvSpPr>
        <p:spPr>
          <a:xfrm>
            <a:off x="8041744" y="2270606"/>
            <a:ext cx="4624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280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rPr>
              <a:t>Contact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EAEBBBA-EDF9-4C26-B691-BD4A0772634F}"/>
              </a:ext>
            </a:extLst>
          </p:cNvPr>
          <p:cNvSpPr txBox="1"/>
          <p:nvPr/>
        </p:nvSpPr>
        <p:spPr>
          <a:xfrm>
            <a:off x="9266526" y="3701767"/>
            <a:ext cx="20346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+33 767699426 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98B5F2F-0175-4164-91F8-470B21819F65}"/>
              </a:ext>
            </a:extLst>
          </p:cNvPr>
          <p:cNvSpPr txBox="1"/>
          <p:nvPr/>
        </p:nvSpPr>
        <p:spPr>
          <a:xfrm>
            <a:off x="9199100" y="2532216"/>
            <a:ext cx="29929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Aristide Dejean – </a:t>
            </a:r>
          </a:p>
          <a:p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Directeur Innovation</a:t>
            </a:r>
          </a:p>
          <a:p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adejean@terravolt.fr</a:t>
            </a:r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383B6582-FC61-4DF5-9EF3-5664242CF305}"/>
              </a:ext>
            </a:extLst>
          </p:cNvPr>
          <p:cNvCxnSpPr>
            <a:cxnSpLocks/>
          </p:cNvCxnSpPr>
          <p:nvPr/>
        </p:nvCxnSpPr>
        <p:spPr>
          <a:xfrm>
            <a:off x="9199100" y="2418029"/>
            <a:ext cx="0" cy="136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9">
            <a:extLst>
              <a:ext uri="{FF2B5EF4-FFF2-40B4-BE49-F238E27FC236}">
                <a16:creationId xmlns:a16="http://schemas.microsoft.com/office/drawing/2014/main" id="{2CB156E8-B49E-4765-B8D9-2B491FF1DEE2}"/>
              </a:ext>
            </a:extLst>
          </p:cNvPr>
          <p:cNvSpPr txBox="1"/>
          <p:nvPr/>
        </p:nvSpPr>
        <p:spPr>
          <a:xfrm>
            <a:off x="167398" y="1633287"/>
            <a:ext cx="8934675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TERRAVOLT, 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filiale R&amp;D du groupe </a:t>
            </a:r>
            <a:r>
              <a:rPr lang="fr-FR" sz="1700" dirty="0">
                <a:solidFill>
                  <a:srgbClr val="45DBF9"/>
                </a:solidFill>
                <a:latin typeface="Arial"/>
                <a:ea typeface="맑은 고딕" panose="020B0503020000020004" pitchFamily="34" charset="-127"/>
                <a:cs typeface="Arial" pitchFamily="34" charset="0"/>
              </a:rPr>
              <a:t>BEST ENERGIES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fr-FR" altLang="ko-KR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 pitchFamily="34" charset="0"/>
              </a:rPr>
              <a:t> acteur depuis plus de 30 ans dans les énergies renouvelables et l’efficacité énergétique,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développe depuis  2018 des solutions d’optimisation et de valorisation énergétique en faisant appel aux ressources renouvelables (chaleur fatale, biomasse, CSR, déchets hétérogènes urbains et/ou agricoles…).</a:t>
            </a:r>
            <a:r>
              <a:rPr lang="fr-FR" sz="1700" dirty="0">
                <a:effectLst/>
                <a:latin typeface="Arial" panose="020B0604020202020204" pitchFamily="34" charset="0"/>
                <a:ea typeface="Meiryo" panose="020B0604030504040204" pitchFamily="34" charset="-128"/>
              </a:rPr>
              <a:t> </a:t>
            </a:r>
          </a:p>
          <a:p>
            <a:pPr algn="ctr"/>
            <a:endParaRPr lang="fr-FR" sz="1700" dirty="0">
              <a:effectLst/>
              <a:latin typeface="Arial" panose="020B0604020202020204" pitchFamily="34" charset="0"/>
              <a:ea typeface="Meiryo" panose="020B0604030504040204" pitchFamily="34" charset="-128"/>
            </a:endParaRPr>
          </a:p>
          <a:p>
            <a:pPr algn="ctr"/>
            <a:r>
              <a:rPr lang="fr-FR" sz="1700" dirty="0">
                <a:effectLst/>
                <a:latin typeface="Arial" panose="020B0604020202020204" pitchFamily="34" charset="0"/>
                <a:ea typeface="Meiryo" panose="020B0604030504040204" pitchFamily="34" charset="-128"/>
              </a:rPr>
              <a:t>Les projets sont développés dans une approche d’écoconception en privilégiant une économie circulaire et les ressources locales : les unités sont destinées à un usage autonome en complément des systèmes de distribution énergétiques existants.</a:t>
            </a:r>
          </a:p>
          <a:p>
            <a:pPr algn="ctr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DF8068E5-723F-EBCD-D6DC-5F2C81A8CAC8}"/>
              </a:ext>
            </a:extLst>
          </p:cNvPr>
          <p:cNvSpPr txBox="1"/>
          <p:nvPr/>
        </p:nvSpPr>
        <p:spPr>
          <a:xfrm>
            <a:off x="2107095" y="713080"/>
            <a:ext cx="3611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2000" b="1" i="0" u="none" strike="noStrike" kern="1200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cs typeface="Arial" pitchFamily="34" charset="0"/>
              </a:rPr>
              <a:t>TERRAVOLT</a:t>
            </a:r>
            <a:r>
              <a:rPr kumimoji="0" lang="fr-FR" altLang="ko-KR" sz="20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0C3BBF-3064-5452-B56B-0D4EEAFA20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233" y="4164513"/>
            <a:ext cx="2131004" cy="21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0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B85C6C-6FF9-402A-9C53-D6BA6B011207}"/>
              </a:ext>
            </a:extLst>
          </p:cNvPr>
          <p:cNvSpPr/>
          <p:nvPr/>
        </p:nvSpPr>
        <p:spPr>
          <a:xfrm>
            <a:off x="132521" y="82826"/>
            <a:ext cx="11926957" cy="669234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DF1798F-4A3B-4183-A4BF-8D88441EFE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" y="317684"/>
            <a:ext cx="1076870" cy="1073786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4D762AB-B6B2-468F-AE85-23031D22E406}"/>
              </a:ext>
            </a:extLst>
          </p:cNvPr>
          <p:cNvCxnSpPr>
            <a:cxnSpLocks/>
          </p:cNvCxnSpPr>
          <p:nvPr/>
        </p:nvCxnSpPr>
        <p:spPr>
          <a:xfrm>
            <a:off x="2107095" y="523272"/>
            <a:ext cx="0" cy="662609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9">
            <a:extLst>
              <a:ext uri="{FF2B5EF4-FFF2-40B4-BE49-F238E27FC236}">
                <a16:creationId xmlns:a16="http://schemas.microsoft.com/office/drawing/2014/main" id="{88002E52-F53C-4B03-906B-5AF5981F74E1}"/>
              </a:ext>
            </a:extLst>
          </p:cNvPr>
          <p:cNvSpPr txBox="1"/>
          <p:nvPr/>
        </p:nvSpPr>
        <p:spPr>
          <a:xfrm>
            <a:off x="2107093" y="713080"/>
            <a:ext cx="2855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92D050"/>
                </a:solidFill>
                <a:latin typeface="Arial"/>
                <a:cs typeface="Arial" pitchFamily="34" charset="0"/>
              </a:defRPr>
            </a:lvl1pPr>
          </a:lstStyle>
          <a:p>
            <a:r>
              <a:rPr lang="fr-FR" altLang="ko-KR" sz="2000" dirty="0"/>
              <a:t>Terravolt: VALOMM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DEF51E-E947-4C21-9E2B-43CE66B41BA0}"/>
              </a:ext>
            </a:extLst>
          </p:cNvPr>
          <p:cNvSpPr/>
          <p:nvPr/>
        </p:nvSpPr>
        <p:spPr>
          <a:xfrm>
            <a:off x="5963479" y="6467076"/>
            <a:ext cx="265042" cy="30809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33723C9-9FB6-4C31-B2AA-15F6DD47C72B}"/>
              </a:ext>
            </a:extLst>
          </p:cNvPr>
          <p:cNvSpPr txBox="1"/>
          <p:nvPr/>
        </p:nvSpPr>
        <p:spPr>
          <a:xfrm>
            <a:off x="5895976" y="6450695"/>
            <a:ext cx="415832" cy="30777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1200" b="1" dirty="0"/>
              <a:t>2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FAB95F87-F481-4AE1-E7EE-AF6DABCC2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993394"/>
              </p:ext>
            </p:extLst>
          </p:nvPr>
        </p:nvGraphicFramePr>
        <p:xfrm>
          <a:off x="-274719" y="1365259"/>
          <a:ext cx="6370717" cy="5367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E10856E6-E28E-8EE0-BCEC-1DC91CB7767C}"/>
              </a:ext>
            </a:extLst>
          </p:cNvPr>
          <p:cNvSpPr txBox="1"/>
          <p:nvPr/>
        </p:nvSpPr>
        <p:spPr>
          <a:xfrm>
            <a:off x="5077584" y="422093"/>
            <a:ext cx="70969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/>
              <a:t>« Valomm » : pyrolyseur modulaire, autonome et standard</a:t>
            </a:r>
            <a:r>
              <a:rPr lang="fr-FR" sz="2000" dirty="0"/>
              <a:t>, de traitement et de valorisation énergétique de résidus biomasse et déchets urbains. </a:t>
            </a:r>
            <a:r>
              <a:rPr lang="fr-FR" sz="2000" dirty="0">
                <a:solidFill>
                  <a:srgbClr val="FF0000"/>
                </a:solidFill>
              </a:rPr>
              <a:t>Etape de MVP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FA774B-C3EE-972F-D4CC-7985FA1F91C6}"/>
              </a:ext>
            </a:extLst>
          </p:cNvPr>
          <p:cNvSpPr txBox="1"/>
          <p:nvPr/>
        </p:nvSpPr>
        <p:spPr>
          <a:xfrm>
            <a:off x="6228521" y="6460298"/>
            <a:ext cx="57178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1400" b="1" dirty="0"/>
              <a:t>*taille du module avec une extrapolation jusqu’à une taille X3</a:t>
            </a:r>
            <a:r>
              <a:rPr lang="fr-FR" sz="1400" dirty="0"/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47EA894-06C0-8BC2-09E3-52470D6C4F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3825" y="1765195"/>
            <a:ext cx="5882578" cy="440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3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81337CAD-C095-4462-9F4A-E674AB199AC4}"/>
              </a:ext>
            </a:extLst>
          </p:cNvPr>
          <p:cNvSpPr/>
          <p:nvPr/>
        </p:nvSpPr>
        <p:spPr>
          <a:xfrm>
            <a:off x="132521" y="82826"/>
            <a:ext cx="11926957" cy="669234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E4D116E0-4166-4421-AF86-4AE10B157C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" y="317684"/>
            <a:ext cx="1076870" cy="1073786"/>
          </a:xfrm>
          <a:prstGeom prst="rect">
            <a:avLst/>
          </a:prstGeom>
        </p:spPr>
      </p:pic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F69ED104-6776-4B74-997D-39A66B2C36B3}"/>
              </a:ext>
            </a:extLst>
          </p:cNvPr>
          <p:cNvCxnSpPr>
            <a:cxnSpLocks/>
          </p:cNvCxnSpPr>
          <p:nvPr/>
        </p:nvCxnSpPr>
        <p:spPr>
          <a:xfrm>
            <a:off x="2107095" y="523272"/>
            <a:ext cx="0" cy="662609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29">
            <a:extLst>
              <a:ext uri="{FF2B5EF4-FFF2-40B4-BE49-F238E27FC236}">
                <a16:creationId xmlns:a16="http://schemas.microsoft.com/office/drawing/2014/main" id="{7BC8E6E9-6FB7-4E8F-8A83-C11493A01026}"/>
              </a:ext>
            </a:extLst>
          </p:cNvPr>
          <p:cNvSpPr txBox="1"/>
          <p:nvPr/>
        </p:nvSpPr>
        <p:spPr>
          <a:xfrm>
            <a:off x="2107094" y="713080"/>
            <a:ext cx="712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altLang="ko-KR" sz="2000" b="1" dirty="0">
                <a:solidFill>
                  <a:srgbClr val="92D050"/>
                </a:solidFill>
                <a:latin typeface="Arial"/>
                <a:cs typeface="Arial" pitchFamily="34" charset="0"/>
              </a:rPr>
              <a:t>Yokoumi</a:t>
            </a:r>
            <a:r>
              <a:rPr kumimoji="0" lang="fr-FR" altLang="ko-KR" sz="20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: </a:t>
            </a:r>
            <a:r>
              <a:rPr lang="fr-FR" altLang="ko-KR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La </a:t>
            </a:r>
            <a:r>
              <a:rPr kumimoji="0" lang="fr-FR" altLang="ko-KR" sz="20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démarche</a:t>
            </a:r>
            <a:endParaRPr lang="fr-FR" altLang="ko-KR" sz="20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290952-3481-4CD2-B64B-296C09A22CC9}"/>
              </a:ext>
            </a:extLst>
          </p:cNvPr>
          <p:cNvSpPr/>
          <p:nvPr/>
        </p:nvSpPr>
        <p:spPr>
          <a:xfrm>
            <a:off x="5963479" y="6467076"/>
            <a:ext cx="265042" cy="30809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98C4549C-4087-4F24-B416-03E879621C95}"/>
              </a:ext>
            </a:extLst>
          </p:cNvPr>
          <p:cNvSpPr txBox="1"/>
          <p:nvPr/>
        </p:nvSpPr>
        <p:spPr>
          <a:xfrm>
            <a:off x="5851144" y="6428006"/>
            <a:ext cx="489709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4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355FBEA-0511-1774-AD47-FC5781B87CD8}"/>
              </a:ext>
            </a:extLst>
          </p:cNvPr>
          <p:cNvGrpSpPr/>
          <p:nvPr/>
        </p:nvGrpSpPr>
        <p:grpSpPr>
          <a:xfrm>
            <a:off x="742894" y="1499751"/>
            <a:ext cx="10706207" cy="4217966"/>
            <a:chOff x="773882" y="2098306"/>
            <a:chExt cx="10706207" cy="4217966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88E2E377-D475-09DE-CE8B-6824D6EDC628}"/>
                </a:ext>
              </a:extLst>
            </p:cNvPr>
            <p:cNvGrpSpPr/>
            <p:nvPr/>
          </p:nvGrpSpPr>
          <p:grpSpPr>
            <a:xfrm>
              <a:off x="4230614" y="2098306"/>
              <a:ext cx="3765942" cy="3743763"/>
              <a:chOff x="2670753" y="2114334"/>
              <a:chExt cx="3765942" cy="3743763"/>
            </a:xfrm>
          </p:grpSpPr>
          <p:sp>
            <p:nvSpPr>
              <p:cNvPr id="24" name="Block Arc 3">
                <a:extLst>
                  <a:ext uri="{FF2B5EF4-FFF2-40B4-BE49-F238E27FC236}">
                    <a16:creationId xmlns:a16="http://schemas.microsoft.com/office/drawing/2014/main" id="{83381D0F-E4CB-FEDD-DAFD-4DD3B83AF02B}"/>
                  </a:ext>
                </a:extLst>
              </p:cNvPr>
              <p:cNvSpPr/>
              <p:nvPr/>
            </p:nvSpPr>
            <p:spPr>
              <a:xfrm>
                <a:off x="2680279" y="2119944"/>
                <a:ext cx="3619171" cy="3619170"/>
              </a:xfrm>
              <a:prstGeom prst="blockArc">
                <a:avLst>
                  <a:gd name="adj1" fmla="val 11665054"/>
                  <a:gd name="adj2" fmla="val 16188267"/>
                  <a:gd name="adj3" fmla="val 29857"/>
                </a:avLst>
              </a:prstGeom>
              <a:solidFill>
                <a:schemeClr val="bg1"/>
              </a:solidFill>
              <a:ln w="28575">
                <a:solidFill>
                  <a:srgbClr val="C6C6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5" name="Block Arc 4">
                <a:extLst>
                  <a:ext uri="{FF2B5EF4-FFF2-40B4-BE49-F238E27FC236}">
                    <a16:creationId xmlns:a16="http://schemas.microsoft.com/office/drawing/2014/main" id="{F4053821-D5A4-D033-31D3-3F1B68FB51B1}"/>
                  </a:ext>
                </a:extLst>
              </p:cNvPr>
              <p:cNvSpPr/>
              <p:nvPr/>
            </p:nvSpPr>
            <p:spPr>
              <a:xfrm rot="4500000">
                <a:off x="2784252" y="2114333"/>
                <a:ext cx="3619170" cy="3619171"/>
              </a:xfrm>
              <a:prstGeom prst="blockArc">
                <a:avLst>
                  <a:gd name="adj1" fmla="val 11684609"/>
                  <a:gd name="adj2" fmla="val 16173964"/>
                  <a:gd name="adj3" fmla="val 29814"/>
                </a:avLst>
              </a:prstGeom>
              <a:solidFill>
                <a:schemeClr val="bg1"/>
              </a:solidFill>
              <a:ln w="28575">
                <a:solidFill>
                  <a:srgbClr val="C6C6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" name="Block Arc 5">
                <a:extLst>
                  <a:ext uri="{FF2B5EF4-FFF2-40B4-BE49-F238E27FC236}">
                    <a16:creationId xmlns:a16="http://schemas.microsoft.com/office/drawing/2014/main" id="{4569B25A-664D-A0E4-19D0-7306EC7159A0}"/>
                  </a:ext>
                </a:extLst>
              </p:cNvPr>
              <p:cNvSpPr/>
              <p:nvPr/>
            </p:nvSpPr>
            <p:spPr>
              <a:xfrm rot="9180000">
                <a:off x="2817524" y="2209409"/>
                <a:ext cx="3619171" cy="3619170"/>
              </a:xfrm>
              <a:prstGeom prst="blockArc">
                <a:avLst>
                  <a:gd name="adj1" fmla="val 11508045"/>
                  <a:gd name="adj2" fmla="val 16173964"/>
                  <a:gd name="adj3" fmla="val 29814"/>
                </a:avLst>
              </a:prstGeom>
              <a:solidFill>
                <a:schemeClr val="bg1"/>
              </a:solidFill>
              <a:ln w="28575">
                <a:solidFill>
                  <a:srgbClr val="C6C6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" name="Block Arc 6">
                <a:extLst>
                  <a:ext uri="{FF2B5EF4-FFF2-40B4-BE49-F238E27FC236}">
                    <a16:creationId xmlns:a16="http://schemas.microsoft.com/office/drawing/2014/main" id="{5E268C92-D530-3518-E18D-7427C4E234FB}"/>
                  </a:ext>
                </a:extLst>
              </p:cNvPr>
              <p:cNvSpPr/>
              <p:nvPr/>
            </p:nvSpPr>
            <p:spPr>
              <a:xfrm rot="17100000">
                <a:off x="2670754" y="2238926"/>
                <a:ext cx="3619170" cy="3619171"/>
              </a:xfrm>
              <a:prstGeom prst="blockArc">
                <a:avLst>
                  <a:gd name="adj1" fmla="val 11665054"/>
                  <a:gd name="adj2" fmla="val 16173964"/>
                  <a:gd name="adj3" fmla="val 29814"/>
                </a:avLst>
              </a:prstGeom>
              <a:solidFill>
                <a:schemeClr val="bg1"/>
              </a:solidFill>
              <a:ln w="28575">
                <a:solidFill>
                  <a:srgbClr val="C6C6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" name="Teardrop 7">
              <a:extLst>
                <a:ext uri="{FF2B5EF4-FFF2-40B4-BE49-F238E27FC236}">
                  <a16:creationId xmlns:a16="http://schemas.microsoft.com/office/drawing/2014/main" id="{4DCF4B01-3E85-6F4D-13A7-CEB195EBF393}"/>
                </a:ext>
              </a:extLst>
            </p:cNvPr>
            <p:cNvSpPr/>
            <p:nvPr/>
          </p:nvSpPr>
          <p:spPr>
            <a:xfrm rot="8100000">
              <a:off x="5501924" y="3404640"/>
              <a:ext cx="1195410" cy="1195410"/>
            </a:xfrm>
            <a:prstGeom prst="teardrop">
              <a:avLst>
                <a:gd name="adj" fmla="val 182889"/>
              </a:avLst>
            </a:prstGeom>
            <a:noFill/>
            <a:ln w="19050">
              <a:solidFill>
                <a:srgbClr val="7EAF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FAA07121-FA40-553B-D1BB-2E715E8CE5AC}"/>
                </a:ext>
              </a:extLst>
            </p:cNvPr>
            <p:cNvGrpSpPr/>
            <p:nvPr/>
          </p:nvGrpSpPr>
          <p:grpSpPr>
            <a:xfrm>
              <a:off x="8049279" y="2220682"/>
              <a:ext cx="2829733" cy="923330"/>
              <a:chOff x="2875383" y="4296119"/>
              <a:chExt cx="1620787" cy="923330"/>
            </a:xfrm>
          </p:grpSpPr>
          <p:sp>
            <p:nvSpPr>
              <p:cNvPr id="22" name="TextBox 10">
                <a:extLst>
                  <a:ext uri="{FF2B5EF4-FFF2-40B4-BE49-F238E27FC236}">
                    <a16:creationId xmlns:a16="http://schemas.microsoft.com/office/drawing/2014/main" id="{AF273C0F-A2DB-6F58-9B35-733E5FCE1243}"/>
                  </a:ext>
                </a:extLst>
              </p:cNvPr>
              <p:cNvSpPr txBox="1"/>
              <p:nvPr/>
            </p:nvSpPr>
            <p:spPr>
              <a:xfrm>
                <a:off x="2875383" y="4696229"/>
                <a:ext cx="1620787" cy="523220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>
                <a:defPPr>
                  <a:defRPr lang="fr-FR"/>
                </a:defPPr>
                <a:lvl1pPr marL="285750" indent="-285750">
                  <a:buFont typeface="Arial" panose="020B0604020202020204" pitchFamily="34" charset="0"/>
                  <a:buChar char="•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defRPr>
                </a:lvl1pPr>
              </a:lstStyle>
              <a:p>
                <a:r>
                  <a:rPr lang="fr-FR" altLang="ko-KR" dirty="0">
                    <a:solidFill>
                      <a:srgbClr val="595959"/>
                    </a:solidFill>
                  </a:rPr>
                  <a:t>Électricité</a:t>
                </a:r>
              </a:p>
              <a:p>
                <a:r>
                  <a:rPr lang="fr-FR" altLang="ko-KR" dirty="0">
                    <a:solidFill>
                      <a:srgbClr val="595959"/>
                    </a:solidFill>
                  </a:rPr>
                  <a:t>Briquette de char)</a:t>
                </a:r>
              </a:p>
            </p:txBody>
          </p:sp>
          <p:sp>
            <p:nvSpPr>
              <p:cNvPr id="23" name="TextBox 11">
                <a:extLst>
                  <a:ext uri="{FF2B5EF4-FFF2-40B4-BE49-F238E27FC236}">
                    <a16:creationId xmlns:a16="http://schemas.microsoft.com/office/drawing/2014/main" id="{DE97361C-FE7C-96F9-3D78-0A24EF944400}"/>
                  </a:ext>
                </a:extLst>
              </p:cNvPr>
              <p:cNvSpPr txBox="1"/>
              <p:nvPr/>
            </p:nvSpPr>
            <p:spPr>
              <a:xfrm>
                <a:off x="2882751" y="4296119"/>
                <a:ext cx="16070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altLang="ko-KR" sz="2000" b="1" dirty="0">
                    <a:solidFill>
                      <a:srgbClr val="7EAF35"/>
                    </a:solidFill>
                    <a:cs typeface="Arial" pitchFamily="34" charset="0"/>
                  </a:rPr>
                  <a:t>Besoin(s)</a:t>
                </a:r>
              </a:p>
            </p:txBody>
          </p:sp>
        </p:grpSp>
        <p:sp>
          <p:nvSpPr>
            <p:cNvPr id="7" name="TextBox 18">
              <a:extLst>
                <a:ext uri="{FF2B5EF4-FFF2-40B4-BE49-F238E27FC236}">
                  <a16:creationId xmlns:a16="http://schemas.microsoft.com/office/drawing/2014/main" id="{66586918-1835-2706-F6F7-1DFA6028C660}"/>
                </a:ext>
              </a:extLst>
            </p:cNvPr>
            <p:cNvSpPr txBox="1"/>
            <p:nvPr/>
          </p:nvSpPr>
          <p:spPr>
            <a:xfrm>
              <a:off x="4557154" y="5485275"/>
              <a:ext cx="305999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altLang="ko-KR" sz="2400" b="1" dirty="0">
                  <a:solidFill>
                    <a:srgbClr val="7EAF35"/>
                  </a:solidFill>
                  <a:latin typeface="+mj-lt"/>
                  <a:cs typeface="Arial" pitchFamily="34" charset="0"/>
                </a:rPr>
                <a:t>Qualification </a:t>
              </a:r>
            </a:p>
            <a:p>
              <a:pPr algn="ctr"/>
              <a:r>
                <a:rPr lang="fr-FR" altLang="ko-KR" sz="2400" b="1" dirty="0">
                  <a:solidFill>
                    <a:srgbClr val="7EAF35"/>
                  </a:solidFill>
                  <a:latin typeface="+mj-lt"/>
                  <a:cs typeface="Arial" pitchFamily="34" charset="0"/>
                </a:rPr>
                <a:t>de la demande</a:t>
              </a:r>
            </a:p>
          </p:txBody>
        </p: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C0C9B749-3F2D-163D-13B0-FE92E412FFCB}"/>
                </a:ext>
              </a:extLst>
            </p:cNvPr>
            <p:cNvGrpSpPr/>
            <p:nvPr/>
          </p:nvGrpSpPr>
          <p:grpSpPr>
            <a:xfrm>
              <a:off x="8155568" y="4033926"/>
              <a:ext cx="3324521" cy="1286213"/>
              <a:chOff x="2630397" y="4301558"/>
              <a:chExt cx="2461087" cy="1286213"/>
            </a:xfrm>
          </p:grpSpPr>
          <p:sp>
            <p:nvSpPr>
              <p:cNvPr id="20" name="TextBox 10">
                <a:extLst>
                  <a:ext uri="{FF2B5EF4-FFF2-40B4-BE49-F238E27FC236}">
                    <a16:creationId xmlns:a16="http://schemas.microsoft.com/office/drawing/2014/main" id="{ACDD4B74-263D-4762-F5EE-F20A54CBCD5A}"/>
                  </a:ext>
                </a:extLst>
              </p:cNvPr>
              <p:cNvSpPr txBox="1"/>
              <p:nvPr/>
            </p:nvSpPr>
            <p:spPr>
              <a:xfrm>
                <a:off x="2714697" y="4633664"/>
                <a:ext cx="2376787" cy="95410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>
                <a:defPPr>
                  <a:defRPr lang="fr-FR"/>
                </a:defPPr>
                <a:lvl1pPr marL="285750" indent="-285750">
                  <a:buFont typeface="Arial" panose="020B0604020202020204" pitchFamily="34" charset="0"/>
                  <a:buChar char="•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defRPr>
                </a:lvl1pPr>
              </a:lstStyle>
              <a:p>
                <a:pPr marL="0" lvl="1"/>
                <a:r>
                  <a:rPr lang="fr-FR" sz="1400" dirty="0">
                    <a:solidFill>
                      <a:srgbClr val="595959"/>
                    </a:solidFill>
                  </a:rPr>
                  <a:t>Biomasse utilisable</a:t>
                </a: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rgbClr val="595959"/>
                    </a:solidFill>
                  </a:rPr>
                  <a:t>Coques de karité</a:t>
                </a: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rgbClr val="595959"/>
                    </a:solidFill>
                  </a:rPr>
                  <a:t>Boues de barattage</a:t>
                </a: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rgbClr val="595959"/>
                    </a:solidFill>
                  </a:rPr>
                  <a:t>Tourteaux de karité</a:t>
                </a:r>
              </a:p>
            </p:txBody>
          </p:sp>
          <p:sp>
            <p:nvSpPr>
              <p:cNvPr id="21" name="TextBox 11">
                <a:extLst>
                  <a:ext uri="{FF2B5EF4-FFF2-40B4-BE49-F238E27FC236}">
                    <a16:creationId xmlns:a16="http://schemas.microsoft.com/office/drawing/2014/main" id="{B6EC4C51-364F-09CF-0C5D-1CB4B6497CD8}"/>
                  </a:ext>
                </a:extLst>
              </p:cNvPr>
              <p:cNvSpPr txBox="1"/>
              <p:nvPr/>
            </p:nvSpPr>
            <p:spPr>
              <a:xfrm>
                <a:off x="2630397" y="4301558"/>
                <a:ext cx="21603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altLang="ko-KR" sz="2000" b="1" dirty="0">
                    <a:solidFill>
                      <a:srgbClr val="B0CF2B"/>
                    </a:solidFill>
                    <a:cs typeface="Arial" pitchFamily="34" charset="0"/>
                  </a:rPr>
                  <a:t>Ressource(s) disponible(s)</a:t>
                </a:r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84698082-1779-88CC-9D63-5E4244975AF4}"/>
                </a:ext>
              </a:extLst>
            </p:cNvPr>
            <p:cNvGrpSpPr/>
            <p:nvPr/>
          </p:nvGrpSpPr>
          <p:grpSpPr>
            <a:xfrm>
              <a:off x="773882" y="4015682"/>
              <a:ext cx="3598938" cy="2010520"/>
              <a:chOff x="3017859" y="4283314"/>
              <a:chExt cx="2429429" cy="2010520"/>
            </a:xfrm>
          </p:grpSpPr>
          <p:sp>
            <p:nvSpPr>
              <p:cNvPr id="18" name="TextBox 10">
                <a:extLst>
                  <a:ext uri="{FF2B5EF4-FFF2-40B4-BE49-F238E27FC236}">
                    <a16:creationId xmlns:a16="http://schemas.microsoft.com/office/drawing/2014/main" id="{25F80216-32CA-4013-05BA-3EDD7E07A731}"/>
                  </a:ext>
                </a:extLst>
              </p:cNvPr>
              <p:cNvSpPr txBox="1"/>
              <p:nvPr/>
            </p:nvSpPr>
            <p:spPr>
              <a:xfrm>
                <a:off x="3020287" y="4908839"/>
                <a:ext cx="2427001" cy="1384995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>
                <a:defPPr>
                  <a:defRPr lang="fr-FR"/>
                </a:defPPr>
                <a:lvl1pPr marL="285750" indent="-285750">
                  <a:buFont typeface="Arial" panose="020B0604020202020204" pitchFamily="34" charset="0"/>
                  <a:buChar char="•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defRPr>
                </a:lvl1pPr>
              </a:lstStyle>
              <a:p>
                <a:pPr marL="285750" lvl="1" indent="-28575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rgbClr val="595959"/>
                    </a:solidFill>
                  </a:rPr>
                  <a:t>Isolement, accessibilité </a:t>
                </a:r>
              </a:p>
              <a:p>
                <a:pPr marL="285750" lvl="1" indent="-28575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FF0000"/>
                    </a:solidFill>
                  </a:rPr>
                  <a:t>Contraintes réglementaires (Karité BIO)</a:t>
                </a:r>
              </a:p>
              <a:p>
                <a:pPr marL="285750" lvl="1" indent="-28575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rgbClr val="595959"/>
                    </a:solidFill>
                  </a:rPr>
                  <a:t>Disponibilité des compétences</a:t>
                </a:r>
              </a:p>
              <a:p>
                <a:pPr marL="285750" lvl="1" indent="-28575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rgbClr val="595959"/>
                    </a:solidFill>
                  </a:rPr>
                  <a:t>Filières appro. Coques/résidus</a:t>
                </a:r>
              </a:p>
              <a:p>
                <a:pPr marL="285750" lvl="1" indent="-28575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fr-FR" sz="1400" dirty="0">
                    <a:solidFill>
                      <a:srgbClr val="595959"/>
                    </a:solidFill>
                  </a:rPr>
                  <a:t>Implication des autorités locales</a:t>
                </a: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endParaRPr lang="fr-FR" sz="14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" name="TextBox 11">
                <a:extLst>
                  <a:ext uri="{FF2B5EF4-FFF2-40B4-BE49-F238E27FC236}">
                    <a16:creationId xmlns:a16="http://schemas.microsoft.com/office/drawing/2014/main" id="{C6F92C9C-9324-8165-6A58-8003703BFA39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21603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fr-FR" altLang="ko-KR" sz="2000" b="1" dirty="0">
                    <a:solidFill>
                      <a:srgbClr val="7EAF35"/>
                    </a:solidFill>
                    <a:cs typeface="Arial" pitchFamily="34" charset="0"/>
                  </a:rPr>
                  <a:t>Environnement </a:t>
                </a:r>
              </a:p>
              <a:p>
                <a:pPr lvl="0" algn="ctr"/>
                <a:r>
                  <a:rPr lang="fr-FR" altLang="ko-KR" sz="2000" b="1" dirty="0">
                    <a:solidFill>
                      <a:srgbClr val="7EAF35"/>
                    </a:solidFill>
                    <a:cs typeface="Arial" pitchFamily="34" charset="0"/>
                  </a:rPr>
                  <a:t>socio-économique 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9F1CBE2-CA27-FDB3-6B42-015DC76D9ECC}"/>
                </a:ext>
              </a:extLst>
            </p:cNvPr>
            <p:cNvGrpSpPr/>
            <p:nvPr/>
          </p:nvGrpSpPr>
          <p:grpSpPr>
            <a:xfrm>
              <a:off x="1451101" y="2302397"/>
              <a:ext cx="2265104" cy="1064883"/>
              <a:chOff x="2954940" y="4283314"/>
              <a:chExt cx="1676818" cy="1064883"/>
            </a:xfrm>
          </p:grpSpPr>
          <p:sp>
            <p:nvSpPr>
              <p:cNvPr id="16" name="TextBox 10">
                <a:extLst>
                  <a:ext uri="{FF2B5EF4-FFF2-40B4-BE49-F238E27FC236}">
                    <a16:creationId xmlns:a16="http://schemas.microsoft.com/office/drawing/2014/main" id="{5C218ABD-C4DC-8E08-6DA4-4783F611DBCF}"/>
                  </a:ext>
                </a:extLst>
              </p:cNvPr>
              <p:cNvSpPr txBox="1"/>
              <p:nvPr/>
            </p:nvSpPr>
            <p:spPr>
              <a:xfrm>
                <a:off x="2954940" y="4609533"/>
                <a:ext cx="1676818" cy="738664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>
                <a:defPPr>
                  <a:defRPr lang="fr-FR"/>
                </a:defPPr>
                <a:lvl1pPr marL="285750" indent="-285750">
                  <a:buFont typeface="Arial" panose="020B0604020202020204" pitchFamily="34" charset="0"/>
                  <a:buChar char="•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defRPr>
                </a:lvl1pPr>
              </a:lstStyle>
              <a:p>
                <a:pPr marL="285750" lvl="1" indent="-28575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fr-FR" altLang="ko-KR" sz="1400" dirty="0">
                    <a:solidFill>
                      <a:srgbClr val="595959"/>
                    </a:solidFill>
                  </a:rPr>
                  <a:t>Solution technique</a:t>
                </a:r>
              </a:p>
              <a:p>
                <a:pPr marL="285750" lvl="1" indent="-28575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fr-FR" altLang="ko-KR" sz="1400" dirty="0">
                    <a:solidFill>
                      <a:srgbClr val="595959"/>
                    </a:solidFill>
                  </a:rPr>
                  <a:t>Faisabilité financière</a:t>
                </a:r>
              </a:p>
              <a:p>
                <a:pPr marL="285750" lvl="1" indent="-285750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fr-FR" altLang="ko-KR" sz="1400" u="sng" dirty="0">
                    <a:solidFill>
                      <a:srgbClr val="FF0000"/>
                    </a:solidFill>
                  </a:rPr>
                  <a:t>Modèle économique</a:t>
                </a:r>
              </a:p>
            </p:txBody>
          </p:sp>
          <p:sp>
            <p:nvSpPr>
              <p:cNvPr id="17" name="TextBox 11">
                <a:extLst>
                  <a:ext uri="{FF2B5EF4-FFF2-40B4-BE49-F238E27FC236}">
                    <a16:creationId xmlns:a16="http://schemas.microsoft.com/office/drawing/2014/main" id="{B4A65360-F432-B226-0A89-7A575DC8E819}"/>
                  </a:ext>
                </a:extLst>
              </p:cNvPr>
              <p:cNvSpPr txBox="1"/>
              <p:nvPr/>
            </p:nvSpPr>
            <p:spPr>
              <a:xfrm>
                <a:off x="3017860" y="4283314"/>
                <a:ext cx="16070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altLang="ko-KR" sz="2000" b="1" dirty="0">
                    <a:solidFill>
                      <a:srgbClr val="B0CF2B"/>
                    </a:solidFill>
                    <a:cs typeface="Arial" pitchFamily="34" charset="0"/>
                  </a:rPr>
                  <a:t>Solution adaptée</a:t>
                </a:r>
              </a:p>
            </p:txBody>
          </p:sp>
        </p:grpSp>
        <p:sp>
          <p:nvSpPr>
            <p:cNvPr id="11" name="Donut 8">
              <a:extLst>
                <a:ext uri="{FF2B5EF4-FFF2-40B4-BE49-F238E27FC236}">
                  <a16:creationId xmlns:a16="http://schemas.microsoft.com/office/drawing/2014/main" id="{D838C0DE-310A-5349-F2C2-7460EB56E4E2}"/>
                </a:ext>
              </a:extLst>
            </p:cNvPr>
            <p:cNvSpPr/>
            <p:nvPr/>
          </p:nvSpPr>
          <p:spPr>
            <a:xfrm>
              <a:off x="6674004" y="2607987"/>
              <a:ext cx="486216" cy="581184"/>
            </a:xfrm>
            <a:custGeom>
              <a:avLst/>
              <a:gdLst/>
              <a:ahLst/>
              <a:cxnLst/>
              <a:rect l="l" t="t" r="r" b="b"/>
              <a:pathLst>
                <a:path w="2688046" h="3213079">
                  <a:moveTo>
                    <a:pt x="1056023" y="556744"/>
                  </a:moveTo>
                  <a:lnTo>
                    <a:pt x="1056023" y="906412"/>
                  </a:lnTo>
                  <a:cubicBezTo>
                    <a:pt x="641240" y="1029807"/>
                    <a:pt x="338989" y="1414134"/>
                    <a:pt x="338989" y="1869056"/>
                  </a:cubicBezTo>
                  <a:cubicBezTo>
                    <a:pt x="338989" y="2424121"/>
                    <a:pt x="788958" y="2874090"/>
                    <a:pt x="1344023" y="2874090"/>
                  </a:cubicBezTo>
                  <a:cubicBezTo>
                    <a:pt x="1899088" y="2874090"/>
                    <a:pt x="2349057" y="2424121"/>
                    <a:pt x="2349057" y="1869056"/>
                  </a:cubicBezTo>
                  <a:cubicBezTo>
                    <a:pt x="2349057" y="1414134"/>
                    <a:pt x="2046806" y="1029807"/>
                    <a:pt x="1632023" y="906412"/>
                  </a:cubicBezTo>
                  <a:lnTo>
                    <a:pt x="1632023" y="556744"/>
                  </a:lnTo>
                  <a:cubicBezTo>
                    <a:pt x="2235992" y="687900"/>
                    <a:pt x="2688046" y="1225687"/>
                    <a:pt x="2688046" y="1869056"/>
                  </a:cubicBezTo>
                  <a:cubicBezTo>
                    <a:pt x="2688046" y="2611339"/>
                    <a:pt x="2086306" y="3213079"/>
                    <a:pt x="1344023" y="3213079"/>
                  </a:cubicBezTo>
                  <a:cubicBezTo>
                    <a:pt x="601740" y="3213079"/>
                    <a:pt x="0" y="2611339"/>
                    <a:pt x="0" y="1869056"/>
                  </a:cubicBezTo>
                  <a:cubicBezTo>
                    <a:pt x="0" y="1225687"/>
                    <a:pt x="452054" y="687900"/>
                    <a:pt x="1056023" y="556744"/>
                  </a:cubicBezTo>
                  <a:close/>
                  <a:moveTo>
                    <a:pt x="1344023" y="0"/>
                  </a:moveTo>
                  <a:cubicBezTo>
                    <a:pt x="1443445" y="0"/>
                    <a:pt x="1524043" y="80598"/>
                    <a:pt x="1524043" y="180020"/>
                  </a:cubicBezTo>
                  <a:lnTo>
                    <a:pt x="1524043" y="1413058"/>
                  </a:lnTo>
                  <a:cubicBezTo>
                    <a:pt x="1524043" y="1512480"/>
                    <a:pt x="1443445" y="1593078"/>
                    <a:pt x="1344023" y="1593078"/>
                  </a:cubicBezTo>
                  <a:cubicBezTo>
                    <a:pt x="1244601" y="1593078"/>
                    <a:pt x="1164003" y="1512480"/>
                    <a:pt x="1164003" y="1413058"/>
                  </a:cubicBezTo>
                  <a:lnTo>
                    <a:pt x="1164003" y="180020"/>
                  </a:lnTo>
                  <a:cubicBezTo>
                    <a:pt x="1164003" y="80598"/>
                    <a:pt x="1244601" y="0"/>
                    <a:pt x="1344023" y="0"/>
                  </a:cubicBezTo>
                  <a:close/>
                </a:path>
              </a:pathLst>
            </a:custGeom>
            <a:solidFill>
              <a:srgbClr val="7EAF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Block Arc 41">
              <a:extLst>
                <a:ext uri="{FF2B5EF4-FFF2-40B4-BE49-F238E27FC236}">
                  <a16:creationId xmlns:a16="http://schemas.microsoft.com/office/drawing/2014/main" id="{61A00151-76FD-D7EF-FDF6-24722BA093DB}"/>
                </a:ext>
              </a:extLst>
            </p:cNvPr>
            <p:cNvSpPr/>
            <p:nvPr/>
          </p:nvSpPr>
          <p:spPr>
            <a:xfrm>
              <a:off x="4653318" y="4135268"/>
              <a:ext cx="473301" cy="660394"/>
            </a:xfrm>
            <a:custGeom>
              <a:avLst/>
              <a:gdLst/>
              <a:ahLst/>
              <a:cxnLst/>
              <a:rect l="l" t="t" r="r" b="b"/>
              <a:pathLst>
                <a:path w="2512265" h="3505352">
                  <a:moveTo>
                    <a:pt x="1276582" y="2106401"/>
                  </a:moveTo>
                  <a:cubicBezTo>
                    <a:pt x="1154832" y="2195007"/>
                    <a:pt x="1018024" y="2262207"/>
                    <a:pt x="871321" y="2302645"/>
                  </a:cubicBezTo>
                  <a:cubicBezTo>
                    <a:pt x="1041049" y="2346709"/>
                    <a:pt x="1216984" y="2342691"/>
                    <a:pt x="1380867" y="2295542"/>
                  </a:cubicBezTo>
                  <a:cubicBezTo>
                    <a:pt x="1352791" y="2227964"/>
                    <a:pt x="1317377" y="2164934"/>
                    <a:pt x="1276582" y="2106401"/>
                  </a:cubicBezTo>
                  <a:close/>
                  <a:moveTo>
                    <a:pt x="931061" y="1768598"/>
                  </a:moveTo>
                  <a:lnTo>
                    <a:pt x="785084" y="2021438"/>
                  </a:lnTo>
                  <a:lnTo>
                    <a:pt x="684448" y="2196711"/>
                  </a:lnTo>
                  <a:cubicBezTo>
                    <a:pt x="868931" y="2169533"/>
                    <a:pt x="1041385" y="2098006"/>
                    <a:pt x="1189228" y="1991290"/>
                  </a:cubicBezTo>
                  <a:cubicBezTo>
                    <a:pt x="1113839" y="1904543"/>
                    <a:pt x="1026949" y="1829435"/>
                    <a:pt x="931061" y="1768598"/>
                  </a:cubicBezTo>
                  <a:close/>
                  <a:moveTo>
                    <a:pt x="1626242" y="1739577"/>
                  </a:moveTo>
                  <a:cubicBezTo>
                    <a:pt x="1556851" y="1850020"/>
                    <a:pt x="1471526" y="1947792"/>
                    <a:pt x="1374302" y="2030973"/>
                  </a:cubicBezTo>
                  <a:cubicBezTo>
                    <a:pt x="1422822" y="2099916"/>
                    <a:pt x="1464618" y="2174537"/>
                    <a:pt x="1497466" y="2254701"/>
                  </a:cubicBezTo>
                  <a:cubicBezTo>
                    <a:pt x="1664534" y="2184833"/>
                    <a:pt x="1813198" y="2068027"/>
                    <a:pt x="1922549" y="1910651"/>
                  </a:cubicBezTo>
                  <a:close/>
                  <a:moveTo>
                    <a:pt x="531158" y="1601275"/>
                  </a:moveTo>
                  <a:cubicBezTo>
                    <a:pt x="514831" y="1769123"/>
                    <a:pt x="535254" y="1939877"/>
                    <a:pt x="594029" y="2101141"/>
                  </a:cubicBezTo>
                  <a:lnTo>
                    <a:pt x="822377" y="1705631"/>
                  </a:lnTo>
                  <a:cubicBezTo>
                    <a:pt x="730789" y="1658398"/>
                    <a:pt x="632873" y="1623335"/>
                    <a:pt x="531158" y="1601275"/>
                  </a:cubicBezTo>
                  <a:close/>
                  <a:moveTo>
                    <a:pt x="270885" y="1572115"/>
                  </a:moveTo>
                  <a:cubicBezTo>
                    <a:pt x="231457" y="1572339"/>
                    <a:pt x="191799" y="1574812"/>
                    <a:pt x="152057" y="1579894"/>
                  </a:cubicBezTo>
                  <a:cubicBezTo>
                    <a:pt x="195418" y="1760005"/>
                    <a:pt x="289893" y="1927350"/>
                    <a:pt x="428945" y="2058945"/>
                  </a:cubicBezTo>
                  <a:cubicBezTo>
                    <a:pt x="384418" y="1901749"/>
                    <a:pt x="371313" y="1738504"/>
                    <a:pt x="388331" y="1577832"/>
                  </a:cubicBezTo>
                  <a:cubicBezTo>
                    <a:pt x="349511" y="1573916"/>
                    <a:pt x="310313" y="1571891"/>
                    <a:pt x="270885" y="1572115"/>
                  </a:cubicBezTo>
                  <a:close/>
                  <a:moveTo>
                    <a:pt x="1117422" y="1445810"/>
                  </a:moveTo>
                  <a:lnTo>
                    <a:pt x="992684" y="1661863"/>
                  </a:lnTo>
                  <a:cubicBezTo>
                    <a:pt x="1102065" y="1730612"/>
                    <a:pt x="1200940" y="1816138"/>
                    <a:pt x="1286200" y="1915345"/>
                  </a:cubicBezTo>
                  <a:cubicBezTo>
                    <a:pt x="1368713" y="1844119"/>
                    <a:pt x="1441290" y="1760865"/>
                    <a:pt x="1500981" y="1667258"/>
                  </a:cubicBezTo>
                  <a:close/>
                  <a:moveTo>
                    <a:pt x="2092402" y="1221082"/>
                  </a:moveTo>
                  <a:cubicBezTo>
                    <a:pt x="2001593" y="1234047"/>
                    <a:pt x="1911092" y="1235450"/>
                    <a:pt x="1822337" y="1227227"/>
                  </a:cubicBezTo>
                  <a:cubicBezTo>
                    <a:pt x="1800443" y="1366691"/>
                    <a:pt x="1756170" y="1503162"/>
                    <a:pt x="1688847" y="1630684"/>
                  </a:cubicBezTo>
                  <a:lnTo>
                    <a:pt x="1987299" y="1802996"/>
                  </a:lnTo>
                  <a:cubicBezTo>
                    <a:pt x="2084887" y="1618081"/>
                    <a:pt x="2117858" y="1415133"/>
                    <a:pt x="2092402" y="1221082"/>
                  </a:cubicBezTo>
                  <a:close/>
                  <a:moveTo>
                    <a:pt x="649579" y="1175701"/>
                  </a:moveTo>
                  <a:cubicBezTo>
                    <a:pt x="600911" y="1272240"/>
                    <a:pt x="566994" y="1374279"/>
                    <a:pt x="548013" y="1478728"/>
                  </a:cubicBezTo>
                  <a:cubicBezTo>
                    <a:pt x="665588" y="1503392"/>
                    <a:pt x="778659" y="1543786"/>
                    <a:pt x="883938" y="1599004"/>
                  </a:cubicBezTo>
                  <a:lnTo>
                    <a:pt x="1008644" y="1383007"/>
                  </a:lnTo>
                  <a:close/>
                  <a:moveTo>
                    <a:pt x="1325201" y="1085928"/>
                  </a:moveTo>
                  <a:lnTo>
                    <a:pt x="1180226" y="1337032"/>
                  </a:lnTo>
                  <a:lnTo>
                    <a:pt x="1563461" y="1558293"/>
                  </a:lnTo>
                  <a:cubicBezTo>
                    <a:pt x="1621429" y="1447029"/>
                    <a:pt x="1659763" y="1328223"/>
                    <a:pt x="1679185" y="1206861"/>
                  </a:cubicBezTo>
                  <a:cubicBezTo>
                    <a:pt x="1555153" y="1183834"/>
                    <a:pt x="1435895" y="1143161"/>
                    <a:pt x="1325201" y="1085928"/>
                  </a:cubicBezTo>
                  <a:close/>
                  <a:moveTo>
                    <a:pt x="216369" y="925587"/>
                  </a:moveTo>
                  <a:cubicBezTo>
                    <a:pt x="135862" y="1096620"/>
                    <a:pt x="108667" y="1281041"/>
                    <a:pt x="130011" y="1458436"/>
                  </a:cubicBezTo>
                  <a:cubicBezTo>
                    <a:pt x="222591" y="1446071"/>
                    <a:pt x="314795" y="1446181"/>
                    <a:pt x="405131" y="1455463"/>
                  </a:cubicBezTo>
                  <a:cubicBezTo>
                    <a:pt x="426945" y="1333935"/>
                    <a:pt x="466667" y="1215249"/>
                    <a:pt x="524206" y="1103317"/>
                  </a:cubicBezTo>
                  <a:close/>
                  <a:moveTo>
                    <a:pt x="943246" y="797103"/>
                  </a:moveTo>
                  <a:cubicBezTo>
                    <a:pt x="853400" y="873630"/>
                    <a:pt x="774733" y="963960"/>
                    <a:pt x="711316" y="1066306"/>
                  </a:cubicBezTo>
                  <a:lnTo>
                    <a:pt x="1071447" y="1274228"/>
                  </a:lnTo>
                  <a:lnTo>
                    <a:pt x="1215869" y="1024081"/>
                  </a:lnTo>
                  <a:cubicBezTo>
                    <a:pt x="1115458" y="961776"/>
                    <a:pt x="1023809" y="885272"/>
                    <a:pt x="943246" y="797103"/>
                  </a:cubicBezTo>
                  <a:close/>
                  <a:moveTo>
                    <a:pt x="1777831" y="614825"/>
                  </a:moveTo>
                  <a:cubicBezTo>
                    <a:pt x="1828108" y="774217"/>
                    <a:pt x="1847177" y="940426"/>
                    <a:pt x="1835302" y="1104709"/>
                  </a:cubicBezTo>
                  <a:cubicBezTo>
                    <a:pt x="1912529" y="1111680"/>
                    <a:pt x="1991200" y="1110618"/>
                    <a:pt x="2070135" y="1099634"/>
                  </a:cubicBezTo>
                  <a:cubicBezTo>
                    <a:pt x="2023430" y="916066"/>
                    <a:pt x="1923963" y="746103"/>
                    <a:pt x="1777831" y="614825"/>
                  </a:cubicBezTo>
                  <a:close/>
                  <a:moveTo>
                    <a:pt x="1613169" y="587153"/>
                  </a:moveTo>
                  <a:lnTo>
                    <a:pt x="1386789" y="979253"/>
                  </a:lnTo>
                  <a:cubicBezTo>
                    <a:pt x="1482593" y="1028182"/>
                    <a:pt x="1585369" y="1063521"/>
                    <a:pt x="1692132" y="1084514"/>
                  </a:cubicBezTo>
                  <a:cubicBezTo>
                    <a:pt x="1702376" y="916614"/>
                    <a:pt x="1676765" y="746730"/>
                    <a:pt x="1613169" y="587153"/>
                  </a:cubicBezTo>
                  <a:close/>
                  <a:moveTo>
                    <a:pt x="1500307" y="531421"/>
                  </a:moveTo>
                  <a:cubicBezTo>
                    <a:pt x="1333628" y="560682"/>
                    <a:pt x="1177718" y="626786"/>
                    <a:pt x="1041762" y="721997"/>
                  </a:cubicBezTo>
                  <a:cubicBezTo>
                    <a:pt x="1111912" y="797410"/>
                    <a:pt x="1191076" y="863204"/>
                    <a:pt x="1277416" y="917480"/>
                  </a:cubicBezTo>
                  <a:close/>
                  <a:moveTo>
                    <a:pt x="708730" y="442269"/>
                  </a:moveTo>
                  <a:cubicBezTo>
                    <a:pt x="536145" y="518354"/>
                    <a:pt x="384460" y="645249"/>
                    <a:pt x="277225" y="815684"/>
                  </a:cubicBezTo>
                  <a:lnTo>
                    <a:pt x="586010" y="993961"/>
                  </a:lnTo>
                  <a:cubicBezTo>
                    <a:pt x="658009" y="876621"/>
                    <a:pt x="747803" y="773217"/>
                    <a:pt x="850548" y="685844"/>
                  </a:cubicBezTo>
                  <a:cubicBezTo>
                    <a:pt x="795399" y="611028"/>
                    <a:pt x="747545" y="529652"/>
                    <a:pt x="708730" y="442269"/>
                  </a:cubicBezTo>
                  <a:close/>
                  <a:moveTo>
                    <a:pt x="1114411" y="355452"/>
                  </a:moveTo>
                  <a:cubicBezTo>
                    <a:pt x="1016499" y="355167"/>
                    <a:pt x="919324" y="369705"/>
                    <a:pt x="826255" y="398131"/>
                  </a:cubicBezTo>
                  <a:cubicBezTo>
                    <a:pt x="858722" y="474940"/>
                    <a:pt x="900618" y="545829"/>
                    <a:pt x="948599" y="611249"/>
                  </a:cubicBezTo>
                  <a:cubicBezTo>
                    <a:pt x="1085375" y="512974"/>
                    <a:pt x="1240825" y="441488"/>
                    <a:pt x="1406980" y="401715"/>
                  </a:cubicBezTo>
                  <a:cubicBezTo>
                    <a:pt x="1310969" y="370847"/>
                    <a:pt x="1212322" y="355738"/>
                    <a:pt x="1114411" y="355452"/>
                  </a:cubicBezTo>
                  <a:close/>
                  <a:moveTo>
                    <a:pt x="1776283" y="295101"/>
                  </a:moveTo>
                  <a:lnTo>
                    <a:pt x="1710896" y="408983"/>
                  </a:lnTo>
                  <a:cubicBezTo>
                    <a:pt x="2209777" y="726145"/>
                    <a:pt x="2373723" y="1383396"/>
                    <a:pt x="2075153" y="1900534"/>
                  </a:cubicBezTo>
                  <a:cubicBezTo>
                    <a:pt x="1777480" y="2416119"/>
                    <a:pt x="1129323" y="2603192"/>
                    <a:pt x="606057" y="2333243"/>
                  </a:cubicBezTo>
                  <a:lnTo>
                    <a:pt x="534769" y="2457402"/>
                  </a:lnTo>
                  <a:cubicBezTo>
                    <a:pt x="1115347" y="2755664"/>
                    <a:pt x="1834151" y="2554240"/>
                    <a:pt x="2173557" y="1987198"/>
                  </a:cubicBezTo>
                  <a:cubicBezTo>
                    <a:pt x="2520801" y="1407062"/>
                    <a:pt x="2343129" y="657734"/>
                    <a:pt x="1776283" y="295101"/>
                  </a:cubicBezTo>
                  <a:close/>
                  <a:moveTo>
                    <a:pt x="1831804" y="0"/>
                  </a:moveTo>
                  <a:cubicBezTo>
                    <a:pt x="1881515" y="0"/>
                    <a:pt x="1921814" y="40299"/>
                    <a:pt x="1921814" y="90010"/>
                  </a:cubicBezTo>
                  <a:cubicBezTo>
                    <a:pt x="1921814" y="123853"/>
                    <a:pt x="1903137" y="153333"/>
                    <a:pt x="1874873" y="167531"/>
                  </a:cubicBezTo>
                  <a:cubicBezTo>
                    <a:pt x="2505724" y="579432"/>
                    <a:pt x="2701456" y="1419035"/>
                    <a:pt x="2311836" y="2069966"/>
                  </a:cubicBezTo>
                  <a:cubicBezTo>
                    <a:pt x="2067801" y="2477672"/>
                    <a:pt x="1650037" y="2717958"/>
                    <a:pt x="1209422" y="2750781"/>
                  </a:cubicBezTo>
                  <a:lnTo>
                    <a:pt x="1209422" y="3191198"/>
                  </a:lnTo>
                  <a:cubicBezTo>
                    <a:pt x="1228953" y="3190691"/>
                    <a:pt x="1248332" y="3191937"/>
                    <a:pt x="1267595" y="3193449"/>
                  </a:cubicBezTo>
                  <a:cubicBezTo>
                    <a:pt x="1660899" y="3224325"/>
                    <a:pt x="1926978" y="3358049"/>
                    <a:pt x="1884661" y="3503570"/>
                  </a:cubicBezTo>
                  <a:lnTo>
                    <a:pt x="318693" y="3505352"/>
                  </a:lnTo>
                  <a:cubicBezTo>
                    <a:pt x="273700" y="3359367"/>
                    <a:pt x="539657" y="3224666"/>
                    <a:pt x="934393" y="3193515"/>
                  </a:cubicBezTo>
                  <a:lnTo>
                    <a:pt x="993398" y="3191208"/>
                  </a:lnTo>
                  <a:lnTo>
                    <a:pt x="993398" y="2750894"/>
                  </a:lnTo>
                  <a:cubicBezTo>
                    <a:pt x="812915" y="2737642"/>
                    <a:pt x="632784" y="2688481"/>
                    <a:pt x="463078" y="2601537"/>
                  </a:cubicBezTo>
                  <a:cubicBezTo>
                    <a:pt x="463677" y="2602537"/>
                    <a:pt x="463694" y="2603560"/>
                    <a:pt x="463694" y="2604587"/>
                  </a:cubicBezTo>
                  <a:cubicBezTo>
                    <a:pt x="463694" y="2654298"/>
                    <a:pt x="423395" y="2694597"/>
                    <a:pt x="373684" y="2694597"/>
                  </a:cubicBezTo>
                  <a:cubicBezTo>
                    <a:pt x="323973" y="2694597"/>
                    <a:pt x="283674" y="2654298"/>
                    <a:pt x="283674" y="2604587"/>
                  </a:cubicBezTo>
                  <a:cubicBezTo>
                    <a:pt x="283674" y="2554876"/>
                    <a:pt x="323973" y="2514577"/>
                    <a:pt x="373684" y="2514577"/>
                  </a:cubicBezTo>
                  <a:lnTo>
                    <a:pt x="377019" y="2515250"/>
                  </a:lnTo>
                  <a:lnTo>
                    <a:pt x="511820" y="2280472"/>
                  </a:lnTo>
                  <a:lnTo>
                    <a:pt x="495824" y="2271237"/>
                  </a:lnTo>
                  <a:lnTo>
                    <a:pt x="496783" y="2269575"/>
                  </a:lnTo>
                  <a:cubicBezTo>
                    <a:pt x="34226" y="1964050"/>
                    <a:pt x="-130424" y="1362029"/>
                    <a:pt x="110016" y="864184"/>
                  </a:cubicBezTo>
                  <a:lnTo>
                    <a:pt x="106296" y="862036"/>
                  </a:lnTo>
                  <a:lnTo>
                    <a:pt x="148828" y="788370"/>
                  </a:lnTo>
                  <a:lnTo>
                    <a:pt x="169099" y="753258"/>
                  </a:lnTo>
                  <a:lnTo>
                    <a:pt x="170873" y="754281"/>
                  </a:lnTo>
                  <a:cubicBezTo>
                    <a:pt x="475914" y="264737"/>
                    <a:pt x="1106018" y="92008"/>
                    <a:pt x="1617242" y="355196"/>
                  </a:cubicBezTo>
                  <a:lnTo>
                    <a:pt x="1748044" y="127384"/>
                  </a:lnTo>
                  <a:lnTo>
                    <a:pt x="1751959" y="129632"/>
                  </a:lnTo>
                  <a:cubicBezTo>
                    <a:pt x="1745165" y="117975"/>
                    <a:pt x="1741794" y="104386"/>
                    <a:pt x="1741794" y="90010"/>
                  </a:cubicBezTo>
                  <a:cubicBezTo>
                    <a:pt x="1741794" y="40299"/>
                    <a:pt x="1782093" y="0"/>
                    <a:pt x="1831804" y="0"/>
                  </a:cubicBezTo>
                  <a:close/>
                </a:path>
              </a:pathLst>
            </a:custGeom>
            <a:solidFill>
              <a:srgbClr val="7EAF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Rectangle 30">
              <a:extLst>
                <a:ext uri="{FF2B5EF4-FFF2-40B4-BE49-F238E27FC236}">
                  <a16:creationId xmlns:a16="http://schemas.microsoft.com/office/drawing/2014/main" id="{5776876A-4679-A5F0-8302-16A2EDC3C0F6}"/>
                </a:ext>
              </a:extLst>
            </p:cNvPr>
            <p:cNvSpPr/>
            <p:nvPr/>
          </p:nvSpPr>
          <p:spPr>
            <a:xfrm>
              <a:off x="7129246" y="4134465"/>
              <a:ext cx="464493" cy="463135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rgbClr val="B0C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Donut 39">
              <a:extLst>
                <a:ext uri="{FF2B5EF4-FFF2-40B4-BE49-F238E27FC236}">
                  <a16:creationId xmlns:a16="http://schemas.microsoft.com/office/drawing/2014/main" id="{BCEE4D83-A8AE-D656-5C51-0CC59286B826}"/>
                </a:ext>
              </a:extLst>
            </p:cNvPr>
            <p:cNvSpPr/>
            <p:nvPr/>
          </p:nvSpPr>
          <p:spPr>
            <a:xfrm>
              <a:off x="5003467" y="2581526"/>
              <a:ext cx="575536" cy="575536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rgbClr val="B0C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2D8A81DE-C884-610A-53BF-6E17714DF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680" y="3548243"/>
              <a:ext cx="845898" cy="841688"/>
            </a:xfrm>
            <a:prstGeom prst="rect">
              <a:avLst/>
            </a:prstGeom>
          </p:spPr>
        </p:pic>
      </p:grpSp>
      <p:sp>
        <p:nvSpPr>
          <p:cNvPr id="28" name="TextBox 29">
            <a:extLst>
              <a:ext uri="{FF2B5EF4-FFF2-40B4-BE49-F238E27FC236}">
                <a16:creationId xmlns:a16="http://schemas.microsoft.com/office/drawing/2014/main" id="{53C49210-4F03-3AB8-6530-06D83F4ADE45}"/>
              </a:ext>
            </a:extLst>
          </p:cNvPr>
          <p:cNvSpPr txBox="1"/>
          <p:nvPr/>
        </p:nvSpPr>
        <p:spPr>
          <a:xfrm>
            <a:off x="4401026" y="5645534"/>
            <a:ext cx="3422348" cy="584775"/>
          </a:xfrm>
          <a:prstGeom prst="rect">
            <a:avLst/>
          </a:prstGeom>
          <a:noFill/>
          <a:ln w="28575">
            <a:solidFill>
              <a:schemeClr val="bg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fr-FR" altLang="ko-KR" sz="16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Programme EXPLOR 2024</a:t>
            </a:r>
            <a:r>
              <a:rPr lang="fr-FR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fr-FR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(Pôle MEDEE)</a:t>
            </a:r>
          </a:p>
        </p:txBody>
      </p:sp>
    </p:spTree>
    <p:extLst>
      <p:ext uri="{BB962C8B-B14F-4D97-AF65-F5344CB8AC3E}">
        <p14:creationId xmlns:p14="http://schemas.microsoft.com/office/powerpoint/2010/main" val="290651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6720E69-195F-5425-E2E5-6990A20E6C5F}"/>
              </a:ext>
            </a:extLst>
          </p:cNvPr>
          <p:cNvSpPr txBox="1"/>
          <p:nvPr/>
        </p:nvSpPr>
        <p:spPr>
          <a:xfrm>
            <a:off x="5851145" y="6519446"/>
            <a:ext cx="489709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5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12B8757-1DC8-8037-B96C-FD3E683F9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609" y="-126132"/>
            <a:ext cx="10564568" cy="48153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ABB32F2-48C9-9363-D13E-D5B63BC9C7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92" y="0"/>
            <a:ext cx="1076870" cy="107378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1FE0E99-6A03-CF8B-66D7-E640C60223BC}"/>
              </a:ext>
            </a:extLst>
          </p:cNvPr>
          <p:cNvSpPr txBox="1"/>
          <p:nvPr/>
        </p:nvSpPr>
        <p:spPr>
          <a:xfrm>
            <a:off x="134592" y="4382567"/>
            <a:ext cx="1051995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Statu quo: </a:t>
            </a:r>
            <a:endParaRPr lang="fr-FR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7AAE2B"/>
              </a:buClr>
              <a:buSzPts val="1000"/>
              <a:buFont typeface="Arial" panose="020B0604020202020204" pitchFamily="34" charset="0"/>
              <a:buChar char="◗"/>
            </a:pPr>
            <a:r>
              <a:rPr lang="fr-FR" sz="1400" dirty="0">
                <a:effectLst/>
                <a:latin typeface="Arial Unicode MS"/>
                <a:ea typeface="Arial Unicode MS"/>
                <a:cs typeface="Arial Unicode MS"/>
              </a:rPr>
              <a:t>Quantité d’amandes de karité traitée : ≈100 tonnes récoltées de Mai à Août et stockées sur l’année;</a:t>
            </a:r>
            <a:endParaRPr lang="fr-FR" sz="11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7AAE2B"/>
              </a:buClr>
              <a:buSzPts val="1000"/>
              <a:buFont typeface="Arial" panose="020B0604020202020204" pitchFamily="34" charset="0"/>
              <a:buChar char="◗"/>
            </a:pPr>
            <a:r>
              <a:rPr lang="fr-FR" sz="1400" dirty="0">
                <a:effectLst/>
                <a:latin typeface="Arial Unicode MS"/>
                <a:ea typeface="Arial Unicode MS"/>
                <a:cs typeface="Arial Unicode MS"/>
              </a:rPr>
              <a:t>Capacité annuelle de production de beurre de karité : ≈ 35 tonnes </a:t>
            </a:r>
            <a:endParaRPr lang="fr-FR" sz="11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B7B2553-FE69-6C34-7B57-473A3AE21DB0}"/>
              </a:ext>
            </a:extLst>
          </p:cNvPr>
          <p:cNvSpPr txBox="1"/>
          <p:nvPr/>
        </p:nvSpPr>
        <p:spPr>
          <a:xfrm>
            <a:off x="134592" y="5275119"/>
            <a:ext cx="11536938" cy="1122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7AAE2B"/>
              </a:buClr>
              <a:buSzPts val="1000"/>
              <a:buFont typeface="Arial" panose="020B0604020202020204" pitchFamily="34" charset="0"/>
              <a:buChar char="◗"/>
            </a:pPr>
            <a:r>
              <a:rPr lang="fr-FR" sz="1400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fr-FR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ransformations manuelles éreintantes (torréfaction et barattage)</a:t>
            </a:r>
            <a:endParaRPr lang="fr-FR" sz="1400" dirty="0">
              <a:latin typeface="Arial Unicode MS"/>
            </a:endParaRP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7AAE2B"/>
              </a:buClr>
              <a:buSzPts val="1000"/>
              <a:buFont typeface="Arial" panose="020B0604020202020204" pitchFamily="34" charset="0"/>
              <a:buChar char="◗"/>
            </a:pPr>
            <a:r>
              <a:rPr lang="fr-FR" sz="1400" dirty="0">
                <a:latin typeface="Arial Unicode MS"/>
              </a:rPr>
              <a:t>Intoxication par les fumées de combustion du bois 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7AAE2B"/>
              </a:buClr>
              <a:buSzPts val="1000"/>
              <a:buFont typeface="Arial" panose="020B0604020202020204" pitchFamily="34" charset="0"/>
              <a:buChar char="◗"/>
            </a:pPr>
            <a:r>
              <a:rPr lang="fr-FR" sz="1400" dirty="0">
                <a:latin typeface="Arial Unicode MS"/>
              </a:rPr>
              <a:t>Bruit : mesure du 116 décibels en pic enregistrée lors du broyage des amandes avec les moteurs gasoil. </a:t>
            </a:r>
          </a:p>
        </p:txBody>
      </p:sp>
    </p:spTree>
    <p:extLst>
      <p:ext uri="{BB962C8B-B14F-4D97-AF65-F5344CB8AC3E}">
        <p14:creationId xmlns:p14="http://schemas.microsoft.com/office/powerpoint/2010/main" val="417631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9BA40-BDAA-C6A1-DFFA-406C1F085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25">
            <a:extLst>
              <a:ext uri="{FF2B5EF4-FFF2-40B4-BE49-F238E27FC236}">
                <a16:creationId xmlns:a16="http://schemas.microsoft.com/office/drawing/2014/main" id="{A11761F7-755E-575A-3263-1B6570AD4C45}"/>
              </a:ext>
            </a:extLst>
          </p:cNvPr>
          <p:cNvSpPr txBox="1"/>
          <p:nvPr/>
        </p:nvSpPr>
        <p:spPr>
          <a:xfrm>
            <a:off x="0" y="1551621"/>
            <a:ext cx="1026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ko-KR" sz="2800" b="1" dirty="0">
                <a:solidFill>
                  <a:srgbClr val="7EAF35"/>
                </a:solidFill>
                <a:latin typeface="Calibri"/>
                <a:ea typeface="맑은 고딕" panose="020B0503020000020004" pitchFamily="34" charset="-127"/>
                <a:cs typeface="Arial" pitchFamily="34" charset="0"/>
              </a:rPr>
              <a:t>Etude de faisabilité (EXPLOR)</a:t>
            </a:r>
            <a:endParaRPr kumimoji="0" lang="fr-FR" altLang="ko-KR" b="1" i="0" u="none" strike="noStrike" kern="1200" cap="none" spc="0" normalizeH="0" baseline="0" noProof="0" dirty="0">
              <a:ln>
                <a:noFill/>
              </a:ln>
              <a:solidFill>
                <a:srgbClr val="7EAF35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297DC82-9FFF-A9C7-F7AA-453919E13500}"/>
              </a:ext>
            </a:extLst>
          </p:cNvPr>
          <p:cNvGrpSpPr/>
          <p:nvPr/>
        </p:nvGrpSpPr>
        <p:grpSpPr>
          <a:xfrm>
            <a:off x="0" y="0"/>
            <a:ext cx="12200709" cy="1605600"/>
            <a:chOff x="0" y="0"/>
            <a:chExt cx="12200709" cy="1605600"/>
          </a:xfrm>
        </p:grpSpPr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3D8B359F-67A4-8467-8769-E779E645D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52" r="2194" b="41472"/>
            <a:stretch/>
          </p:blipFill>
          <p:spPr>
            <a:xfrm>
              <a:off x="0" y="0"/>
              <a:ext cx="12200709" cy="1605600"/>
            </a:xfrm>
            <a:prstGeom prst="rect">
              <a:avLst/>
            </a:prstGeom>
          </p:spPr>
        </p:pic>
        <p:pic>
          <p:nvPicPr>
            <p:cNvPr id="98" name="Image 97">
              <a:extLst>
                <a:ext uri="{FF2B5EF4-FFF2-40B4-BE49-F238E27FC236}">
                  <a16:creationId xmlns:a16="http://schemas.microsoft.com/office/drawing/2014/main" id="{E68FD16E-2F40-ACA7-6925-2E3748F6C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47" y="138175"/>
              <a:ext cx="1318753" cy="1311691"/>
            </a:xfrm>
            <a:prstGeom prst="rect">
              <a:avLst/>
            </a:prstGeom>
          </p:spPr>
        </p:pic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E282F270-BD93-2767-A028-F080B3CFA360}"/>
              </a:ext>
            </a:extLst>
          </p:cNvPr>
          <p:cNvSpPr txBox="1"/>
          <p:nvPr/>
        </p:nvSpPr>
        <p:spPr>
          <a:xfrm>
            <a:off x="5851145" y="6519446"/>
            <a:ext cx="489709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6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5350A6B-156D-BF63-09AF-A8B2B5D9E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839714"/>
              </p:ext>
            </p:extLst>
          </p:nvPr>
        </p:nvGraphicFramePr>
        <p:xfrm>
          <a:off x="6340854" y="2113121"/>
          <a:ext cx="5580147" cy="4111953"/>
        </p:xfrm>
        <a:graphic>
          <a:graphicData uri="http://schemas.openxmlformats.org/drawingml/2006/table">
            <a:tbl>
              <a:tblPr bandRow="1"/>
              <a:tblGrid>
                <a:gridCol w="3371850">
                  <a:extLst>
                    <a:ext uri="{9D8B030D-6E8A-4147-A177-3AD203B41FA5}">
                      <a16:colId xmlns:a16="http://schemas.microsoft.com/office/drawing/2014/main" val="1653298471"/>
                    </a:ext>
                  </a:extLst>
                </a:gridCol>
                <a:gridCol w="2208297">
                  <a:extLst>
                    <a:ext uri="{9D8B030D-6E8A-4147-A177-3AD203B41FA5}">
                      <a16:colId xmlns:a16="http://schemas.microsoft.com/office/drawing/2014/main" val="3559028263"/>
                    </a:ext>
                  </a:extLst>
                </a:gridCol>
              </a:tblGrid>
              <a:tr h="39552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Solution 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547247"/>
                  </a:ext>
                </a:extLst>
              </a:tr>
              <a:tr h="54185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Productions énergétiques journalière [</a:t>
                      </a:r>
                      <a:r>
                        <a:rPr lang="fr-FR" sz="12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kWh/j]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Gazéifieur : électricité 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197258"/>
                  </a:ext>
                </a:extLst>
              </a:tr>
              <a:tr h="37668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Énergie thermique valorisable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977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608940"/>
                  </a:ext>
                </a:extLst>
              </a:tr>
              <a:tr h="37668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Énergie électrique produite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440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019091"/>
                  </a:ext>
                </a:extLst>
              </a:tr>
              <a:tr h="39552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Électricité disponible (auxiliaires déduits)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355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216365"/>
                  </a:ext>
                </a:extLst>
              </a:tr>
              <a:tr h="31743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>
                          <a:solidFill>
                            <a:srgbClr val="D9D9D9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211304"/>
                  </a:ext>
                </a:extLst>
              </a:tr>
              <a:tr h="37668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Quantité d'intrant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400 kg/j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92944"/>
                  </a:ext>
                </a:extLst>
              </a:tr>
              <a:tr h="39552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Énergie intrant PCI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2000 kWh/j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580178"/>
                  </a:ext>
                </a:extLst>
              </a:tr>
              <a:tr h="54052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Coût estimatif bas - CAPEX équipements [-]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80 000 €</a:t>
                      </a:r>
                      <a:endParaRPr lang="fr-FR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211742"/>
                  </a:ext>
                </a:extLst>
              </a:tr>
              <a:tr h="39552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Coût estimatif haut - CAPEX équipements [+]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120 000 €</a:t>
                      </a:r>
                      <a:endParaRPr lang="fr-FR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556966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B1D37835-2AF3-C8C6-AB8C-9E276421E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13121"/>
            <a:ext cx="5676900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</a:rPr>
              <a:t>Hypothèses de calculs 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>
                <a:ea typeface="Arial" panose="020B0604020202020204" pitchFamily="34" charset="0"/>
              </a:rPr>
              <a:t>Simulation avec </a:t>
            </a:r>
            <a:r>
              <a:rPr kumimoji="0" lang="fr-FR" altLang="fr-FR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</a:rPr>
              <a:t>Terrasim</a:t>
            </a:r>
            <a:r>
              <a:rPr lang="fr-FR" altLang="fr-FR" sz="1200" dirty="0">
                <a:ea typeface="Arial" panose="020B0604020202020204" pitchFamily="34" charset="0"/>
              </a:rPr>
              <a:t> 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</a:rPr>
              <a:t>(basée sur </a:t>
            </a:r>
            <a:r>
              <a:rPr lang="fr-FR" altLang="fr-FR" sz="1200" dirty="0">
                <a:ea typeface="Arial" panose="020B0604020202020204" pitchFamily="34" charset="0"/>
              </a:rPr>
              <a:t>une base de </a:t>
            </a:r>
            <a:r>
              <a:rPr lang="fr-FR" altLang="fr-FR" sz="1200" dirty="0" err="1">
                <a:ea typeface="Arial" panose="020B0604020202020204" pitchFamily="34" charset="0"/>
              </a:rPr>
              <a:t>donnéées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de technologies de pyrolyse et gazéification existantes),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200" dirty="0">
              <a:ea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b="1" u="sng" dirty="0">
                <a:ea typeface="Arial" panose="020B0604020202020204" pitchFamily="34" charset="0"/>
              </a:rPr>
              <a:t>H</a:t>
            </a:r>
            <a:r>
              <a:rPr kumimoji="0" lang="fr-FR" altLang="fr-FR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</a:rPr>
              <a:t>ypothèses suivantes 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</a:rPr>
              <a:t>: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PCI moyen des déchets : 5 kWh/kg 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Production : 330 jours par an (8000h/an)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Nombre d’heures de fonctionnement : 10 h/jour avec un débit moyen de 50kg/h de coques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</a:rPr>
              <a:t>Valorisation souhaitée : électrique &amp; thermique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1200" dirty="0"/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1200" b="1" u="sng" dirty="0"/>
              <a:t>Solution: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fr-FR" sz="1200" b="1" u="sng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 gazéification peut permettre d’envisager une production de 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355 kWh électrique net par jour, soit une puissance électrique maximale pouvant être installée de </a:t>
            </a:r>
            <a:r>
              <a:rPr kumimoji="0" lang="fr-FR" altLang="fr-FR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35 </a:t>
            </a:r>
            <a:r>
              <a:rPr kumimoji="0" lang="fr-FR" altLang="fr-FR" sz="1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kWe</a:t>
            </a:r>
            <a:r>
              <a:rPr lang="fr-FR" altLang="fr-FR" sz="1200" dirty="0">
                <a:ea typeface="Arial" panose="020B0604020202020204" pitchFamily="34" charset="0"/>
              </a:rPr>
              <a:t>. =&gt; </a:t>
            </a:r>
            <a:r>
              <a:rPr lang="fr-FR" altLang="fr-FR" sz="1200" b="1" dirty="0">
                <a:solidFill>
                  <a:srgbClr val="FF0000"/>
                </a:solidFill>
                <a:ea typeface="Arial" panose="020B0604020202020204" pitchFamily="34" charset="0"/>
              </a:rPr>
              <a:t>P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rojet AEPA 25 </a:t>
            </a:r>
            <a:r>
              <a:rPr kumimoji="0" lang="fr-FR" altLang="fr-FR" sz="1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kWe</a:t>
            </a:r>
            <a:endParaRPr kumimoji="0" lang="fr-FR" altLang="fr-FR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fr-FR" altLang="fr-FR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28650" lvl="1" indent="-171450" algn="just">
              <a:buFont typeface="Courier New" panose="02070309020205020404" pitchFamily="49" charset="0"/>
              <a:buChar char="o"/>
            </a:pPr>
            <a:r>
              <a:rPr lang="fr-FR" sz="1200" dirty="0">
                <a:ea typeface="Arial" panose="020B0604020202020204" pitchFamily="34" charset="0"/>
              </a:rPr>
              <a:t>E</a:t>
            </a:r>
            <a:r>
              <a:rPr lang="fr-FR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viter de surdimensionner le gazéifieur (sur base </a:t>
            </a:r>
            <a:r>
              <a:rPr lang="fr-FR" sz="12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prev</a:t>
            </a:r>
            <a:r>
              <a:rPr lang="fr-FR" sz="1200" dirty="0">
                <a:ea typeface="Arial" panose="020B0604020202020204" pitchFamily="34" charset="0"/>
              </a:rPr>
              <a:t>. </a:t>
            </a:r>
            <a:r>
              <a:rPr lang="fr-FR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profil de conso)</a:t>
            </a:r>
          </a:p>
          <a:p>
            <a:pPr marL="628650" lvl="1" indent="-171450" algn="just">
              <a:buFont typeface="Courier New" panose="02070309020205020404" pitchFamily="49" charset="0"/>
              <a:buChar char="o"/>
            </a:pPr>
            <a:r>
              <a:rPr lang="fr-FR" sz="1200" dirty="0">
                <a:ea typeface="Arial" panose="020B0604020202020204" pitchFamily="34" charset="0"/>
              </a:rPr>
              <a:t>I</a:t>
            </a:r>
            <a:r>
              <a:rPr lang="fr-FR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ncertitude sur le conditionnement et la disponibilité finale des coques </a:t>
            </a:r>
          </a:p>
          <a:p>
            <a:pPr marL="628650" lvl="1" indent="-171450" algn="just">
              <a:buFont typeface="Courier New" panose="02070309020205020404" pitchFamily="49" charset="0"/>
              <a:buChar char="o"/>
            </a:pPr>
            <a:r>
              <a:rPr lang="fr-FR" sz="1200" dirty="0">
                <a:ea typeface="Arial" panose="020B0604020202020204" pitchFamily="34" charset="0"/>
              </a:rPr>
              <a:t>A</a:t>
            </a:r>
            <a:r>
              <a:rPr lang="fr-FR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léas liés à la production de la filière karité fortement impacté ces dernières années. </a:t>
            </a:r>
            <a:endParaRPr lang="fr-FR" sz="1200" dirty="0"/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Title 11">
            <a:extLst>
              <a:ext uri="{FF2B5EF4-FFF2-40B4-BE49-F238E27FC236}">
                <a16:creationId xmlns:a16="http://schemas.microsoft.com/office/drawing/2014/main" id="{EA59AF1F-50C7-6971-920B-93761DE4A1A7}"/>
              </a:ext>
            </a:extLst>
          </p:cNvPr>
          <p:cNvSpPr txBox="1">
            <a:spLocks/>
          </p:cNvSpPr>
          <p:nvPr/>
        </p:nvSpPr>
        <p:spPr>
          <a:xfrm>
            <a:off x="311696" y="441550"/>
            <a:ext cx="11568608" cy="710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맑은 고딕" panose="020B0503020000020004" pitchFamily="34" charset="-127"/>
                <a:cs typeface="+mj-cs"/>
              </a:rPr>
              <a:t>AEPA YOKOUMI</a:t>
            </a:r>
          </a:p>
        </p:txBody>
      </p:sp>
    </p:spTree>
    <p:extLst>
      <p:ext uri="{BB962C8B-B14F-4D97-AF65-F5344CB8AC3E}">
        <p14:creationId xmlns:p14="http://schemas.microsoft.com/office/powerpoint/2010/main" val="32375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443">
            <a:extLst>
              <a:ext uri="{FF2B5EF4-FFF2-40B4-BE49-F238E27FC236}">
                <a16:creationId xmlns:a16="http://schemas.microsoft.com/office/drawing/2014/main" id="{184E6A73-37B4-4D91-A199-01451C57FE51}"/>
              </a:ext>
            </a:extLst>
          </p:cNvPr>
          <p:cNvGrpSpPr/>
          <p:nvPr/>
        </p:nvGrpSpPr>
        <p:grpSpPr>
          <a:xfrm>
            <a:off x="458859" y="2820094"/>
            <a:ext cx="751566" cy="590964"/>
            <a:chOff x="5849583" y="5875978"/>
            <a:chExt cx="3777367" cy="2952851"/>
          </a:xfrm>
          <a:solidFill>
            <a:srgbClr val="009211"/>
          </a:solidFill>
        </p:grpSpPr>
        <p:grpSp>
          <p:nvGrpSpPr>
            <p:cNvPr id="73" name="Group 382">
              <a:extLst>
                <a:ext uri="{FF2B5EF4-FFF2-40B4-BE49-F238E27FC236}">
                  <a16:creationId xmlns:a16="http://schemas.microsoft.com/office/drawing/2014/main" id="{A58F3A43-6D29-48A4-9958-20A0F82F5C72}"/>
                </a:ext>
              </a:extLst>
            </p:cNvPr>
            <p:cNvGrpSpPr/>
            <p:nvPr/>
          </p:nvGrpSpPr>
          <p:grpSpPr>
            <a:xfrm rot="5200220" flipH="1">
              <a:off x="6282829" y="5484707"/>
              <a:ext cx="2910876" cy="3777367"/>
              <a:chOff x="8431986" y="765411"/>
              <a:chExt cx="1852035" cy="2403337"/>
            </a:xfrm>
            <a:grpFill/>
          </p:grpSpPr>
          <p:sp>
            <p:nvSpPr>
              <p:cNvPr id="77" name="Freeform: Shape 367">
                <a:extLst>
                  <a:ext uri="{FF2B5EF4-FFF2-40B4-BE49-F238E27FC236}">
                    <a16:creationId xmlns:a16="http://schemas.microsoft.com/office/drawing/2014/main" id="{C7FDF062-05A5-4FE3-B480-2D3A58A9E826}"/>
                  </a:ext>
                </a:extLst>
              </p:cNvPr>
              <p:cNvSpPr/>
              <p:nvPr/>
            </p:nvSpPr>
            <p:spPr>
              <a:xfrm>
                <a:off x="9216716" y="1812455"/>
                <a:ext cx="1067305" cy="38478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rgbClr val="7EAF35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370">
                <a:extLst>
                  <a:ext uri="{FF2B5EF4-FFF2-40B4-BE49-F238E27FC236}">
                    <a16:creationId xmlns:a16="http://schemas.microsoft.com/office/drawing/2014/main" id="{D812DBC3-3EE3-4B83-A3FC-50AF71FE604B}"/>
                  </a:ext>
                </a:extLst>
              </p:cNvPr>
              <p:cNvSpPr/>
              <p:nvPr/>
            </p:nvSpPr>
            <p:spPr>
              <a:xfrm>
                <a:off x="8431986" y="765411"/>
                <a:ext cx="1744338" cy="2403337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847236 w 1744338"/>
                  <a:gd name="connsiteY9" fmla="*/ 87206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1049443 w 1744338"/>
                  <a:gd name="connsiteY39" fmla="*/ 1527211 h 2403337"/>
                  <a:gd name="connsiteX40" fmla="*/ 821323 w 1744338"/>
                  <a:gd name="connsiteY40" fmla="*/ 1527211 h 2403337"/>
                  <a:gd name="connsiteX41" fmla="*/ 529531 w 1744338"/>
                  <a:gd name="connsiteY41" fmla="*/ 1524005 h 2403337"/>
                  <a:gd name="connsiteX42" fmla="*/ 516247 w 1744338"/>
                  <a:gd name="connsiteY42" fmla="*/ 1523547 h 2403337"/>
                  <a:gd name="connsiteX43" fmla="*/ 485556 w 1744338"/>
                  <a:gd name="connsiteY43" fmla="*/ 1525837 h 2403337"/>
                  <a:gd name="connsiteX44" fmla="*/ 416387 w 1744338"/>
                  <a:gd name="connsiteY44" fmla="*/ 1542786 h 2403337"/>
                  <a:gd name="connsiteX45" fmla="*/ 404935 w 1744338"/>
                  <a:gd name="connsiteY45" fmla="*/ 1553322 h 2403337"/>
                  <a:gd name="connsiteX46" fmla="*/ 259727 w 1744338"/>
                  <a:gd name="connsiteY46" fmla="*/ 1858397 h 2403337"/>
                  <a:gd name="connsiteX47" fmla="*/ 272095 w 1744338"/>
                  <a:gd name="connsiteY47" fmla="*/ 1875346 h 2403337"/>
                  <a:gd name="connsiteX48" fmla="*/ 298663 w 1744338"/>
                  <a:gd name="connsiteY48" fmla="*/ 1876262 h 2403337"/>
                  <a:gd name="connsiteX49" fmla="*/ 301869 w 1744338"/>
                  <a:gd name="connsiteY49" fmla="*/ 1877636 h 2403337"/>
                  <a:gd name="connsiteX50" fmla="*/ 250107 w 1744338"/>
                  <a:gd name="connsiteY50" fmla="*/ 1914740 h 2403337"/>
                  <a:gd name="connsiteX51" fmla="*/ 238197 w 1744338"/>
                  <a:gd name="connsiteY51" fmla="*/ 1930773 h 2403337"/>
                  <a:gd name="connsiteX52" fmla="*/ 206590 w 1744338"/>
                  <a:gd name="connsiteY52" fmla="*/ 2211113 h 2403337"/>
                  <a:gd name="connsiteX53" fmla="*/ 207965 w 1744338"/>
                  <a:gd name="connsiteY53" fmla="*/ 2215235 h 2403337"/>
                  <a:gd name="connsiteX54" fmla="*/ 244610 w 1744338"/>
                  <a:gd name="connsiteY54" fmla="*/ 2193248 h 2403337"/>
                  <a:gd name="connsiteX55" fmla="*/ 213003 w 1744338"/>
                  <a:gd name="connsiteY55" fmla="*/ 2275243 h 2403337"/>
                  <a:gd name="connsiteX56" fmla="*/ 207049 w 1744338"/>
                  <a:gd name="connsiteY56" fmla="*/ 2310056 h 2403337"/>
                  <a:gd name="connsiteX57" fmla="*/ 208423 w 1744338"/>
                  <a:gd name="connsiteY57" fmla="*/ 2393425 h 2403337"/>
                  <a:gd name="connsiteX58" fmla="*/ 197887 w 1744338"/>
                  <a:gd name="connsiteY58" fmla="*/ 2402587 h 2403337"/>
                  <a:gd name="connsiteX59" fmla="*/ 162616 w 1744338"/>
                  <a:gd name="connsiteY59" fmla="*/ 2401670 h 2403337"/>
                  <a:gd name="connsiteX60" fmla="*/ 158493 w 1744338"/>
                  <a:gd name="connsiteY60" fmla="*/ 2398922 h 2403337"/>
                  <a:gd name="connsiteX61" fmla="*/ 155744 w 1744338"/>
                  <a:gd name="connsiteY61" fmla="*/ 2387470 h 2403337"/>
                  <a:gd name="connsiteX62" fmla="*/ 152538 w 1744338"/>
                  <a:gd name="connsiteY62" fmla="*/ 2183628 h 2403337"/>
                  <a:gd name="connsiteX63" fmla="*/ 208881 w 1744338"/>
                  <a:gd name="connsiteY63" fmla="*/ 1846946 h 2403337"/>
                  <a:gd name="connsiteX64" fmla="*/ 301411 w 1744338"/>
                  <a:gd name="connsiteY64" fmla="*/ 1630736 h 2403337"/>
                  <a:gd name="connsiteX65" fmla="*/ 305076 w 1744338"/>
                  <a:gd name="connsiteY65" fmla="*/ 1595006 h 2403337"/>
                  <a:gd name="connsiteX66" fmla="*/ 290876 w 1744338"/>
                  <a:gd name="connsiteY66" fmla="*/ 1528128 h 2403337"/>
                  <a:gd name="connsiteX67" fmla="*/ 278508 w 1744338"/>
                  <a:gd name="connsiteY67" fmla="*/ 1505224 h 2403337"/>
                  <a:gd name="connsiteX68" fmla="*/ 127802 w 1744338"/>
                  <a:gd name="connsiteY68" fmla="*/ 1332989 h 2403337"/>
                  <a:gd name="connsiteX69" fmla="*/ 65046 w 1744338"/>
                  <a:gd name="connsiteY69" fmla="*/ 1218013 h 2403337"/>
                  <a:gd name="connsiteX70" fmla="*/ 0 w 1744338"/>
                  <a:gd name="connsiteY70" fmla="*/ 870336 h 2403337"/>
                  <a:gd name="connsiteX71" fmla="*/ 149790 w 1744338"/>
                  <a:gd name="connsiteY71" fmla="*/ 418678 h 2403337"/>
                  <a:gd name="connsiteX72" fmla="*/ 161699 w 1744338"/>
                  <a:gd name="connsiteY72" fmla="*/ 410890 h 2403337"/>
                  <a:gd name="connsiteX73" fmla="*/ 178190 w 1744338"/>
                  <a:gd name="connsiteY73" fmla="*/ 534570 h 2403337"/>
                  <a:gd name="connsiteX74" fmla="*/ 259269 w 1744338"/>
                  <a:gd name="connsiteY74" fmla="*/ 1182741 h 2403337"/>
                  <a:gd name="connsiteX75" fmla="*/ 297289 w 1744338"/>
                  <a:gd name="connsiteY75" fmla="*/ 1486901 h 2403337"/>
                  <a:gd name="connsiteX76" fmla="*/ 301869 w 1744338"/>
                  <a:gd name="connsiteY76" fmla="*/ 1502476 h 2403337"/>
                  <a:gd name="connsiteX77" fmla="*/ 310573 w 1744338"/>
                  <a:gd name="connsiteY77" fmla="*/ 1532250 h 2403337"/>
                  <a:gd name="connsiteX78" fmla="*/ 322483 w 1744338"/>
                  <a:gd name="connsiteY78" fmla="*/ 1587677 h 2403337"/>
                  <a:gd name="connsiteX79" fmla="*/ 352715 w 1744338"/>
                  <a:gd name="connsiteY79" fmla="*/ 1536831 h 2403337"/>
                  <a:gd name="connsiteX80" fmla="*/ 534570 w 1744338"/>
                  <a:gd name="connsiteY80" fmla="*/ 1275272 h 2403337"/>
                  <a:gd name="connsiteX81" fmla="*/ 542815 w 1744338"/>
                  <a:gd name="connsiteY81" fmla="*/ 1234045 h 2403337"/>
                  <a:gd name="connsiteX82" fmla="*/ 523576 w 1744338"/>
                  <a:gd name="connsiteY82" fmla="*/ 1148386 h 2403337"/>
                  <a:gd name="connsiteX83" fmla="*/ 490595 w 1744338"/>
                  <a:gd name="connsiteY83" fmla="*/ 1080133 h 2403337"/>
                  <a:gd name="connsiteX84" fmla="*/ 450743 w 1744338"/>
                  <a:gd name="connsiteY84" fmla="*/ 1026539 h 2403337"/>
                  <a:gd name="connsiteX85" fmla="*/ 306450 w 1744338"/>
                  <a:gd name="connsiteY85" fmla="*/ 553809 h 2403337"/>
                  <a:gd name="connsiteX86" fmla="*/ 522660 w 1744338"/>
                  <a:gd name="connsiteY86" fmla="*/ 9161 h 2403337"/>
                  <a:gd name="connsiteX87" fmla="*/ 527699 w 1744338"/>
                  <a:gd name="connsiteY87" fmla="*/ 2290 h 2403337"/>
                  <a:gd name="connsiteX88" fmla="*/ 529989 w 1744338"/>
                  <a:gd name="connsiteY8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821323 w 1744338"/>
                  <a:gd name="connsiteY39" fmla="*/ 1527211 h 2403337"/>
                  <a:gd name="connsiteX40" fmla="*/ 529531 w 1744338"/>
                  <a:gd name="connsiteY40" fmla="*/ 1524005 h 2403337"/>
                  <a:gd name="connsiteX41" fmla="*/ 516247 w 1744338"/>
                  <a:gd name="connsiteY41" fmla="*/ 1523547 h 2403337"/>
                  <a:gd name="connsiteX42" fmla="*/ 485556 w 1744338"/>
                  <a:gd name="connsiteY42" fmla="*/ 1525837 h 2403337"/>
                  <a:gd name="connsiteX43" fmla="*/ 416387 w 1744338"/>
                  <a:gd name="connsiteY43" fmla="*/ 1542786 h 2403337"/>
                  <a:gd name="connsiteX44" fmla="*/ 404935 w 1744338"/>
                  <a:gd name="connsiteY44" fmla="*/ 1553322 h 2403337"/>
                  <a:gd name="connsiteX45" fmla="*/ 259727 w 1744338"/>
                  <a:gd name="connsiteY45" fmla="*/ 1858397 h 2403337"/>
                  <a:gd name="connsiteX46" fmla="*/ 272095 w 1744338"/>
                  <a:gd name="connsiteY46" fmla="*/ 1875346 h 2403337"/>
                  <a:gd name="connsiteX47" fmla="*/ 298663 w 1744338"/>
                  <a:gd name="connsiteY47" fmla="*/ 1876262 h 2403337"/>
                  <a:gd name="connsiteX48" fmla="*/ 301869 w 1744338"/>
                  <a:gd name="connsiteY48" fmla="*/ 1877636 h 2403337"/>
                  <a:gd name="connsiteX49" fmla="*/ 250107 w 1744338"/>
                  <a:gd name="connsiteY49" fmla="*/ 1914740 h 2403337"/>
                  <a:gd name="connsiteX50" fmla="*/ 238197 w 1744338"/>
                  <a:gd name="connsiteY50" fmla="*/ 1930773 h 2403337"/>
                  <a:gd name="connsiteX51" fmla="*/ 206590 w 1744338"/>
                  <a:gd name="connsiteY51" fmla="*/ 2211113 h 2403337"/>
                  <a:gd name="connsiteX52" fmla="*/ 207965 w 1744338"/>
                  <a:gd name="connsiteY52" fmla="*/ 2215235 h 2403337"/>
                  <a:gd name="connsiteX53" fmla="*/ 244610 w 1744338"/>
                  <a:gd name="connsiteY53" fmla="*/ 2193248 h 2403337"/>
                  <a:gd name="connsiteX54" fmla="*/ 213003 w 1744338"/>
                  <a:gd name="connsiteY54" fmla="*/ 2275243 h 2403337"/>
                  <a:gd name="connsiteX55" fmla="*/ 207049 w 1744338"/>
                  <a:gd name="connsiteY55" fmla="*/ 2310056 h 2403337"/>
                  <a:gd name="connsiteX56" fmla="*/ 208423 w 1744338"/>
                  <a:gd name="connsiteY56" fmla="*/ 2393425 h 2403337"/>
                  <a:gd name="connsiteX57" fmla="*/ 197887 w 1744338"/>
                  <a:gd name="connsiteY57" fmla="*/ 2402587 h 2403337"/>
                  <a:gd name="connsiteX58" fmla="*/ 162616 w 1744338"/>
                  <a:gd name="connsiteY58" fmla="*/ 2401670 h 2403337"/>
                  <a:gd name="connsiteX59" fmla="*/ 158493 w 1744338"/>
                  <a:gd name="connsiteY59" fmla="*/ 2398922 h 2403337"/>
                  <a:gd name="connsiteX60" fmla="*/ 155744 w 1744338"/>
                  <a:gd name="connsiteY60" fmla="*/ 2387470 h 2403337"/>
                  <a:gd name="connsiteX61" fmla="*/ 152538 w 1744338"/>
                  <a:gd name="connsiteY61" fmla="*/ 2183628 h 2403337"/>
                  <a:gd name="connsiteX62" fmla="*/ 208881 w 1744338"/>
                  <a:gd name="connsiteY62" fmla="*/ 1846946 h 2403337"/>
                  <a:gd name="connsiteX63" fmla="*/ 301411 w 1744338"/>
                  <a:gd name="connsiteY63" fmla="*/ 1630736 h 2403337"/>
                  <a:gd name="connsiteX64" fmla="*/ 305076 w 1744338"/>
                  <a:gd name="connsiteY64" fmla="*/ 1595006 h 2403337"/>
                  <a:gd name="connsiteX65" fmla="*/ 290876 w 1744338"/>
                  <a:gd name="connsiteY65" fmla="*/ 1528128 h 2403337"/>
                  <a:gd name="connsiteX66" fmla="*/ 278508 w 1744338"/>
                  <a:gd name="connsiteY66" fmla="*/ 1505224 h 2403337"/>
                  <a:gd name="connsiteX67" fmla="*/ 127802 w 1744338"/>
                  <a:gd name="connsiteY67" fmla="*/ 1332989 h 2403337"/>
                  <a:gd name="connsiteX68" fmla="*/ 65046 w 1744338"/>
                  <a:gd name="connsiteY68" fmla="*/ 1218013 h 2403337"/>
                  <a:gd name="connsiteX69" fmla="*/ 0 w 1744338"/>
                  <a:gd name="connsiteY69" fmla="*/ 870336 h 2403337"/>
                  <a:gd name="connsiteX70" fmla="*/ 149790 w 1744338"/>
                  <a:gd name="connsiteY70" fmla="*/ 418678 h 2403337"/>
                  <a:gd name="connsiteX71" fmla="*/ 161699 w 1744338"/>
                  <a:gd name="connsiteY71" fmla="*/ 410890 h 2403337"/>
                  <a:gd name="connsiteX72" fmla="*/ 178190 w 1744338"/>
                  <a:gd name="connsiteY72" fmla="*/ 534570 h 2403337"/>
                  <a:gd name="connsiteX73" fmla="*/ 259269 w 1744338"/>
                  <a:gd name="connsiteY73" fmla="*/ 1182741 h 2403337"/>
                  <a:gd name="connsiteX74" fmla="*/ 297289 w 1744338"/>
                  <a:gd name="connsiteY74" fmla="*/ 1486901 h 2403337"/>
                  <a:gd name="connsiteX75" fmla="*/ 301869 w 1744338"/>
                  <a:gd name="connsiteY75" fmla="*/ 1502476 h 2403337"/>
                  <a:gd name="connsiteX76" fmla="*/ 310573 w 1744338"/>
                  <a:gd name="connsiteY76" fmla="*/ 1532250 h 2403337"/>
                  <a:gd name="connsiteX77" fmla="*/ 322483 w 1744338"/>
                  <a:gd name="connsiteY77" fmla="*/ 1587677 h 2403337"/>
                  <a:gd name="connsiteX78" fmla="*/ 352715 w 1744338"/>
                  <a:gd name="connsiteY78" fmla="*/ 1536831 h 2403337"/>
                  <a:gd name="connsiteX79" fmla="*/ 534570 w 1744338"/>
                  <a:gd name="connsiteY79" fmla="*/ 1275272 h 2403337"/>
                  <a:gd name="connsiteX80" fmla="*/ 542815 w 1744338"/>
                  <a:gd name="connsiteY80" fmla="*/ 1234045 h 2403337"/>
                  <a:gd name="connsiteX81" fmla="*/ 523576 w 1744338"/>
                  <a:gd name="connsiteY81" fmla="*/ 1148386 h 2403337"/>
                  <a:gd name="connsiteX82" fmla="*/ 490595 w 1744338"/>
                  <a:gd name="connsiteY82" fmla="*/ 1080133 h 2403337"/>
                  <a:gd name="connsiteX83" fmla="*/ 450743 w 1744338"/>
                  <a:gd name="connsiteY83" fmla="*/ 1026539 h 2403337"/>
                  <a:gd name="connsiteX84" fmla="*/ 306450 w 1744338"/>
                  <a:gd name="connsiteY84" fmla="*/ 553809 h 2403337"/>
                  <a:gd name="connsiteX85" fmla="*/ 522660 w 1744338"/>
                  <a:gd name="connsiteY85" fmla="*/ 9161 h 2403337"/>
                  <a:gd name="connsiteX86" fmla="*/ 527699 w 1744338"/>
                  <a:gd name="connsiteY86" fmla="*/ 2290 h 2403337"/>
                  <a:gd name="connsiteX87" fmla="*/ 529989 w 1744338"/>
                  <a:gd name="connsiteY8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821323 w 1744338"/>
                  <a:gd name="connsiteY38" fmla="*/ 1527211 h 2403337"/>
                  <a:gd name="connsiteX39" fmla="*/ 529531 w 1744338"/>
                  <a:gd name="connsiteY39" fmla="*/ 1524005 h 2403337"/>
                  <a:gd name="connsiteX40" fmla="*/ 516247 w 1744338"/>
                  <a:gd name="connsiteY40" fmla="*/ 1523547 h 2403337"/>
                  <a:gd name="connsiteX41" fmla="*/ 485556 w 1744338"/>
                  <a:gd name="connsiteY41" fmla="*/ 1525837 h 2403337"/>
                  <a:gd name="connsiteX42" fmla="*/ 416387 w 1744338"/>
                  <a:gd name="connsiteY42" fmla="*/ 1542786 h 2403337"/>
                  <a:gd name="connsiteX43" fmla="*/ 404935 w 1744338"/>
                  <a:gd name="connsiteY43" fmla="*/ 1553322 h 2403337"/>
                  <a:gd name="connsiteX44" fmla="*/ 259727 w 1744338"/>
                  <a:gd name="connsiteY44" fmla="*/ 1858397 h 2403337"/>
                  <a:gd name="connsiteX45" fmla="*/ 272095 w 1744338"/>
                  <a:gd name="connsiteY45" fmla="*/ 1875346 h 2403337"/>
                  <a:gd name="connsiteX46" fmla="*/ 298663 w 1744338"/>
                  <a:gd name="connsiteY46" fmla="*/ 1876262 h 2403337"/>
                  <a:gd name="connsiteX47" fmla="*/ 301869 w 1744338"/>
                  <a:gd name="connsiteY47" fmla="*/ 1877636 h 2403337"/>
                  <a:gd name="connsiteX48" fmla="*/ 250107 w 1744338"/>
                  <a:gd name="connsiteY48" fmla="*/ 1914740 h 2403337"/>
                  <a:gd name="connsiteX49" fmla="*/ 238197 w 1744338"/>
                  <a:gd name="connsiteY49" fmla="*/ 1930773 h 2403337"/>
                  <a:gd name="connsiteX50" fmla="*/ 206590 w 1744338"/>
                  <a:gd name="connsiteY50" fmla="*/ 2211113 h 2403337"/>
                  <a:gd name="connsiteX51" fmla="*/ 207965 w 1744338"/>
                  <a:gd name="connsiteY51" fmla="*/ 2215235 h 2403337"/>
                  <a:gd name="connsiteX52" fmla="*/ 244610 w 1744338"/>
                  <a:gd name="connsiteY52" fmla="*/ 2193248 h 2403337"/>
                  <a:gd name="connsiteX53" fmla="*/ 213003 w 1744338"/>
                  <a:gd name="connsiteY53" fmla="*/ 2275243 h 2403337"/>
                  <a:gd name="connsiteX54" fmla="*/ 207049 w 1744338"/>
                  <a:gd name="connsiteY54" fmla="*/ 2310056 h 2403337"/>
                  <a:gd name="connsiteX55" fmla="*/ 208423 w 1744338"/>
                  <a:gd name="connsiteY55" fmla="*/ 2393425 h 2403337"/>
                  <a:gd name="connsiteX56" fmla="*/ 197887 w 1744338"/>
                  <a:gd name="connsiteY56" fmla="*/ 2402587 h 2403337"/>
                  <a:gd name="connsiteX57" fmla="*/ 162616 w 1744338"/>
                  <a:gd name="connsiteY57" fmla="*/ 2401670 h 2403337"/>
                  <a:gd name="connsiteX58" fmla="*/ 158493 w 1744338"/>
                  <a:gd name="connsiteY58" fmla="*/ 2398922 h 2403337"/>
                  <a:gd name="connsiteX59" fmla="*/ 155744 w 1744338"/>
                  <a:gd name="connsiteY59" fmla="*/ 2387470 h 2403337"/>
                  <a:gd name="connsiteX60" fmla="*/ 152538 w 1744338"/>
                  <a:gd name="connsiteY60" fmla="*/ 2183628 h 2403337"/>
                  <a:gd name="connsiteX61" fmla="*/ 208881 w 1744338"/>
                  <a:gd name="connsiteY61" fmla="*/ 1846946 h 2403337"/>
                  <a:gd name="connsiteX62" fmla="*/ 301411 w 1744338"/>
                  <a:gd name="connsiteY62" fmla="*/ 1630736 h 2403337"/>
                  <a:gd name="connsiteX63" fmla="*/ 305076 w 1744338"/>
                  <a:gd name="connsiteY63" fmla="*/ 1595006 h 2403337"/>
                  <a:gd name="connsiteX64" fmla="*/ 290876 w 1744338"/>
                  <a:gd name="connsiteY64" fmla="*/ 1528128 h 2403337"/>
                  <a:gd name="connsiteX65" fmla="*/ 278508 w 1744338"/>
                  <a:gd name="connsiteY65" fmla="*/ 1505224 h 2403337"/>
                  <a:gd name="connsiteX66" fmla="*/ 127802 w 1744338"/>
                  <a:gd name="connsiteY66" fmla="*/ 1332989 h 2403337"/>
                  <a:gd name="connsiteX67" fmla="*/ 65046 w 1744338"/>
                  <a:gd name="connsiteY67" fmla="*/ 1218013 h 2403337"/>
                  <a:gd name="connsiteX68" fmla="*/ 0 w 1744338"/>
                  <a:gd name="connsiteY68" fmla="*/ 870336 h 2403337"/>
                  <a:gd name="connsiteX69" fmla="*/ 149790 w 1744338"/>
                  <a:gd name="connsiteY69" fmla="*/ 418678 h 2403337"/>
                  <a:gd name="connsiteX70" fmla="*/ 161699 w 1744338"/>
                  <a:gd name="connsiteY70" fmla="*/ 410890 h 2403337"/>
                  <a:gd name="connsiteX71" fmla="*/ 178190 w 1744338"/>
                  <a:gd name="connsiteY71" fmla="*/ 534570 h 2403337"/>
                  <a:gd name="connsiteX72" fmla="*/ 259269 w 1744338"/>
                  <a:gd name="connsiteY72" fmla="*/ 1182741 h 2403337"/>
                  <a:gd name="connsiteX73" fmla="*/ 297289 w 1744338"/>
                  <a:gd name="connsiteY73" fmla="*/ 1486901 h 2403337"/>
                  <a:gd name="connsiteX74" fmla="*/ 301869 w 1744338"/>
                  <a:gd name="connsiteY74" fmla="*/ 1502476 h 2403337"/>
                  <a:gd name="connsiteX75" fmla="*/ 310573 w 1744338"/>
                  <a:gd name="connsiteY75" fmla="*/ 1532250 h 2403337"/>
                  <a:gd name="connsiteX76" fmla="*/ 322483 w 1744338"/>
                  <a:gd name="connsiteY76" fmla="*/ 1587677 h 2403337"/>
                  <a:gd name="connsiteX77" fmla="*/ 352715 w 1744338"/>
                  <a:gd name="connsiteY77" fmla="*/ 1536831 h 2403337"/>
                  <a:gd name="connsiteX78" fmla="*/ 534570 w 1744338"/>
                  <a:gd name="connsiteY78" fmla="*/ 1275272 h 2403337"/>
                  <a:gd name="connsiteX79" fmla="*/ 542815 w 1744338"/>
                  <a:gd name="connsiteY79" fmla="*/ 1234045 h 2403337"/>
                  <a:gd name="connsiteX80" fmla="*/ 523576 w 1744338"/>
                  <a:gd name="connsiteY80" fmla="*/ 1148386 h 2403337"/>
                  <a:gd name="connsiteX81" fmla="*/ 490595 w 1744338"/>
                  <a:gd name="connsiteY81" fmla="*/ 1080133 h 2403337"/>
                  <a:gd name="connsiteX82" fmla="*/ 450743 w 1744338"/>
                  <a:gd name="connsiteY82" fmla="*/ 1026539 h 2403337"/>
                  <a:gd name="connsiteX83" fmla="*/ 306450 w 1744338"/>
                  <a:gd name="connsiteY83" fmla="*/ 553809 h 2403337"/>
                  <a:gd name="connsiteX84" fmla="*/ 522660 w 1744338"/>
                  <a:gd name="connsiteY84" fmla="*/ 9161 h 2403337"/>
                  <a:gd name="connsiteX85" fmla="*/ 527699 w 1744338"/>
                  <a:gd name="connsiteY85" fmla="*/ 2290 h 2403337"/>
                  <a:gd name="connsiteX86" fmla="*/ 529989 w 1744338"/>
                  <a:gd name="connsiteY8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821323 w 1744338"/>
                  <a:gd name="connsiteY37" fmla="*/ 1527211 h 2403337"/>
                  <a:gd name="connsiteX38" fmla="*/ 529531 w 1744338"/>
                  <a:gd name="connsiteY38" fmla="*/ 1524005 h 2403337"/>
                  <a:gd name="connsiteX39" fmla="*/ 516247 w 1744338"/>
                  <a:gd name="connsiteY39" fmla="*/ 1523547 h 2403337"/>
                  <a:gd name="connsiteX40" fmla="*/ 485556 w 1744338"/>
                  <a:gd name="connsiteY40" fmla="*/ 1525837 h 2403337"/>
                  <a:gd name="connsiteX41" fmla="*/ 416387 w 1744338"/>
                  <a:gd name="connsiteY41" fmla="*/ 1542786 h 2403337"/>
                  <a:gd name="connsiteX42" fmla="*/ 404935 w 1744338"/>
                  <a:gd name="connsiteY42" fmla="*/ 1553322 h 2403337"/>
                  <a:gd name="connsiteX43" fmla="*/ 259727 w 1744338"/>
                  <a:gd name="connsiteY43" fmla="*/ 1858397 h 2403337"/>
                  <a:gd name="connsiteX44" fmla="*/ 272095 w 1744338"/>
                  <a:gd name="connsiteY44" fmla="*/ 1875346 h 2403337"/>
                  <a:gd name="connsiteX45" fmla="*/ 298663 w 1744338"/>
                  <a:gd name="connsiteY45" fmla="*/ 1876262 h 2403337"/>
                  <a:gd name="connsiteX46" fmla="*/ 301869 w 1744338"/>
                  <a:gd name="connsiteY46" fmla="*/ 1877636 h 2403337"/>
                  <a:gd name="connsiteX47" fmla="*/ 250107 w 1744338"/>
                  <a:gd name="connsiteY47" fmla="*/ 1914740 h 2403337"/>
                  <a:gd name="connsiteX48" fmla="*/ 238197 w 1744338"/>
                  <a:gd name="connsiteY48" fmla="*/ 1930773 h 2403337"/>
                  <a:gd name="connsiteX49" fmla="*/ 206590 w 1744338"/>
                  <a:gd name="connsiteY49" fmla="*/ 2211113 h 2403337"/>
                  <a:gd name="connsiteX50" fmla="*/ 207965 w 1744338"/>
                  <a:gd name="connsiteY50" fmla="*/ 2215235 h 2403337"/>
                  <a:gd name="connsiteX51" fmla="*/ 244610 w 1744338"/>
                  <a:gd name="connsiteY51" fmla="*/ 2193248 h 2403337"/>
                  <a:gd name="connsiteX52" fmla="*/ 213003 w 1744338"/>
                  <a:gd name="connsiteY52" fmla="*/ 2275243 h 2403337"/>
                  <a:gd name="connsiteX53" fmla="*/ 207049 w 1744338"/>
                  <a:gd name="connsiteY53" fmla="*/ 2310056 h 2403337"/>
                  <a:gd name="connsiteX54" fmla="*/ 208423 w 1744338"/>
                  <a:gd name="connsiteY54" fmla="*/ 2393425 h 2403337"/>
                  <a:gd name="connsiteX55" fmla="*/ 197887 w 1744338"/>
                  <a:gd name="connsiteY55" fmla="*/ 2402587 h 2403337"/>
                  <a:gd name="connsiteX56" fmla="*/ 162616 w 1744338"/>
                  <a:gd name="connsiteY56" fmla="*/ 2401670 h 2403337"/>
                  <a:gd name="connsiteX57" fmla="*/ 158493 w 1744338"/>
                  <a:gd name="connsiteY57" fmla="*/ 2398922 h 2403337"/>
                  <a:gd name="connsiteX58" fmla="*/ 155744 w 1744338"/>
                  <a:gd name="connsiteY58" fmla="*/ 2387470 h 2403337"/>
                  <a:gd name="connsiteX59" fmla="*/ 152538 w 1744338"/>
                  <a:gd name="connsiteY59" fmla="*/ 2183628 h 2403337"/>
                  <a:gd name="connsiteX60" fmla="*/ 208881 w 1744338"/>
                  <a:gd name="connsiteY60" fmla="*/ 1846946 h 2403337"/>
                  <a:gd name="connsiteX61" fmla="*/ 301411 w 1744338"/>
                  <a:gd name="connsiteY61" fmla="*/ 1630736 h 2403337"/>
                  <a:gd name="connsiteX62" fmla="*/ 305076 w 1744338"/>
                  <a:gd name="connsiteY62" fmla="*/ 1595006 h 2403337"/>
                  <a:gd name="connsiteX63" fmla="*/ 290876 w 1744338"/>
                  <a:gd name="connsiteY63" fmla="*/ 1528128 h 2403337"/>
                  <a:gd name="connsiteX64" fmla="*/ 278508 w 1744338"/>
                  <a:gd name="connsiteY64" fmla="*/ 1505224 h 2403337"/>
                  <a:gd name="connsiteX65" fmla="*/ 127802 w 1744338"/>
                  <a:gd name="connsiteY65" fmla="*/ 1332989 h 2403337"/>
                  <a:gd name="connsiteX66" fmla="*/ 65046 w 1744338"/>
                  <a:gd name="connsiteY66" fmla="*/ 1218013 h 2403337"/>
                  <a:gd name="connsiteX67" fmla="*/ 0 w 1744338"/>
                  <a:gd name="connsiteY67" fmla="*/ 870336 h 2403337"/>
                  <a:gd name="connsiteX68" fmla="*/ 149790 w 1744338"/>
                  <a:gd name="connsiteY68" fmla="*/ 418678 h 2403337"/>
                  <a:gd name="connsiteX69" fmla="*/ 161699 w 1744338"/>
                  <a:gd name="connsiteY69" fmla="*/ 410890 h 2403337"/>
                  <a:gd name="connsiteX70" fmla="*/ 178190 w 1744338"/>
                  <a:gd name="connsiteY70" fmla="*/ 534570 h 2403337"/>
                  <a:gd name="connsiteX71" fmla="*/ 259269 w 1744338"/>
                  <a:gd name="connsiteY71" fmla="*/ 1182741 h 2403337"/>
                  <a:gd name="connsiteX72" fmla="*/ 297289 w 1744338"/>
                  <a:gd name="connsiteY72" fmla="*/ 1486901 h 2403337"/>
                  <a:gd name="connsiteX73" fmla="*/ 301869 w 1744338"/>
                  <a:gd name="connsiteY73" fmla="*/ 1502476 h 2403337"/>
                  <a:gd name="connsiteX74" fmla="*/ 310573 w 1744338"/>
                  <a:gd name="connsiteY74" fmla="*/ 1532250 h 2403337"/>
                  <a:gd name="connsiteX75" fmla="*/ 322483 w 1744338"/>
                  <a:gd name="connsiteY75" fmla="*/ 1587677 h 2403337"/>
                  <a:gd name="connsiteX76" fmla="*/ 352715 w 1744338"/>
                  <a:gd name="connsiteY76" fmla="*/ 1536831 h 2403337"/>
                  <a:gd name="connsiteX77" fmla="*/ 534570 w 1744338"/>
                  <a:gd name="connsiteY77" fmla="*/ 1275272 h 2403337"/>
                  <a:gd name="connsiteX78" fmla="*/ 542815 w 1744338"/>
                  <a:gd name="connsiteY78" fmla="*/ 1234045 h 2403337"/>
                  <a:gd name="connsiteX79" fmla="*/ 523576 w 1744338"/>
                  <a:gd name="connsiteY79" fmla="*/ 1148386 h 2403337"/>
                  <a:gd name="connsiteX80" fmla="*/ 490595 w 1744338"/>
                  <a:gd name="connsiteY80" fmla="*/ 1080133 h 2403337"/>
                  <a:gd name="connsiteX81" fmla="*/ 450743 w 1744338"/>
                  <a:gd name="connsiteY81" fmla="*/ 1026539 h 2403337"/>
                  <a:gd name="connsiteX82" fmla="*/ 306450 w 1744338"/>
                  <a:gd name="connsiteY82" fmla="*/ 553809 h 2403337"/>
                  <a:gd name="connsiteX83" fmla="*/ 522660 w 1744338"/>
                  <a:gd name="connsiteY83" fmla="*/ 9161 h 2403337"/>
                  <a:gd name="connsiteX84" fmla="*/ 527699 w 1744338"/>
                  <a:gd name="connsiteY84" fmla="*/ 2290 h 2403337"/>
                  <a:gd name="connsiteX85" fmla="*/ 529989 w 1744338"/>
                  <a:gd name="connsiteY8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821323 w 1744338"/>
                  <a:gd name="connsiteY36" fmla="*/ 1527211 h 2403337"/>
                  <a:gd name="connsiteX37" fmla="*/ 529531 w 1744338"/>
                  <a:gd name="connsiteY37" fmla="*/ 1524005 h 2403337"/>
                  <a:gd name="connsiteX38" fmla="*/ 516247 w 1744338"/>
                  <a:gd name="connsiteY38" fmla="*/ 1523547 h 2403337"/>
                  <a:gd name="connsiteX39" fmla="*/ 485556 w 1744338"/>
                  <a:gd name="connsiteY39" fmla="*/ 1525837 h 2403337"/>
                  <a:gd name="connsiteX40" fmla="*/ 416387 w 1744338"/>
                  <a:gd name="connsiteY40" fmla="*/ 1542786 h 2403337"/>
                  <a:gd name="connsiteX41" fmla="*/ 404935 w 1744338"/>
                  <a:gd name="connsiteY41" fmla="*/ 1553322 h 2403337"/>
                  <a:gd name="connsiteX42" fmla="*/ 259727 w 1744338"/>
                  <a:gd name="connsiteY42" fmla="*/ 1858397 h 2403337"/>
                  <a:gd name="connsiteX43" fmla="*/ 272095 w 1744338"/>
                  <a:gd name="connsiteY43" fmla="*/ 1875346 h 2403337"/>
                  <a:gd name="connsiteX44" fmla="*/ 298663 w 1744338"/>
                  <a:gd name="connsiteY44" fmla="*/ 1876262 h 2403337"/>
                  <a:gd name="connsiteX45" fmla="*/ 301869 w 1744338"/>
                  <a:gd name="connsiteY45" fmla="*/ 1877636 h 2403337"/>
                  <a:gd name="connsiteX46" fmla="*/ 250107 w 1744338"/>
                  <a:gd name="connsiteY46" fmla="*/ 1914740 h 2403337"/>
                  <a:gd name="connsiteX47" fmla="*/ 238197 w 1744338"/>
                  <a:gd name="connsiteY47" fmla="*/ 1930773 h 2403337"/>
                  <a:gd name="connsiteX48" fmla="*/ 206590 w 1744338"/>
                  <a:gd name="connsiteY48" fmla="*/ 2211113 h 2403337"/>
                  <a:gd name="connsiteX49" fmla="*/ 207965 w 1744338"/>
                  <a:gd name="connsiteY49" fmla="*/ 2215235 h 2403337"/>
                  <a:gd name="connsiteX50" fmla="*/ 244610 w 1744338"/>
                  <a:gd name="connsiteY50" fmla="*/ 2193248 h 2403337"/>
                  <a:gd name="connsiteX51" fmla="*/ 213003 w 1744338"/>
                  <a:gd name="connsiteY51" fmla="*/ 2275243 h 2403337"/>
                  <a:gd name="connsiteX52" fmla="*/ 207049 w 1744338"/>
                  <a:gd name="connsiteY52" fmla="*/ 2310056 h 2403337"/>
                  <a:gd name="connsiteX53" fmla="*/ 208423 w 1744338"/>
                  <a:gd name="connsiteY53" fmla="*/ 2393425 h 2403337"/>
                  <a:gd name="connsiteX54" fmla="*/ 197887 w 1744338"/>
                  <a:gd name="connsiteY54" fmla="*/ 2402587 h 2403337"/>
                  <a:gd name="connsiteX55" fmla="*/ 162616 w 1744338"/>
                  <a:gd name="connsiteY55" fmla="*/ 2401670 h 2403337"/>
                  <a:gd name="connsiteX56" fmla="*/ 158493 w 1744338"/>
                  <a:gd name="connsiteY56" fmla="*/ 2398922 h 2403337"/>
                  <a:gd name="connsiteX57" fmla="*/ 155744 w 1744338"/>
                  <a:gd name="connsiteY57" fmla="*/ 2387470 h 2403337"/>
                  <a:gd name="connsiteX58" fmla="*/ 152538 w 1744338"/>
                  <a:gd name="connsiteY58" fmla="*/ 2183628 h 2403337"/>
                  <a:gd name="connsiteX59" fmla="*/ 208881 w 1744338"/>
                  <a:gd name="connsiteY59" fmla="*/ 1846946 h 2403337"/>
                  <a:gd name="connsiteX60" fmla="*/ 301411 w 1744338"/>
                  <a:gd name="connsiteY60" fmla="*/ 1630736 h 2403337"/>
                  <a:gd name="connsiteX61" fmla="*/ 305076 w 1744338"/>
                  <a:gd name="connsiteY61" fmla="*/ 1595006 h 2403337"/>
                  <a:gd name="connsiteX62" fmla="*/ 290876 w 1744338"/>
                  <a:gd name="connsiteY62" fmla="*/ 1528128 h 2403337"/>
                  <a:gd name="connsiteX63" fmla="*/ 278508 w 1744338"/>
                  <a:gd name="connsiteY63" fmla="*/ 1505224 h 2403337"/>
                  <a:gd name="connsiteX64" fmla="*/ 127802 w 1744338"/>
                  <a:gd name="connsiteY64" fmla="*/ 1332989 h 2403337"/>
                  <a:gd name="connsiteX65" fmla="*/ 65046 w 1744338"/>
                  <a:gd name="connsiteY65" fmla="*/ 1218013 h 2403337"/>
                  <a:gd name="connsiteX66" fmla="*/ 0 w 1744338"/>
                  <a:gd name="connsiteY66" fmla="*/ 870336 h 2403337"/>
                  <a:gd name="connsiteX67" fmla="*/ 149790 w 1744338"/>
                  <a:gd name="connsiteY67" fmla="*/ 418678 h 2403337"/>
                  <a:gd name="connsiteX68" fmla="*/ 161699 w 1744338"/>
                  <a:gd name="connsiteY68" fmla="*/ 410890 h 2403337"/>
                  <a:gd name="connsiteX69" fmla="*/ 178190 w 1744338"/>
                  <a:gd name="connsiteY69" fmla="*/ 534570 h 2403337"/>
                  <a:gd name="connsiteX70" fmla="*/ 259269 w 1744338"/>
                  <a:gd name="connsiteY70" fmla="*/ 1182741 h 2403337"/>
                  <a:gd name="connsiteX71" fmla="*/ 297289 w 1744338"/>
                  <a:gd name="connsiteY71" fmla="*/ 1486901 h 2403337"/>
                  <a:gd name="connsiteX72" fmla="*/ 301869 w 1744338"/>
                  <a:gd name="connsiteY72" fmla="*/ 1502476 h 2403337"/>
                  <a:gd name="connsiteX73" fmla="*/ 310573 w 1744338"/>
                  <a:gd name="connsiteY73" fmla="*/ 1532250 h 2403337"/>
                  <a:gd name="connsiteX74" fmla="*/ 322483 w 1744338"/>
                  <a:gd name="connsiteY74" fmla="*/ 1587677 h 2403337"/>
                  <a:gd name="connsiteX75" fmla="*/ 352715 w 1744338"/>
                  <a:gd name="connsiteY75" fmla="*/ 1536831 h 2403337"/>
                  <a:gd name="connsiteX76" fmla="*/ 534570 w 1744338"/>
                  <a:gd name="connsiteY76" fmla="*/ 1275272 h 2403337"/>
                  <a:gd name="connsiteX77" fmla="*/ 542815 w 1744338"/>
                  <a:gd name="connsiteY77" fmla="*/ 1234045 h 2403337"/>
                  <a:gd name="connsiteX78" fmla="*/ 523576 w 1744338"/>
                  <a:gd name="connsiteY78" fmla="*/ 1148386 h 2403337"/>
                  <a:gd name="connsiteX79" fmla="*/ 490595 w 1744338"/>
                  <a:gd name="connsiteY79" fmla="*/ 1080133 h 2403337"/>
                  <a:gd name="connsiteX80" fmla="*/ 450743 w 1744338"/>
                  <a:gd name="connsiteY80" fmla="*/ 1026539 h 2403337"/>
                  <a:gd name="connsiteX81" fmla="*/ 306450 w 1744338"/>
                  <a:gd name="connsiteY81" fmla="*/ 553809 h 2403337"/>
                  <a:gd name="connsiteX82" fmla="*/ 522660 w 1744338"/>
                  <a:gd name="connsiteY82" fmla="*/ 9161 h 2403337"/>
                  <a:gd name="connsiteX83" fmla="*/ 527699 w 1744338"/>
                  <a:gd name="connsiteY83" fmla="*/ 2290 h 2403337"/>
                  <a:gd name="connsiteX84" fmla="*/ 529989 w 1744338"/>
                  <a:gd name="connsiteY84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821323 w 1744338"/>
                  <a:gd name="connsiteY35" fmla="*/ 1527211 h 2403337"/>
                  <a:gd name="connsiteX36" fmla="*/ 529531 w 1744338"/>
                  <a:gd name="connsiteY36" fmla="*/ 1524005 h 2403337"/>
                  <a:gd name="connsiteX37" fmla="*/ 516247 w 1744338"/>
                  <a:gd name="connsiteY37" fmla="*/ 1523547 h 2403337"/>
                  <a:gd name="connsiteX38" fmla="*/ 485556 w 1744338"/>
                  <a:gd name="connsiteY38" fmla="*/ 1525837 h 2403337"/>
                  <a:gd name="connsiteX39" fmla="*/ 416387 w 1744338"/>
                  <a:gd name="connsiteY39" fmla="*/ 1542786 h 2403337"/>
                  <a:gd name="connsiteX40" fmla="*/ 404935 w 1744338"/>
                  <a:gd name="connsiteY40" fmla="*/ 1553322 h 2403337"/>
                  <a:gd name="connsiteX41" fmla="*/ 259727 w 1744338"/>
                  <a:gd name="connsiteY41" fmla="*/ 1858397 h 2403337"/>
                  <a:gd name="connsiteX42" fmla="*/ 272095 w 1744338"/>
                  <a:gd name="connsiteY42" fmla="*/ 1875346 h 2403337"/>
                  <a:gd name="connsiteX43" fmla="*/ 298663 w 1744338"/>
                  <a:gd name="connsiteY43" fmla="*/ 1876262 h 2403337"/>
                  <a:gd name="connsiteX44" fmla="*/ 301869 w 1744338"/>
                  <a:gd name="connsiteY44" fmla="*/ 1877636 h 2403337"/>
                  <a:gd name="connsiteX45" fmla="*/ 250107 w 1744338"/>
                  <a:gd name="connsiteY45" fmla="*/ 1914740 h 2403337"/>
                  <a:gd name="connsiteX46" fmla="*/ 238197 w 1744338"/>
                  <a:gd name="connsiteY46" fmla="*/ 1930773 h 2403337"/>
                  <a:gd name="connsiteX47" fmla="*/ 206590 w 1744338"/>
                  <a:gd name="connsiteY47" fmla="*/ 2211113 h 2403337"/>
                  <a:gd name="connsiteX48" fmla="*/ 207965 w 1744338"/>
                  <a:gd name="connsiteY48" fmla="*/ 2215235 h 2403337"/>
                  <a:gd name="connsiteX49" fmla="*/ 244610 w 1744338"/>
                  <a:gd name="connsiteY49" fmla="*/ 2193248 h 2403337"/>
                  <a:gd name="connsiteX50" fmla="*/ 213003 w 1744338"/>
                  <a:gd name="connsiteY50" fmla="*/ 2275243 h 2403337"/>
                  <a:gd name="connsiteX51" fmla="*/ 207049 w 1744338"/>
                  <a:gd name="connsiteY51" fmla="*/ 2310056 h 2403337"/>
                  <a:gd name="connsiteX52" fmla="*/ 208423 w 1744338"/>
                  <a:gd name="connsiteY52" fmla="*/ 2393425 h 2403337"/>
                  <a:gd name="connsiteX53" fmla="*/ 197887 w 1744338"/>
                  <a:gd name="connsiteY53" fmla="*/ 2402587 h 2403337"/>
                  <a:gd name="connsiteX54" fmla="*/ 162616 w 1744338"/>
                  <a:gd name="connsiteY54" fmla="*/ 2401670 h 2403337"/>
                  <a:gd name="connsiteX55" fmla="*/ 158493 w 1744338"/>
                  <a:gd name="connsiteY55" fmla="*/ 2398922 h 2403337"/>
                  <a:gd name="connsiteX56" fmla="*/ 155744 w 1744338"/>
                  <a:gd name="connsiteY56" fmla="*/ 2387470 h 2403337"/>
                  <a:gd name="connsiteX57" fmla="*/ 152538 w 1744338"/>
                  <a:gd name="connsiteY57" fmla="*/ 2183628 h 2403337"/>
                  <a:gd name="connsiteX58" fmla="*/ 208881 w 1744338"/>
                  <a:gd name="connsiteY58" fmla="*/ 1846946 h 2403337"/>
                  <a:gd name="connsiteX59" fmla="*/ 301411 w 1744338"/>
                  <a:gd name="connsiteY59" fmla="*/ 1630736 h 2403337"/>
                  <a:gd name="connsiteX60" fmla="*/ 305076 w 1744338"/>
                  <a:gd name="connsiteY60" fmla="*/ 1595006 h 2403337"/>
                  <a:gd name="connsiteX61" fmla="*/ 290876 w 1744338"/>
                  <a:gd name="connsiteY61" fmla="*/ 1528128 h 2403337"/>
                  <a:gd name="connsiteX62" fmla="*/ 278508 w 1744338"/>
                  <a:gd name="connsiteY62" fmla="*/ 1505224 h 2403337"/>
                  <a:gd name="connsiteX63" fmla="*/ 127802 w 1744338"/>
                  <a:gd name="connsiteY63" fmla="*/ 1332989 h 2403337"/>
                  <a:gd name="connsiteX64" fmla="*/ 65046 w 1744338"/>
                  <a:gd name="connsiteY64" fmla="*/ 1218013 h 2403337"/>
                  <a:gd name="connsiteX65" fmla="*/ 0 w 1744338"/>
                  <a:gd name="connsiteY65" fmla="*/ 870336 h 2403337"/>
                  <a:gd name="connsiteX66" fmla="*/ 149790 w 1744338"/>
                  <a:gd name="connsiteY66" fmla="*/ 418678 h 2403337"/>
                  <a:gd name="connsiteX67" fmla="*/ 161699 w 1744338"/>
                  <a:gd name="connsiteY67" fmla="*/ 410890 h 2403337"/>
                  <a:gd name="connsiteX68" fmla="*/ 178190 w 1744338"/>
                  <a:gd name="connsiteY68" fmla="*/ 534570 h 2403337"/>
                  <a:gd name="connsiteX69" fmla="*/ 259269 w 1744338"/>
                  <a:gd name="connsiteY69" fmla="*/ 1182741 h 2403337"/>
                  <a:gd name="connsiteX70" fmla="*/ 297289 w 1744338"/>
                  <a:gd name="connsiteY70" fmla="*/ 1486901 h 2403337"/>
                  <a:gd name="connsiteX71" fmla="*/ 301869 w 1744338"/>
                  <a:gd name="connsiteY71" fmla="*/ 1502476 h 2403337"/>
                  <a:gd name="connsiteX72" fmla="*/ 310573 w 1744338"/>
                  <a:gd name="connsiteY72" fmla="*/ 1532250 h 2403337"/>
                  <a:gd name="connsiteX73" fmla="*/ 322483 w 1744338"/>
                  <a:gd name="connsiteY73" fmla="*/ 1587677 h 2403337"/>
                  <a:gd name="connsiteX74" fmla="*/ 352715 w 1744338"/>
                  <a:gd name="connsiteY74" fmla="*/ 1536831 h 2403337"/>
                  <a:gd name="connsiteX75" fmla="*/ 534570 w 1744338"/>
                  <a:gd name="connsiteY75" fmla="*/ 1275272 h 2403337"/>
                  <a:gd name="connsiteX76" fmla="*/ 542815 w 1744338"/>
                  <a:gd name="connsiteY76" fmla="*/ 1234045 h 2403337"/>
                  <a:gd name="connsiteX77" fmla="*/ 523576 w 1744338"/>
                  <a:gd name="connsiteY77" fmla="*/ 1148386 h 2403337"/>
                  <a:gd name="connsiteX78" fmla="*/ 490595 w 1744338"/>
                  <a:gd name="connsiteY78" fmla="*/ 1080133 h 2403337"/>
                  <a:gd name="connsiteX79" fmla="*/ 450743 w 1744338"/>
                  <a:gd name="connsiteY79" fmla="*/ 1026539 h 2403337"/>
                  <a:gd name="connsiteX80" fmla="*/ 306450 w 1744338"/>
                  <a:gd name="connsiteY80" fmla="*/ 553809 h 2403337"/>
                  <a:gd name="connsiteX81" fmla="*/ 522660 w 1744338"/>
                  <a:gd name="connsiteY81" fmla="*/ 9161 h 2403337"/>
                  <a:gd name="connsiteX82" fmla="*/ 527699 w 1744338"/>
                  <a:gd name="connsiteY82" fmla="*/ 2290 h 2403337"/>
                  <a:gd name="connsiteX83" fmla="*/ 529989 w 1744338"/>
                  <a:gd name="connsiteY83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529531 w 1744338"/>
                  <a:gd name="connsiteY35" fmla="*/ 1524005 h 2403337"/>
                  <a:gd name="connsiteX36" fmla="*/ 516247 w 1744338"/>
                  <a:gd name="connsiteY36" fmla="*/ 1523547 h 2403337"/>
                  <a:gd name="connsiteX37" fmla="*/ 485556 w 1744338"/>
                  <a:gd name="connsiteY37" fmla="*/ 1525837 h 2403337"/>
                  <a:gd name="connsiteX38" fmla="*/ 416387 w 1744338"/>
                  <a:gd name="connsiteY38" fmla="*/ 1542786 h 2403337"/>
                  <a:gd name="connsiteX39" fmla="*/ 404935 w 1744338"/>
                  <a:gd name="connsiteY39" fmla="*/ 1553322 h 2403337"/>
                  <a:gd name="connsiteX40" fmla="*/ 259727 w 1744338"/>
                  <a:gd name="connsiteY40" fmla="*/ 1858397 h 2403337"/>
                  <a:gd name="connsiteX41" fmla="*/ 272095 w 1744338"/>
                  <a:gd name="connsiteY41" fmla="*/ 1875346 h 2403337"/>
                  <a:gd name="connsiteX42" fmla="*/ 298663 w 1744338"/>
                  <a:gd name="connsiteY42" fmla="*/ 1876262 h 2403337"/>
                  <a:gd name="connsiteX43" fmla="*/ 301869 w 1744338"/>
                  <a:gd name="connsiteY43" fmla="*/ 1877636 h 2403337"/>
                  <a:gd name="connsiteX44" fmla="*/ 250107 w 1744338"/>
                  <a:gd name="connsiteY44" fmla="*/ 1914740 h 2403337"/>
                  <a:gd name="connsiteX45" fmla="*/ 238197 w 1744338"/>
                  <a:gd name="connsiteY45" fmla="*/ 1930773 h 2403337"/>
                  <a:gd name="connsiteX46" fmla="*/ 206590 w 1744338"/>
                  <a:gd name="connsiteY46" fmla="*/ 2211113 h 2403337"/>
                  <a:gd name="connsiteX47" fmla="*/ 207965 w 1744338"/>
                  <a:gd name="connsiteY47" fmla="*/ 2215235 h 2403337"/>
                  <a:gd name="connsiteX48" fmla="*/ 244610 w 1744338"/>
                  <a:gd name="connsiteY48" fmla="*/ 2193248 h 2403337"/>
                  <a:gd name="connsiteX49" fmla="*/ 213003 w 1744338"/>
                  <a:gd name="connsiteY49" fmla="*/ 2275243 h 2403337"/>
                  <a:gd name="connsiteX50" fmla="*/ 207049 w 1744338"/>
                  <a:gd name="connsiteY50" fmla="*/ 2310056 h 2403337"/>
                  <a:gd name="connsiteX51" fmla="*/ 208423 w 1744338"/>
                  <a:gd name="connsiteY51" fmla="*/ 2393425 h 2403337"/>
                  <a:gd name="connsiteX52" fmla="*/ 197887 w 1744338"/>
                  <a:gd name="connsiteY52" fmla="*/ 2402587 h 2403337"/>
                  <a:gd name="connsiteX53" fmla="*/ 162616 w 1744338"/>
                  <a:gd name="connsiteY53" fmla="*/ 2401670 h 2403337"/>
                  <a:gd name="connsiteX54" fmla="*/ 158493 w 1744338"/>
                  <a:gd name="connsiteY54" fmla="*/ 2398922 h 2403337"/>
                  <a:gd name="connsiteX55" fmla="*/ 155744 w 1744338"/>
                  <a:gd name="connsiteY55" fmla="*/ 2387470 h 2403337"/>
                  <a:gd name="connsiteX56" fmla="*/ 152538 w 1744338"/>
                  <a:gd name="connsiteY56" fmla="*/ 2183628 h 2403337"/>
                  <a:gd name="connsiteX57" fmla="*/ 208881 w 1744338"/>
                  <a:gd name="connsiteY57" fmla="*/ 1846946 h 2403337"/>
                  <a:gd name="connsiteX58" fmla="*/ 301411 w 1744338"/>
                  <a:gd name="connsiteY58" fmla="*/ 1630736 h 2403337"/>
                  <a:gd name="connsiteX59" fmla="*/ 305076 w 1744338"/>
                  <a:gd name="connsiteY59" fmla="*/ 1595006 h 2403337"/>
                  <a:gd name="connsiteX60" fmla="*/ 290876 w 1744338"/>
                  <a:gd name="connsiteY60" fmla="*/ 1528128 h 2403337"/>
                  <a:gd name="connsiteX61" fmla="*/ 278508 w 1744338"/>
                  <a:gd name="connsiteY61" fmla="*/ 1505224 h 2403337"/>
                  <a:gd name="connsiteX62" fmla="*/ 127802 w 1744338"/>
                  <a:gd name="connsiteY62" fmla="*/ 1332989 h 2403337"/>
                  <a:gd name="connsiteX63" fmla="*/ 65046 w 1744338"/>
                  <a:gd name="connsiteY63" fmla="*/ 1218013 h 2403337"/>
                  <a:gd name="connsiteX64" fmla="*/ 0 w 1744338"/>
                  <a:gd name="connsiteY64" fmla="*/ 870336 h 2403337"/>
                  <a:gd name="connsiteX65" fmla="*/ 149790 w 1744338"/>
                  <a:gd name="connsiteY65" fmla="*/ 418678 h 2403337"/>
                  <a:gd name="connsiteX66" fmla="*/ 161699 w 1744338"/>
                  <a:gd name="connsiteY66" fmla="*/ 410890 h 2403337"/>
                  <a:gd name="connsiteX67" fmla="*/ 178190 w 1744338"/>
                  <a:gd name="connsiteY67" fmla="*/ 534570 h 2403337"/>
                  <a:gd name="connsiteX68" fmla="*/ 259269 w 1744338"/>
                  <a:gd name="connsiteY68" fmla="*/ 1182741 h 2403337"/>
                  <a:gd name="connsiteX69" fmla="*/ 297289 w 1744338"/>
                  <a:gd name="connsiteY69" fmla="*/ 1486901 h 2403337"/>
                  <a:gd name="connsiteX70" fmla="*/ 301869 w 1744338"/>
                  <a:gd name="connsiteY70" fmla="*/ 1502476 h 2403337"/>
                  <a:gd name="connsiteX71" fmla="*/ 310573 w 1744338"/>
                  <a:gd name="connsiteY71" fmla="*/ 1532250 h 2403337"/>
                  <a:gd name="connsiteX72" fmla="*/ 322483 w 1744338"/>
                  <a:gd name="connsiteY72" fmla="*/ 1587677 h 2403337"/>
                  <a:gd name="connsiteX73" fmla="*/ 352715 w 1744338"/>
                  <a:gd name="connsiteY73" fmla="*/ 1536831 h 2403337"/>
                  <a:gd name="connsiteX74" fmla="*/ 534570 w 1744338"/>
                  <a:gd name="connsiteY74" fmla="*/ 1275272 h 2403337"/>
                  <a:gd name="connsiteX75" fmla="*/ 542815 w 1744338"/>
                  <a:gd name="connsiteY75" fmla="*/ 1234045 h 2403337"/>
                  <a:gd name="connsiteX76" fmla="*/ 523576 w 1744338"/>
                  <a:gd name="connsiteY76" fmla="*/ 1148386 h 2403337"/>
                  <a:gd name="connsiteX77" fmla="*/ 490595 w 1744338"/>
                  <a:gd name="connsiteY77" fmla="*/ 1080133 h 2403337"/>
                  <a:gd name="connsiteX78" fmla="*/ 450743 w 1744338"/>
                  <a:gd name="connsiteY78" fmla="*/ 1026539 h 2403337"/>
                  <a:gd name="connsiteX79" fmla="*/ 306450 w 1744338"/>
                  <a:gd name="connsiteY79" fmla="*/ 553809 h 2403337"/>
                  <a:gd name="connsiteX80" fmla="*/ 522660 w 1744338"/>
                  <a:gd name="connsiteY80" fmla="*/ 9161 h 2403337"/>
                  <a:gd name="connsiteX81" fmla="*/ 527699 w 1744338"/>
                  <a:gd name="connsiteY81" fmla="*/ 2290 h 2403337"/>
                  <a:gd name="connsiteX82" fmla="*/ 529989 w 1744338"/>
                  <a:gd name="connsiteY82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85556 w 1744338"/>
                  <a:gd name="connsiteY36" fmla="*/ 1525837 h 2403337"/>
                  <a:gd name="connsiteX37" fmla="*/ 416387 w 1744338"/>
                  <a:gd name="connsiteY37" fmla="*/ 1542786 h 2403337"/>
                  <a:gd name="connsiteX38" fmla="*/ 404935 w 1744338"/>
                  <a:gd name="connsiteY38" fmla="*/ 1553322 h 2403337"/>
                  <a:gd name="connsiteX39" fmla="*/ 259727 w 1744338"/>
                  <a:gd name="connsiteY39" fmla="*/ 1858397 h 2403337"/>
                  <a:gd name="connsiteX40" fmla="*/ 272095 w 1744338"/>
                  <a:gd name="connsiteY40" fmla="*/ 1875346 h 2403337"/>
                  <a:gd name="connsiteX41" fmla="*/ 298663 w 1744338"/>
                  <a:gd name="connsiteY41" fmla="*/ 1876262 h 2403337"/>
                  <a:gd name="connsiteX42" fmla="*/ 301869 w 1744338"/>
                  <a:gd name="connsiteY42" fmla="*/ 1877636 h 2403337"/>
                  <a:gd name="connsiteX43" fmla="*/ 250107 w 1744338"/>
                  <a:gd name="connsiteY43" fmla="*/ 1914740 h 2403337"/>
                  <a:gd name="connsiteX44" fmla="*/ 238197 w 1744338"/>
                  <a:gd name="connsiteY44" fmla="*/ 1930773 h 2403337"/>
                  <a:gd name="connsiteX45" fmla="*/ 206590 w 1744338"/>
                  <a:gd name="connsiteY45" fmla="*/ 2211113 h 2403337"/>
                  <a:gd name="connsiteX46" fmla="*/ 207965 w 1744338"/>
                  <a:gd name="connsiteY46" fmla="*/ 2215235 h 2403337"/>
                  <a:gd name="connsiteX47" fmla="*/ 244610 w 1744338"/>
                  <a:gd name="connsiteY47" fmla="*/ 2193248 h 2403337"/>
                  <a:gd name="connsiteX48" fmla="*/ 213003 w 1744338"/>
                  <a:gd name="connsiteY48" fmla="*/ 2275243 h 2403337"/>
                  <a:gd name="connsiteX49" fmla="*/ 207049 w 1744338"/>
                  <a:gd name="connsiteY49" fmla="*/ 2310056 h 2403337"/>
                  <a:gd name="connsiteX50" fmla="*/ 208423 w 1744338"/>
                  <a:gd name="connsiteY50" fmla="*/ 2393425 h 2403337"/>
                  <a:gd name="connsiteX51" fmla="*/ 197887 w 1744338"/>
                  <a:gd name="connsiteY51" fmla="*/ 2402587 h 2403337"/>
                  <a:gd name="connsiteX52" fmla="*/ 162616 w 1744338"/>
                  <a:gd name="connsiteY52" fmla="*/ 2401670 h 2403337"/>
                  <a:gd name="connsiteX53" fmla="*/ 158493 w 1744338"/>
                  <a:gd name="connsiteY53" fmla="*/ 2398922 h 2403337"/>
                  <a:gd name="connsiteX54" fmla="*/ 155744 w 1744338"/>
                  <a:gd name="connsiteY54" fmla="*/ 2387470 h 2403337"/>
                  <a:gd name="connsiteX55" fmla="*/ 152538 w 1744338"/>
                  <a:gd name="connsiteY55" fmla="*/ 2183628 h 2403337"/>
                  <a:gd name="connsiteX56" fmla="*/ 208881 w 1744338"/>
                  <a:gd name="connsiteY56" fmla="*/ 1846946 h 2403337"/>
                  <a:gd name="connsiteX57" fmla="*/ 301411 w 1744338"/>
                  <a:gd name="connsiteY57" fmla="*/ 1630736 h 2403337"/>
                  <a:gd name="connsiteX58" fmla="*/ 305076 w 1744338"/>
                  <a:gd name="connsiteY58" fmla="*/ 1595006 h 2403337"/>
                  <a:gd name="connsiteX59" fmla="*/ 290876 w 1744338"/>
                  <a:gd name="connsiteY59" fmla="*/ 1528128 h 2403337"/>
                  <a:gd name="connsiteX60" fmla="*/ 278508 w 1744338"/>
                  <a:gd name="connsiteY60" fmla="*/ 1505224 h 2403337"/>
                  <a:gd name="connsiteX61" fmla="*/ 127802 w 1744338"/>
                  <a:gd name="connsiteY61" fmla="*/ 1332989 h 2403337"/>
                  <a:gd name="connsiteX62" fmla="*/ 65046 w 1744338"/>
                  <a:gd name="connsiteY62" fmla="*/ 1218013 h 2403337"/>
                  <a:gd name="connsiteX63" fmla="*/ 0 w 1744338"/>
                  <a:gd name="connsiteY63" fmla="*/ 870336 h 2403337"/>
                  <a:gd name="connsiteX64" fmla="*/ 149790 w 1744338"/>
                  <a:gd name="connsiteY64" fmla="*/ 418678 h 2403337"/>
                  <a:gd name="connsiteX65" fmla="*/ 161699 w 1744338"/>
                  <a:gd name="connsiteY65" fmla="*/ 410890 h 2403337"/>
                  <a:gd name="connsiteX66" fmla="*/ 178190 w 1744338"/>
                  <a:gd name="connsiteY66" fmla="*/ 534570 h 2403337"/>
                  <a:gd name="connsiteX67" fmla="*/ 259269 w 1744338"/>
                  <a:gd name="connsiteY67" fmla="*/ 1182741 h 2403337"/>
                  <a:gd name="connsiteX68" fmla="*/ 297289 w 1744338"/>
                  <a:gd name="connsiteY68" fmla="*/ 1486901 h 2403337"/>
                  <a:gd name="connsiteX69" fmla="*/ 301869 w 1744338"/>
                  <a:gd name="connsiteY69" fmla="*/ 1502476 h 2403337"/>
                  <a:gd name="connsiteX70" fmla="*/ 310573 w 1744338"/>
                  <a:gd name="connsiteY70" fmla="*/ 1532250 h 2403337"/>
                  <a:gd name="connsiteX71" fmla="*/ 322483 w 1744338"/>
                  <a:gd name="connsiteY71" fmla="*/ 1587677 h 2403337"/>
                  <a:gd name="connsiteX72" fmla="*/ 352715 w 1744338"/>
                  <a:gd name="connsiteY72" fmla="*/ 1536831 h 2403337"/>
                  <a:gd name="connsiteX73" fmla="*/ 534570 w 1744338"/>
                  <a:gd name="connsiteY73" fmla="*/ 1275272 h 2403337"/>
                  <a:gd name="connsiteX74" fmla="*/ 542815 w 1744338"/>
                  <a:gd name="connsiteY74" fmla="*/ 1234045 h 2403337"/>
                  <a:gd name="connsiteX75" fmla="*/ 523576 w 1744338"/>
                  <a:gd name="connsiteY75" fmla="*/ 1148386 h 2403337"/>
                  <a:gd name="connsiteX76" fmla="*/ 490595 w 1744338"/>
                  <a:gd name="connsiteY76" fmla="*/ 1080133 h 2403337"/>
                  <a:gd name="connsiteX77" fmla="*/ 450743 w 1744338"/>
                  <a:gd name="connsiteY77" fmla="*/ 1026539 h 2403337"/>
                  <a:gd name="connsiteX78" fmla="*/ 306450 w 1744338"/>
                  <a:gd name="connsiteY78" fmla="*/ 553809 h 2403337"/>
                  <a:gd name="connsiteX79" fmla="*/ 522660 w 1744338"/>
                  <a:gd name="connsiteY79" fmla="*/ 9161 h 2403337"/>
                  <a:gd name="connsiteX80" fmla="*/ 527699 w 1744338"/>
                  <a:gd name="connsiteY80" fmla="*/ 2290 h 2403337"/>
                  <a:gd name="connsiteX81" fmla="*/ 529989 w 1744338"/>
                  <a:gd name="connsiteY81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16387 w 1744338"/>
                  <a:gd name="connsiteY36" fmla="*/ 1542786 h 2403337"/>
                  <a:gd name="connsiteX37" fmla="*/ 404935 w 1744338"/>
                  <a:gd name="connsiteY37" fmla="*/ 1553322 h 2403337"/>
                  <a:gd name="connsiteX38" fmla="*/ 259727 w 1744338"/>
                  <a:gd name="connsiteY38" fmla="*/ 1858397 h 2403337"/>
                  <a:gd name="connsiteX39" fmla="*/ 272095 w 1744338"/>
                  <a:gd name="connsiteY39" fmla="*/ 1875346 h 2403337"/>
                  <a:gd name="connsiteX40" fmla="*/ 298663 w 1744338"/>
                  <a:gd name="connsiteY40" fmla="*/ 1876262 h 2403337"/>
                  <a:gd name="connsiteX41" fmla="*/ 301869 w 1744338"/>
                  <a:gd name="connsiteY41" fmla="*/ 1877636 h 2403337"/>
                  <a:gd name="connsiteX42" fmla="*/ 250107 w 1744338"/>
                  <a:gd name="connsiteY42" fmla="*/ 1914740 h 2403337"/>
                  <a:gd name="connsiteX43" fmla="*/ 238197 w 1744338"/>
                  <a:gd name="connsiteY43" fmla="*/ 1930773 h 2403337"/>
                  <a:gd name="connsiteX44" fmla="*/ 206590 w 1744338"/>
                  <a:gd name="connsiteY44" fmla="*/ 2211113 h 2403337"/>
                  <a:gd name="connsiteX45" fmla="*/ 207965 w 1744338"/>
                  <a:gd name="connsiteY45" fmla="*/ 2215235 h 2403337"/>
                  <a:gd name="connsiteX46" fmla="*/ 244610 w 1744338"/>
                  <a:gd name="connsiteY46" fmla="*/ 2193248 h 2403337"/>
                  <a:gd name="connsiteX47" fmla="*/ 213003 w 1744338"/>
                  <a:gd name="connsiteY47" fmla="*/ 2275243 h 2403337"/>
                  <a:gd name="connsiteX48" fmla="*/ 207049 w 1744338"/>
                  <a:gd name="connsiteY48" fmla="*/ 2310056 h 2403337"/>
                  <a:gd name="connsiteX49" fmla="*/ 208423 w 1744338"/>
                  <a:gd name="connsiteY49" fmla="*/ 2393425 h 2403337"/>
                  <a:gd name="connsiteX50" fmla="*/ 197887 w 1744338"/>
                  <a:gd name="connsiteY50" fmla="*/ 2402587 h 2403337"/>
                  <a:gd name="connsiteX51" fmla="*/ 162616 w 1744338"/>
                  <a:gd name="connsiteY51" fmla="*/ 2401670 h 2403337"/>
                  <a:gd name="connsiteX52" fmla="*/ 158493 w 1744338"/>
                  <a:gd name="connsiteY52" fmla="*/ 2398922 h 2403337"/>
                  <a:gd name="connsiteX53" fmla="*/ 155744 w 1744338"/>
                  <a:gd name="connsiteY53" fmla="*/ 2387470 h 2403337"/>
                  <a:gd name="connsiteX54" fmla="*/ 152538 w 1744338"/>
                  <a:gd name="connsiteY54" fmla="*/ 2183628 h 2403337"/>
                  <a:gd name="connsiteX55" fmla="*/ 208881 w 1744338"/>
                  <a:gd name="connsiteY55" fmla="*/ 1846946 h 2403337"/>
                  <a:gd name="connsiteX56" fmla="*/ 301411 w 1744338"/>
                  <a:gd name="connsiteY56" fmla="*/ 1630736 h 2403337"/>
                  <a:gd name="connsiteX57" fmla="*/ 305076 w 1744338"/>
                  <a:gd name="connsiteY57" fmla="*/ 1595006 h 2403337"/>
                  <a:gd name="connsiteX58" fmla="*/ 290876 w 1744338"/>
                  <a:gd name="connsiteY58" fmla="*/ 1528128 h 2403337"/>
                  <a:gd name="connsiteX59" fmla="*/ 278508 w 1744338"/>
                  <a:gd name="connsiteY59" fmla="*/ 1505224 h 2403337"/>
                  <a:gd name="connsiteX60" fmla="*/ 127802 w 1744338"/>
                  <a:gd name="connsiteY60" fmla="*/ 1332989 h 2403337"/>
                  <a:gd name="connsiteX61" fmla="*/ 65046 w 1744338"/>
                  <a:gd name="connsiteY61" fmla="*/ 1218013 h 2403337"/>
                  <a:gd name="connsiteX62" fmla="*/ 0 w 1744338"/>
                  <a:gd name="connsiteY62" fmla="*/ 870336 h 2403337"/>
                  <a:gd name="connsiteX63" fmla="*/ 149790 w 1744338"/>
                  <a:gd name="connsiteY63" fmla="*/ 418678 h 2403337"/>
                  <a:gd name="connsiteX64" fmla="*/ 161699 w 1744338"/>
                  <a:gd name="connsiteY64" fmla="*/ 410890 h 2403337"/>
                  <a:gd name="connsiteX65" fmla="*/ 178190 w 1744338"/>
                  <a:gd name="connsiteY65" fmla="*/ 534570 h 2403337"/>
                  <a:gd name="connsiteX66" fmla="*/ 259269 w 1744338"/>
                  <a:gd name="connsiteY66" fmla="*/ 1182741 h 2403337"/>
                  <a:gd name="connsiteX67" fmla="*/ 297289 w 1744338"/>
                  <a:gd name="connsiteY67" fmla="*/ 1486901 h 2403337"/>
                  <a:gd name="connsiteX68" fmla="*/ 301869 w 1744338"/>
                  <a:gd name="connsiteY68" fmla="*/ 1502476 h 2403337"/>
                  <a:gd name="connsiteX69" fmla="*/ 310573 w 1744338"/>
                  <a:gd name="connsiteY69" fmla="*/ 1532250 h 2403337"/>
                  <a:gd name="connsiteX70" fmla="*/ 322483 w 1744338"/>
                  <a:gd name="connsiteY70" fmla="*/ 1587677 h 2403337"/>
                  <a:gd name="connsiteX71" fmla="*/ 352715 w 1744338"/>
                  <a:gd name="connsiteY71" fmla="*/ 1536831 h 2403337"/>
                  <a:gd name="connsiteX72" fmla="*/ 534570 w 1744338"/>
                  <a:gd name="connsiteY72" fmla="*/ 1275272 h 2403337"/>
                  <a:gd name="connsiteX73" fmla="*/ 542815 w 1744338"/>
                  <a:gd name="connsiteY73" fmla="*/ 1234045 h 2403337"/>
                  <a:gd name="connsiteX74" fmla="*/ 523576 w 1744338"/>
                  <a:gd name="connsiteY74" fmla="*/ 1148386 h 2403337"/>
                  <a:gd name="connsiteX75" fmla="*/ 490595 w 1744338"/>
                  <a:gd name="connsiteY75" fmla="*/ 1080133 h 2403337"/>
                  <a:gd name="connsiteX76" fmla="*/ 450743 w 1744338"/>
                  <a:gd name="connsiteY76" fmla="*/ 1026539 h 2403337"/>
                  <a:gd name="connsiteX77" fmla="*/ 306450 w 1744338"/>
                  <a:gd name="connsiteY77" fmla="*/ 553809 h 2403337"/>
                  <a:gd name="connsiteX78" fmla="*/ 522660 w 1744338"/>
                  <a:gd name="connsiteY78" fmla="*/ 9161 h 2403337"/>
                  <a:gd name="connsiteX79" fmla="*/ 527699 w 1744338"/>
                  <a:gd name="connsiteY79" fmla="*/ 2290 h 2403337"/>
                  <a:gd name="connsiteX80" fmla="*/ 529989 w 1744338"/>
                  <a:gd name="connsiteY80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416387 w 1744338"/>
                  <a:gd name="connsiteY35" fmla="*/ 1542786 h 2403337"/>
                  <a:gd name="connsiteX36" fmla="*/ 404935 w 1744338"/>
                  <a:gd name="connsiteY36" fmla="*/ 1553322 h 2403337"/>
                  <a:gd name="connsiteX37" fmla="*/ 259727 w 1744338"/>
                  <a:gd name="connsiteY37" fmla="*/ 1858397 h 2403337"/>
                  <a:gd name="connsiteX38" fmla="*/ 272095 w 1744338"/>
                  <a:gd name="connsiteY38" fmla="*/ 1875346 h 2403337"/>
                  <a:gd name="connsiteX39" fmla="*/ 298663 w 1744338"/>
                  <a:gd name="connsiteY39" fmla="*/ 1876262 h 2403337"/>
                  <a:gd name="connsiteX40" fmla="*/ 301869 w 1744338"/>
                  <a:gd name="connsiteY40" fmla="*/ 1877636 h 2403337"/>
                  <a:gd name="connsiteX41" fmla="*/ 250107 w 1744338"/>
                  <a:gd name="connsiteY41" fmla="*/ 1914740 h 2403337"/>
                  <a:gd name="connsiteX42" fmla="*/ 238197 w 1744338"/>
                  <a:gd name="connsiteY42" fmla="*/ 1930773 h 2403337"/>
                  <a:gd name="connsiteX43" fmla="*/ 206590 w 1744338"/>
                  <a:gd name="connsiteY43" fmla="*/ 2211113 h 2403337"/>
                  <a:gd name="connsiteX44" fmla="*/ 207965 w 1744338"/>
                  <a:gd name="connsiteY44" fmla="*/ 2215235 h 2403337"/>
                  <a:gd name="connsiteX45" fmla="*/ 244610 w 1744338"/>
                  <a:gd name="connsiteY45" fmla="*/ 2193248 h 2403337"/>
                  <a:gd name="connsiteX46" fmla="*/ 213003 w 1744338"/>
                  <a:gd name="connsiteY46" fmla="*/ 2275243 h 2403337"/>
                  <a:gd name="connsiteX47" fmla="*/ 207049 w 1744338"/>
                  <a:gd name="connsiteY47" fmla="*/ 2310056 h 2403337"/>
                  <a:gd name="connsiteX48" fmla="*/ 208423 w 1744338"/>
                  <a:gd name="connsiteY48" fmla="*/ 2393425 h 2403337"/>
                  <a:gd name="connsiteX49" fmla="*/ 197887 w 1744338"/>
                  <a:gd name="connsiteY49" fmla="*/ 2402587 h 2403337"/>
                  <a:gd name="connsiteX50" fmla="*/ 162616 w 1744338"/>
                  <a:gd name="connsiteY50" fmla="*/ 2401670 h 2403337"/>
                  <a:gd name="connsiteX51" fmla="*/ 158493 w 1744338"/>
                  <a:gd name="connsiteY51" fmla="*/ 2398922 h 2403337"/>
                  <a:gd name="connsiteX52" fmla="*/ 155744 w 1744338"/>
                  <a:gd name="connsiteY52" fmla="*/ 2387470 h 2403337"/>
                  <a:gd name="connsiteX53" fmla="*/ 152538 w 1744338"/>
                  <a:gd name="connsiteY53" fmla="*/ 2183628 h 2403337"/>
                  <a:gd name="connsiteX54" fmla="*/ 208881 w 1744338"/>
                  <a:gd name="connsiteY54" fmla="*/ 1846946 h 2403337"/>
                  <a:gd name="connsiteX55" fmla="*/ 301411 w 1744338"/>
                  <a:gd name="connsiteY55" fmla="*/ 1630736 h 2403337"/>
                  <a:gd name="connsiteX56" fmla="*/ 305076 w 1744338"/>
                  <a:gd name="connsiteY56" fmla="*/ 1595006 h 2403337"/>
                  <a:gd name="connsiteX57" fmla="*/ 290876 w 1744338"/>
                  <a:gd name="connsiteY57" fmla="*/ 1528128 h 2403337"/>
                  <a:gd name="connsiteX58" fmla="*/ 278508 w 1744338"/>
                  <a:gd name="connsiteY58" fmla="*/ 1505224 h 2403337"/>
                  <a:gd name="connsiteX59" fmla="*/ 127802 w 1744338"/>
                  <a:gd name="connsiteY59" fmla="*/ 1332989 h 2403337"/>
                  <a:gd name="connsiteX60" fmla="*/ 65046 w 1744338"/>
                  <a:gd name="connsiteY60" fmla="*/ 1218013 h 2403337"/>
                  <a:gd name="connsiteX61" fmla="*/ 0 w 1744338"/>
                  <a:gd name="connsiteY61" fmla="*/ 870336 h 2403337"/>
                  <a:gd name="connsiteX62" fmla="*/ 149790 w 1744338"/>
                  <a:gd name="connsiteY62" fmla="*/ 418678 h 2403337"/>
                  <a:gd name="connsiteX63" fmla="*/ 161699 w 1744338"/>
                  <a:gd name="connsiteY63" fmla="*/ 410890 h 2403337"/>
                  <a:gd name="connsiteX64" fmla="*/ 178190 w 1744338"/>
                  <a:gd name="connsiteY64" fmla="*/ 534570 h 2403337"/>
                  <a:gd name="connsiteX65" fmla="*/ 259269 w 1744338"/>
                  <a:gd name="connsiteY65" fmla="*/ 1182741 h 2403337"/>
                  <a:gd name="connsiteX66" fmla="*/ 297289 w 1744338"/>
                  <a:gd name="connsiteY66" fmla="*/ 1486901 h 2403337"/>
                  <a:gd name="connsiteX67" fmla="*/ 301869 w 1744338"/>
                  <a:gd name="connsiteY67" fmla="*/ 1502476 h 2403337"/>
                  <a:gd name="connsiteX68" fmla="*/ 310573 w 1744338"/>
                  <a:gd name="connsiteY68" fmla="*/ 1532250 h 2403337"/>
                  <a:gd name="connsiteX69" fmla="*/ 322483 w 1744338"/>
                  <a:gd name="connsiteY69" fmla="*/ 1587677 h 2403337"/>
                  <a:gd name="connsiteX70" fmla="*/ 352715 w 1744338"/>
                  <a:gd name="connsiteY70" fmla="*/ 1536831 h 2403337"/>
                  <a:gd name="connsiteX71" fmla="*/ 534570 w 1744338"/>
                  <a:gd name="connsiteY71" fmla="*/ 1275272 h 2403337"/>
                  <a:gd name="connsiteX72" fmla="*/ 542815 w 1744338"/>
                  <a:gd name="connsiteY72" fmla="*/ 1234045 h 2403337"/>
                  <a:gd name="connsiteX73" fmla="*/ 523576 w 1744338"/>
                  <a:gd name="connsiteY73" fmla="*/ 1148386 h 2403337"/>
                  <a:gd name="connsiteX74" fmla="*/ 490595 w 1744338"/>
                  <a:gd name="connsiteY74" fmla="*/ 1080133 h 2403337"/>
                  <a:gd name="connsiteX75" fmla="*/ 450743 w 1744338"/>
                  <a:gd name="connsiteY75" fmla="*/ 1026539 h 2403337"/>
                  <a:gd name="connsiteX76" fmla="*/ 306450 w 1744338"/>
                  <a:gd name="connsiteY76" fmla="*/ 553809 h 2403337"/>
                  <a:gd name="connsiteX77" fmla="*/ 522660 w 1744338"/>
                  <a:gd name="connsiteY77" fmla="*/ 9161 h 2403337"/>
                  <a:gd name="connsiteX78" fmla="*/ 527699 w 1744338"/>
                  <a:gd name="connsiteY78" fmla="*/ 2290 h 2403337"/>
                  <a:gd name="connsiteX79" fmla="*/ 529989 w 1744338"/>
                  <a:gd name="connsiteY7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416387 w 1744338"/>
                  <a:gd name="connsiteY34" fmla="*/ 1542786 h 2403337"/>
                  <a:gd name="connsiteX35" fmla="*/ 404935 w 1744338"/>
                  <a:gd name="connsiteY35" fmla="*/ 1553322 h 2403337"/>
                  <a:gd name="connsiteX36" fmla="*/ 259727 w 1744338"/>
                  <a:gd name="connsiteY36" fmla="*/ 1858397 h 2403337"/>
                  <a:gd name="connsiteX37" fmla="*/ 272095 w 1744338"/>
                  <a:gd name="connsiteY37" fmla="*/ 1875346 h 2403337"/>
                  <a:gd name="connsiteX38" fmla="*/ 298663 w 1744338"/>
                  <a:gd name="connsiteY38" fmla="*/ 1876262 h 2403337"/>
                  <a:gd name="connsiteX39" fmla="*/ 301869 w 1744338"/>
                  <a:gd name="connsiteY39" fmla="*/ 1877636 h 2403337"/>
                  <a:gd name="connsiteX40" fmla="*/ 250107 w 1744338"/>
                  <a:gd name="connsiteY40" fmla="*/ 1914740 h 2403337"/>
                  <a:gd name="connsiteX41" fmla="*/ 238197 w 1744338"/>
                  <a:gd name="connsiteY41" fmla="*/ 1930773 h 2403337"/>
                  <a:gd name="connsiteX42" fmla="*/ 206590 w 1744338"/>
                  <a:gd name="connsiteY42" fmla="*/ 2211113 h 2403337"/>
                  <a:gd name="connsiteX43" fmla="*/ 207965 w 1744338"/>
                  <a:gd name="connsiteY43" fmla="*/ 2215235 h 2403337"/>
                  <a:gd name="connsiteX44" fmla="*/ 244610 w 1744338"/>
                  <a:gd name="connsiteY44" fmla="*/ 2193248 h 2403337"/>
                  <a:gd name="connsiteX45" fmla="*/ 213003 w 1744338"/>
                  <a:gd name="connsiteY45" fmla="*/ 2275243 h 2403337"/>
                  <a:gd name="connsiteX46" fmla="*/ 207049 w 1744338"/>
                  <a:gd name="connsiteY46" fmla="*/ 2310056 h 2403337"/>
                  <a:gd name="connsiteX47" fmla="*/ 208423 w 1744338"/>
                  <a:gd name="connsiteY47" fmla="*/ 2393425 h 2403337"/>
                  <a:gd name="connsiteX48" fmla="*/ 197887 w 1744338"/>
                  <a:gd name="connsiteY48" fmla="*/ 2402587 h 2403337"/>
                  <a:gd name="connsiteX49" fmla="*/ 162616 w 1744338"/>
                  <a:gd name="connsiteY49" fmla="*/ 2401670 h 2403337"/>
                  <a:gd name="connsiteX50" fmla="*/ 158493 w 1744338"/>
                  <a:gd name="connsiteY50" fmla="*/ 2398922 h 2403337"/>
                  <a:gd name="connsiteX51" fmla="*/ 155744 w 1744338"/>
                  <a:gd name="connsiteY51" fmla="*/ 2387470 h 2403337"/>
                  <a:gd name="connsiteX52" fmla="*/ 152538 w 1744338"/>
                  <a:gd name="connsiteY52" fmla="*/ 2183628 h 2403337"/>
                  <a:gd name="connsiteX53" fmla="*/ 208881 w 1744338"/>
                  <a:gd name="connsiteY53" fmla="*/ 1846946 h 2403337"/>
                  <a:gd name="connsiteX54" fmla="*/ 301411 w 1744338"/>
                  <a:gd name="connsiteY54" fmla="*/ 1630736 h 2403337"/>
                  <a:gd name="connsiteX55" fmla="*/ 305076 w 1744338"/>
                  <a:gd name="connsiteY55" fmla="*/ 1595006 h 2403337"/>
                  <a:gd name="connsiteX56" fmla="*/ 290876 w 1744338"/>
                  <a:gd name="connsiteY56" fmla="*/ 1528128 h 2403337"/>
                  <a:gd name="connsiteX57" fmla="*/ 278508 w 1744338"/>
                  <a:gd name="connsiteY57" fmla="*/ 1505224 h 2403337"/>
                  <a:gd name="connsiteX58" fmla="*/ 127802 w 1744338"/>
                  <a:gd name="connsiteY58" fmla="*/ 1332989 h 2403337"/>
                  <a:gd name="connsiteX59" fmla="*/ 65046 w 1744338"/>
                  <a:gd name="connsiteY59" fmla="*/ 1218013 h 2403337"/>
                  <a:gd name="connsiteX60" fmla="*/ 0 w 1744338"/>
                  <a:gd name="connsiteY60" fmla="*/ 870336 h 2403337"/>
                  <a:gd name="connsiteX61" fmla="*/ 149790 w 1744338"/>
                  <a:gd name="connsiteY61" fmla="*/ 418678 h 2403337"/>
                  <a:gd name="connsiteX62" fmla="*/ 161699 w 1744338"/>
                  <a:gd name="connsiteY62" fmla="*/ 410890 h 2403337"/>
                  <a:gd name="connsiteX63" fmla="*/ 178190 w 1744338"/>
                  <a:gd name="connsiteY63" fmla="*/ 534570 h 2403337"/>
                  <a:gd name="connsiteX64" fmla="*/ 259269 w 1744338"/>
                  <a:gd name="connsiteY64" fmla="*/ 1182741 h 2403337"/>
                  <a:gd name="connsiteX65" fmla="*/ 297289 w 1744338"/>
                  <a:gd name="connsiteY65" fmla="*/ 1486901 h 2403337"/>
                  <a:gd name="connsiteX66" fmla="*/ 301869 w 1744338"/>
                  <a:gd name="connsiteY66" fmla="*/ 1502476 h 2403337"/>
                  <a:gd name="connsiteX67" fmla="*/ 310573 w 1744338"/>
                  <a:gd name="connsiteY67" fmla="*/ 1532250 h 2403337"/>
                  <a:gd name="connsiteX68" fmla="*/ 322483 w 1744338"/>
                  <a:gd name="connsiteY68" fmla="*/ 1587677 h 2403337"/>
                  <a:gd name="connsiteX69" fmla="*/ 352715 w 1744338"/>
                  <a:gd name="connsiteY69" fmla="*/ 1536831 h 2403337"/>
                  <a:gd name="connsiteX70" fmla="*/ 534570 w 1744338"/>
                  <a:gd name="connsiteY70" fmla="*/ 1275272 h 2403337"/>
                  <a:gd name="connsiteX71" fmla="*/ 542815 w 1744338"/>
                  <a:gd name="connsiteY71" fmla="*/ 1234045 h 2403337"/>
                  <a:gd name="connsiteX72" fmla="*/ 523576 w 1744338"/>
                  <a:gd name="connsiteY72" fmla="*/ 1148386 h 2403337"/>
                  <a:gd name="connsiteX73" fmla="*/ 490595 w 1744338"/>
                  <a:gd name="connsiteY73" fmla="*/ 1080133 h 2403337"/>
                  <a:gd name="connsiteX74" fmla="*/ 450743 w 1744338"/>
                  <a:gd name="connsiteY74" fmla="*/ 1026539 h 2403337"/>
                  <a:gd name="connsiteX75" fmla="*/ 306450 w 1744338"/>
                  <a:gd name="connsiteY75" fmla="*/ 553809 h 2403337"/>
                  <a:gd name="connsiteX76" fmla="*/ 522660 w 1744338"/>
                  <a:gd name="connsiteY76" fmla="*/ 9161 h 2403337"/>
                  <a:gd name="connsiteX77" fmla="*/ 527699 w 1744338"/>
                  <a:gd name="connsiteY77" fmla="*/ 2290 h 2403337"/>
                  <a:gd name="connsiteX78" fmla="*/ 529989 w 1744338"/>
                  <a:gd name="connsiteY7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416387 w 1744338"/>
                  <a:gd name="connsiteY33" fmla="*/ 1542786 h 2403337"/>
                  <a:gd name="connsiteX34" fmla="*/ 404935 w 1744338"/>
                  <a:gd name="connsiteY34" fmla="*/ 1553322 h 2403337"/>
                  <a:gd name="connsiteX35" fmla="*/ 259727 w 1744338"/>
                  <a:gd name="connsiteY35" fmla="*/ 1858397 h 2403337"/>
                  <a:gd name="connsiteX36" fmla="*/ 272095 w 1744338"/>
                  <a:gd name="connsiteY36" fmla="*/ 1875346 h 2403337"/>
                  <a:gd name="connsiteX37" fmla="*/ 298663 w 1744338"/>
                  <a:gd name="connsiteY37" fmla="*/ 1876262 h 2403337"/>
                  <a:gd name="connsiteX38" fmla="*/ 301869 w 1744338"/>
                  <a:gd name="connsiteY38" fmla="*/ 1877636 h 2403337"/>
                  <a:gd name="connsiteX39" fmla="*/ 250107 w 1744338"/>
                  <a:gd name="connsiteY39" fmla="*/ 1914740 h 2403337"/>
                  <a:gd name="connsiteX40" fmla="*/ 238197 w 1744338"/>
                  <a:gd name="connsiteY40" fmla="*/ 1930773 h 2403337"/>
                  <a:gd name="connsiteX41" fmla="*/ 206590 w 1744338"/>
                  <a:gd name="connsiteY41" fmla="*/ 2211113 h 2403337"/>
                  <a:gd name="connsiteX42" fmla="*/ 207965 w 1744338"/>
                  <a:gd name="connsiteY42" fmla="*/ 2215235 h 2403337"/>
                  <a:gd name="connsiteX43" fmla="*/ 244610 w 1744338"/>
                  <a:gd name="connsiteY43" fmla="*/ 2193248 h 2403337"/>
                  <a:gd name="connsiteX44" fmla="*/ 213003 w 1744338"/>
                  <a:gd name="connsiteY44" fmla="*/ 2275243 h 2403337"/>
                  <a:gd name="connsiteX45" fmla="*/ 207049 w 1744338"/>
                  <a:gd name="connsiteY45" fmla="*/ 2310056 h 2403337"/>
                  <a:gd name="connsiteX46" fmla="*/ 208423 w 1744338"/>
                  <a:gd name="connsiteY46" fmla="*/ 2393425 h 2403337"/>
                  <a:gd name="connsiteX47" fmla="*/ 197887 w 1744338"/>
                  <a:gd name="connsiteY47" fmla="*/ 2402587 h 2403337"/>
                  <a:gd name="connsiteX48" fmla="*/ 162616 w 1744338"/>
                  <a:gd name="connsiteY48" fmla="*/ 2401670 h 2403337"/>
                  <a:gd name="connsiteX49" fmla="*/ 158493 w 1744338"/>
                  <a:gd name="connsiteY49" fmla="*/ 2398922 h 2403337"/>
                  <a:gd name="connsiteX50" fmla="*/ 155744 w 1744338"/>
                  <a:gd name="connsiteY50" fmla="*/ 2387470 h 2403337"/>
                  <a:gd name="connsiteX51" fmla="*/ 152538 w 1744338"/>
                  <a:gd name="connsiteY51" fmla="*/ 2183628 h 2403337"/>
                  <a:gd name="connsiteX52" fmla="*/ 208881 w 1744338"/>
                  <a:gd name="connsiteY52" fmla="*/ 1846946 h 2403337"/>
                  <a:gd name="connsiteX53" fmla="*/ 301411 w 1744338"/>
                  <a:gd name="connsiteY53" fmla="*/ 1630736 h 2403337"/>
                  <a:gd name="connsiteX54" fmla="*/ 305076 w 1744338"/>
                  <a:gd name="connsiteY54" fmla="*/ 1595006 h 2403337"/>
                  <a:gd name="connsiteX55" fmla="*/ 290876 w 1744338"/>
                  <a:gd name="connsiteY55" fmla="*/ 1528128 h 2403337"/>
                  <a:gd name="connsiteX56" fmla="*/ 278508 w 1744338"/>
                  <a:gd name="connsiteY56" fmla="*/ 1505224 h 2403337"/>
                  <a:gd name="connsiteX57" fmla="*/ 127802 w 1744338"/>
                  <a:gd name="connsiteY57" fmla="*/ 1332989 h 2403337"/>
                  <a:gd name="connsiteX58" fmla="*/ 65046 w 1744338"/>
                  <a:gd name="connsiteY58" fmla="*/ 1218013 h 2403337"/>
                  <a:gd name="connsiteX59" fmla="*/ 0 w 1744338"/>
                  <a:gd name="connsiteY59" fmla="*/ 870336 h 2403337"/>
                  <a:gd name="connsiteX60" fmla="*/ 149790 w 1744338"/>
                  <a:gd name="connsiteY60" fmla="*/ 418678 h 2403337"/>
                  <a:gd name="connsiteX61" fmla="*/ 161699 w 1744338"/>
                  <a:gd name="connsiteY61" fmla="*/ 410890 h 2403337"/>
                  <a:gd name="connsiteX62" fmla="*/ 178190 w 1744338"/>
                  <a:gd name="connsiteY62" fmla="*/ 534570 h 2403337"/>
                  <a:gd name="connsiteX63" fmla="*/ 259269 w 1744338"/>
                  <a:gd name="connsiteY63" fmla="*/ 1182741 h 2403337"/>
                  <a:gd name="connsiteX64" fmla="*/ 297289 w 1744338"/>
                  <a:gd name="connsiteY64" fmla="*/ 1486901 h 2403337"/>
                  <a:gd name="connsiteX65" fmla="*/ 301869 w 1744338"/>
                  <a:gd name="connsiteY65" fmla="*/ 1502476 h 2403337"/>
                  <a:gd name="connsiteX66" fmla="*/ 310573 w 1744338"/>
                  <a:gd name="connsiteY66" fmla="*/ 1532250 h 2403337"/>
                  <a:gd name="connsiteX67" fmla="*/ 322483 w 1744338"/>
                  <a:gd name="connsiteY67" fmla="*/ 1587677 h 2403337"/>
                  <a:gd name="connsiteX68" fmla="*/ 352715 w 1744338"/>
                  <a:gd name="connsiteY68" fmla="*/ 1536831 h 2403337"/>
                  <a:gd name="connsiteX69" fmla="*/ 534570 w 1744338"/>
                  <a:gd name="connsiteY69" fmla="*/ 1275272 h 2403337"/>
                  <a:gd name="connsiteX70" fmla="*/ 542815 w 1744338"/>
                  <a:gd name="connsiteY70" fmla="*/ 1234045 h 2403337"/>
                  <a:gd name="connsiteX71" fmla="*/ 523576 w 1744338"/>
                  <a:gd name="connsiteY71" fmla="*/ 1148386 h 2403337"/>
                  <a:gd name="connsiteX72" fmla="*/ 490595 w 1744338"/>
                  <a:gd name="connsiteY72" fmla="*/ 1080133 h 2403337"/>
                  <a:gd name="connsiteX73" fmla="*/ 450743 w 1744338"/>
                  <a:gd name="connsiteY73" fmla="*/ 1026539 h 2403337"/>
                  <a:gd name="connsiteX74" fmla="*/ 306450 w 1744338"/>
                  <a:gd name="connsiteY74" fmla="*/ 553809 h 2403337"/>
                  <a:gd name="connsiteX75" fmla="*/ 522660 w 1744338"/>
                  <a:gd name="connsiteY75" fmla="*/ 9161 h 2403337"/>
                  <a:gd name="connsiteX76" fmla="*/ 527699 w 1744338"/>
                  <a:gd name="connsiteY76" fmla="*/ 2290 h 2403337"/>
                  <a:gd name="connsiteX77" fmla="*/ 529989 w 1744338"/>
                  <a:gd name="connsiteY7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404935 w 1744338"/>
                  <a:gd name="connsiteY33" fmla="*/ 1553322 h 2403337"/>
                  <a:gd name="connsiteX34" fmla="*/ 259727 w 1744338"/>
                  <a:gd name="connsiteY34" fmla="*/ 1858397 h 2403337"/>
                  <a:gd name="connsiteX35" fmla="*/ 272095 w 1744338"/>
                  <a:gd name="connsiteY35" fmla="*/ 1875346 h 2403337"/>
                  <a:gd name="connsiteX36" fmla="*/ 298663 w 1744338"/>
                  <a:gd name="connsiteY36" fmla="*/ 1876262 h 2403337"/>
                  <a:gd name="connsiteX37" fmla="*/ 301869 w 1744338"/>
                  <a:gd name="connsiteY37" fmla="*/ 1877636 h 2403337"/>
                  <a:gd name="connsiteX38" fmla="*/ 250107 w 1744338"/>
                  <a:gd name="connsiteY38" fmla="*/ 1914740 h 2403337"/>
                  <a:gd name="connsiteX39" fmla="*/ 238197 w 1744338"/>
                  <a:gd name="connsiteY39" fmla="*/ 1930773 h 2403337"/>
                  <a:gd name="connsiteX40" fmla="*/ 206590 w 1744338"/>
                  <a:gd name="connsiteY40" fmla="*/ 2211113 h 2403337"/>
                  <a:gd name="connsiteX41" fmla="*/ 207965 w 1744338"/>
                  <a:gd name="connsiteY41" fmla="*/ 2215235 h 2403337"/>
                  <a:gd name="connsiteX42" fmla="*/ 244610 w 1744338"/>
                  <a:gd name="connsiteY42" fmla="*/ 2193248 h 2403337"/>
                  <a:gd name="connsiteX43" fmla="*/ 213003 w 1744338"/>
                  <a:gd name="connsiteY43" fmla="*/ 2275243 h 2403337"/>
                  <a:gd name="connsiteX44" fmla="*/ 207049 w 1744338"/>
                  <a:gd name="connsiteY44" fmla="*/ 2310056 h 2403337"/>
                  <a:gd name="connsiteX45" fmla="*/ 208423 w 1744338"/>
                  <a:gd name="connsiteY45" fmla="*/ 2393425 h 2403337"/>
                  <a:gd name="connsiteX46" fmla="*/ 197887 w 1744338"/>
                  <a:gd name="connsiteY46" fmla="*/ 2402587 h 2403337"/>
                  <a:gd name="connsiteX47" fmla="*/ 162616 w 1744338"/>
                  <a:gd name="connsiteY47" fmla="*/ 2401670 h 2403337"/>
                  <a:gd name="connsiteX48" fmla="*/ 158493 w 1744338"/>
                  <a:gd name="connsiteY48" fmla="*/ 2398922 h 2403337"/>
                  <a:gd name="connsiteX49" fmla="*/ 155744 w 1744338"/>
                  <a:gd name="connsiteY49" fmla="*/ 2387470 h 2403337"/>
                  <a:gd name="connsiteX50" fmla="*/ 152538 w 1744338"/>
                  <a:gd name="connsiteY50" fmla="*/ 2183628 h 2403337"/>
                  <a:gd name="connsiteX51" fmla="*/ 208881 w 1744338"/>
                  <a:gd name="connsiteY51" fmla="*/ 1846946 h 2403337"/>
                  <a:gd name="connsiteX52" fmla="*/ 301411 w 1744338"/>
                  <a:gd name="connsiteY52" fmla="*/ 1630736 h 2403337"/>
                  <a:gd name="connsiteX53" fmla="*/ 305076 w 1744338"/>
                  <a:gd name="connsiteY53" fmla="*/ 1595006 h 2403337"/>
                  <a:gd name="connsiteX54" fmla="*/ 290876 w 1744338"/>
                  <a:gd name="connsiteY54" fmla="*/ 1528128 h 2403337"/>
                  <a:gd name="connsiteX55" fmla="*/ 278508 w 1744338"/>
                  <a:gd name="connsiteY55" fmla="*/ 1505224 h 2403337"/>
                  <a:gd name="connsiteX56" fmla="*/ 127802 w 1744338"/>
                  <a:gd name="connsiteY56" fmla="*/ 1332989 h 2403337"/>
                  <a:gd name="connsiteX57" fmla="*/ 65046 w 1744338"/>
                  <a:gd name="connsiteY57" fmla="*/ 1218013 h 2403337"/>
                  <a:gd name="connsiteX58" fmla="*/ 0 w 1744338"/>
                  <a:gd name="connsiteY58" fmla="*/ 870336 h 2403337"/>
                  <a:gd name="connsiteX59" fmla="*/ 149790 w 1744338"/>
                  <a:gd name="connsiteY59" fmla="*/ 418678 h 2403337"/>
                  <a:gd name="connsiteX60" fmla="*/ 161699 w 1744338"/>
                  <a:gd name="connsiteY60" fmla="*/ 410890 h 2403337"/>
                  <a:gd name="connsiteX61" fmla="*/ 178190 w 1744338"/>
                  <a:gd name="connsiteY61" fmla="*/ 534570 h 2403337"/>
                  <a:gd name="connsiteX62" fmla="*/ 259269 w 1744338"/>
                  <a:gd name="connsiteY62" fmla="*/ 1182741 h 2403337"/>
                  <a:gd name="connsiteX63" fmla="*/ 297289 w 1744338"/>
                  <a:gd name="connsiteY63" fmla="*/ 1486901 h 2403337"/>
                  <a:gd name="connsiteX64" fmla="*/ 301869 w 1744338"/>
                  <a:gd name="connsiteY64" fmla="*/ 1502476 h 2403337"/>
                  <a:gd name="connsiteX65" fmla="*/ 310573 w 1744338"/>
                  <a:gd name="connsiteY65" fmla="*/ 1532250 h 2403337"/>
                  <a:gd name="connsiteX66" fmla="*/ 322483 w 1744338"/>
                  <a:gd name="connsiteY66" fmla="*/ 1587677 h 2403337"/>
                  <a:gd name="connsiteX67" fmla="*/ 352715 w 1744338"/>
                  <a:gd name="connsiteY67" fmla="*/ 1536831 h 2403337"/>
                  <a:gd name="connsiteX68" fmla="*/ 534570 w 1744338"/>
                  <a:gd name="connsiteY68" fmla="*/ 1275272 h 2403337"/>
                  <a:gd name="connsiteX69" fmla="*/ 542815 w 1744338"/>
                  <a:gd name="connsiteY69" fmla="*/ 1234045 h 2403337"/>
                  <a:gd name="connsiteX70" fmla="*/ 523576 w 1744338"/>
                  <a:gd name="connsiteY70" fmla="*/ 1148386 h 2403337"/>
                  <a:gd name="connsiteX71" fmla="*/ 490595 w 1744338"/>
                  <a:gd name="connsiteY71" fmla="*/ 1080133 h 2403337"/>
                  <a:gd name="connsiteX72" fmla="*/ 450743 w 1744338"/>
                  <a:gd name="connsiteY72" fmla="*/ 1026539 h 2403337"/>
                  <a:gd name="connsiteX73" fmla="*/ 306450 w 1744338"/>
                  <a:gd name="connsiteY73" fmla="*/ 553809 h 2403337"/>
                  <a:gd name="connsiteX74" fmla="*/ 522660 w 1744338"/>
                  <a:gd name="connsiteY74" fmla="*/ 9161 h 2403337"/>
                  <a:gd name="connsiteX75" fmla="*/ 527699 w 1744338"/>
                  <a:gd name="connsiteY75" fmla="*/ 2290 h 2403337"/>
                  <a:gd name="connsiteX76" fmla="*/ 529989 w 1744338"/>
                  <a:gd name="connsiteY7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259727 w 1744338"/>
                  <a:gd name="connsiteY33" fmla="*/ 1858397 h 2403337"/>
                  <a:gd name="connsiteX34" fmla="*/ 272095 w 1744338"/>
                  <a:gd name="connsiteY34" fmla="*/ 1875346 h 2403337"/>
                  <a:gd name="connsiteX35" fmla="*/ 298663 w 1744338"/>
                  <a:gd name="connsiteY35" fmla="*/ 1876262 h 2403337"/>
                  <a:gd name="connsiteX36" fmla="*/ 301869 w 1744338"/>
                  <a:gd name="connsiteY36" fmla="*/ 1877636 h 2403337"/>
                  <a:gd name="connsiteX37" fmla="*/ 250107 w 1744338"/>
                  <a:gd name="connsiteY37" fmla="*/ 1914740 h 2403337"/>
                  <a:gd name="connsiteX38" fmla="*/ 238197 w 1744338"/>
                  <a:gd name="connsiteY38" fmla="*/ 1930773 h 2403337"/>
                  <a:gd name="connsiteX39" fmla="*/ 206590 w 1744338"/>
                  <a:gd name="connsiteY39" fmla="*/ 2211113 h 2403337"/>
                  <a:gd name="connsiteX40" fmla="*/ 207965 w 1744338"/>
                  <a:gd name="connsiteY40" fmla="*/ 2215235 h 2403337"/>
                  <a:gd name="connsiteX41" fmla="*/ 244610 w 1744338"/>
                  <a:gd name="connsiteY41" fmla="*/ 2193248 h 2403337"/>
                  <a:gd name="connsiteX42" fmla="*/ 213003 w 1744338"/>
                  <a:gd name="connsiteY42" fmla="*/ 2275243 h 2403337"/>
                  <a:gd name="connsiteX43" fmla="*/ 207049 w 1744338"/>
                  <a:gd name="connsiteY43" fmla="*/ 2310056 h 2403337"/>
                  <a:gd name="connsiteX44" fmla="*/ 208423 w 1744338"/>
                  <a:gd name="connsiteY44" fmla="*/ 2393425 h 2403337"/>
                  <a:gd name="connsiteX45" fmla="*/ 197887 w 1744338"/>
                  <a:gd name="connsiteY45" fmla="*/ 2402587 h 2403337"/>
                  <a:gd name="connsiteX46" fmla="*/ 162616 w 1744338"/>
                  <a:gd name="connsiteY46" fmla="*/ 2401670 h 2403337"/>
                  <a:gd name="connsiteX47" fmla="*/ 158493 w 1744338"/>
                  <a:gd name="connsiteY47" fmla="*/ 2398922 h 2403337"/>
                  <a:gd name="connsiteX48" fmla="*/ 155744 w 1744338"/>
                  <a:gd name="connsiteY48" fmla="*/ 2387470 h 2403337"/>
                  <a:gd name="connsiteX49" fmla="*/ 152538 w 1744338"/>
                  <a:gd name="connsiteY49" fmla="*/ 2183628 h 2403337"/>
                  <a:gd name="connsiteX50" fmla="*/ 208881 w 1744338"/>
                  <a:gd name="connsiteY50" fmla="*/ 1846946 h 2403337"/>
                  <a:gd name="connsiteX51" fmla="*/ 301411 w 1744338"/>
                  <a:gd name="connsiteY51" fmla="*/ 1630736 h 2403337"/>
                  <a:gd name="connsiteX52" fmla="*/ 305076 w 1744338"/>
                  <a:gd name="connsiteY52" fmla="*/ 1595006 h 2403337"/>
                  <a:gd name="connsiteX53" fmla="*/ 290876 w 1744338"/>
                  <a:gd name="connsiteY53" fmla="*/ 1528128 h 2403337"/>
                  <a:gd name="connsiteX54" fmla="*/ 278508 w 1744338"/>
                  <a:gd name="connsiteY54" fmla="*/ 1505224 h 2403337"/>
                  <a:gd name="connsiteX55" fmla="*/ 127802 w 1744338"/>
                  <a:gd name="connsiteY55" fmla="*/ 1332989 h 2403337"/>
                  <a:gd name="connsiteX56" fmla="*/ 65046 w 1744338"/>
                  <a:gd name="connsiteY56" fmla="*/ 1218013 h 2403337"/>
                  <a:gd name="connsiteX57" fmla="*/ 0 w 1744338"/>
                  <a:gd name="connsiteY57" fmla="*/ 870336 h 2403337"/>
                  <a:gd name="connsiteX58" fmla="*/ 149790 w 1744338"/>
                  <a:gd name="connsiteY58" fmla="*/ 418678 h 2403337"/>
                  <a:gd name="connsiteX59" fmla="*/ 161699 w 1744338"/>
                  <a:gd name="connsiteY59" fmla="*/ 410890 h 2403337"/>
                  <a:gd name="connsiteX60" fmla="*/ 178190 w 1744338"/>
                  <a:gd name="connsiteY60" fmla="*/ 534570 h 2403337"/>
                  <a:gd name="connsiteX61" fmla="*/ 259269 w 1744338"/>
                  <a:gd name="connsiteY61" fmla="*/ 1182741 h 2403337"/>
                  <a:gd name="connsiteX62" fmla="*/ 297289 w 1744338"/>
                  <a:gd name="connsiteY62" fmla="*/ 1486901 h 2403337"/>
                  <a:gd name="connsiteX63" fmla="*/ 301869 w 1744338"/>
                  <a:gd name="connsiteY63" fmla="*/ 1502476 h 2403337"/>
                  <a:gd name="connsiteX64" fmla="*/ 310573 w 1744338"/>
                  <a:gd name="connsiteY64" fmla="*/ 1532250 h 2403337"/>
                  <a:gd name="connsiteX65" fmla="*/ 322483 w 1744338"/>
                  <a:gd name="connsiteY65" fmla="*/ 1587677 h 2403337"/>
                  <a:gd name="connsiteX66" fmla="*/ 352715 w 1744338"/>
                  <a:gd name="connsiteY66" fmla="*/ 1536831 h 2403337"/>
                  <a:gd name="connsiteX67" fmla="*/ 534570 w 1744338"/>
                  <a:gd name="connsiteY67" fmla="*/ 1275272 h 2403337"/>
                  <a:gd name="connsiteX68" fmla="*/ 542815 w 1744338"/>
                  <a:gd name="connsiteY68" fmla="*/ 1234045 h 2403337"/>
                  <a:gd name="connsiteX69" fmla="*/ 523576 w 1744338"/>
                  <a:gd name="connsiteY69" fmla="*/ 1148386 h 2403337"/>
                  <a:gd name="connsiteX70" fmla="*/ 490595 w 1744338"/>
                  <a:gd name="connsiteY70" fmla="*/ 1080133 h 2403337"/>
                  <a:gd name="connsiteX71" fmla="*/ 450743 w 1744338"/>
                  <a:gd name="connsiteY71" fmla="*/ 1026539 h 2403337"/>
                  <a:gd name="connsiteX72" fmla="*/ 306450 w 1744338"/>
                  <a:gd name="connsiteY72" fmla="*/ 553809 h 2403337"/>
                  <a:gd name="connsiteX73" fmla="*/ 522660 w 1744338"/>
                  <a:gd name="connsiteY73" fmla="*/ 9161 h 2403337"/>
                  <a:gd name="connsiteX74" fmla="*/ 527699 w 1744338"/>
                  <a:gd name="connsiteY74" fmla="*/ 2290 h 2403337"/>
                  <a:gd name="connsiteX75" fmla="*/ 529989 w 1744338"/>
                  <a:gd name="connsiteY7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16387 w 1744338"/>
                  <a:gd name="connsiteY31" fmla="*/ 1542786 h 2403337"/>
                  <a:gd name="connsiteX32" fmla="*/ 259727 w 1744338"/>
                  <a:gd name="connsiteY32" fmla="*/ 1858397 h 2403337"/>
                  <a:gd name="connsiteX33" fmla="*/ 272095 w 1744338"/>
                  <a:gd name="connsiteY33" fmla="*/ 1875346 h 2403337"/>
                  <a:gd name="connsiteX34" fmla="*/ 298663 w 1744338"/>
                  <a:gd name="connsiteY34" fmla="*/ 1876262 h 2403337"/>
                  <a:gd name="connsiteX35" fmla="*/ 301869 w 1744338"/>
                  <a:gd name="connsiteY35" fmla="*/ 1877636 h 2403337"/>
                  <a:gd name="connsiteX36" fmla="*/ 250107 w 1744338"/>
                  <a:gd name="connsiteY36" fmla="*/ 1914740 h 2403337"/>
                  <a:gd name="connsiteX37" fmla="*/ 238197 w 1744338"/>
                  <a:gd name="connsiteY37" fmla="*/ 1930773 h 2403337"/>
                  <a:gd name="connsiteX38" fmla="*/ 206590 w 1744338"/>
                  <a:gd name="connsiteY38" fmla="*/ 2211113 h 2403337"/>
                  <a:gd name="connsiteX39" fmla="*/ 207965 w 1744338"/>
                  <a:gd name="connsiteY39" fmla="*/ 2215235 h 2403337"/>
                  <a:gd name="connsiteX40" fmla="*/ 244610 w 1744338"/>
                  <a:gd name="connsiteY40" fmla="*/ 2193248 h 2403337"/>
                  <a:gd name="connsiteX41" fmla="*/ 213003 w 1744338"/>
                  <a:gd name="connsiteY41" fmla="*/ 2275243 h 2403337"/>
                  <a:gd name="connsiteX42" fmla="*/ 207049 w 1744338"/>
                  <a:gd name="connsiteY42" fmla="*/ 2310056 h 2403337"/>
                  <a:gd name="connsiteX43" fmla="*/ 208423 w 1744338"/>
                  <a:gd name="connsiteY43" fmla="*/ 2393425 h 2403337"/>
                  <a:gd name="connsiteX44" fmla="*/ 197887 w 1744338"/>
                  <a:gd name="connsiteY44" fmla="*/ 2402587 h 2403337"/>
                  <a:gd name="connsiteX45" fmla="*/ 162616 w 1744338"/>
                  <a:gd name="connsiteY45" fmla="*/ 2401670 h 2403337"/>
                  <a:gd name="connsiteX46" fmla="*/ 158493 w 1744338"/>
                  <a:gd name="connsiteY46" fmla="*/ 2398922 h 2403337"/>
                  <a:gd name="connsiteX47" fmla="*/ 155744 w 1744338"/>
                  <a:gd name="connsiteY47" fmla="*/ 2387470 h 2403337"/>
                  <a:gd name="connsiteX48" fmla="*/ 152538 w 1744338"/>
                  <a:gd name="connsiteY48" fmla="*/ 2183628 h 2403337"/>
                  <a:gd name="connsiteX49" fmla="*/ 208881 w 1744338"/>
                  <a:gd name="connsiteY49" fmla="*/ 1846946 h 2403337"/>
                  <a:gd name="connsiteX50" fmla="*/ 301411 w 1744338"/>
                  <a:gd name="connsiteY50" fmla="*/ 1630736 h 2403337"/>
                  <a:gd name="connsiteX51" fmla="*/ 305076 w 1744338"/>
                  <a:gd name="connsiteY51" fmla="*/ 1595006 h 2403337"/>
                  <a:gd name="connsiteX52" fmla="*/ 290876 w 1744338"/>
                  <a:gd name="connsiteY52" fmla="*/ 1528128 h 2403337"/>
                  <a:gd name="connsiteX53" fmla="*/ 278508 w 1744338"/>
                  <a:gd name="connsiteY53" fmla="*/ 1505224 h 2403337"/>
                  <a:gd name="connsiteX54" fmla="*/ 127802 w 1744338"/>
                  <a:gd name="connsiteY54" fmla="*/ 1332989 h 2403337"/>
                  <a:gd name="connsiteX55" fmla="*/ 65046 w 1744338"/>
                  <a:gd name="connsiteY55" fmla="*/ 1218013 h 2403337"/>
                  <a:gd name="connsiteX56" fmla="*/ 0 w 1744338"/>
                  <a:gd name="connsiteY56" fmla="*/ 870336 h 2403337"/>
                  <a:gd name="connsiteX57" fmla="*/ 149790 w 1744338"/>
                  <a:gd name="connsiteY57" fmla="*/ 418678 h 2403337"/>
                  <a:gd name="connsiteX58" fmla="*/ 161699 w 1744338"/>
                  <a:gd name="connsiteY58" fmla="*/ 410890 h 2403337"/>
                  <a:gd name="connsiteX59" fmla="*/ 178190 w 1744338"/>
                  <a:gd name="connsiteY59" fmla="*/ 534570 h 2403337"/>
                  <a:gd name="connsiteX60" fmla="*/ 259269 w 1744338"/>
                  <a:gd name="connsiteY60" fmla="*/ 1182741 h 2403337"/>
                  <a:gd name="connsiteX61" fmla="*/ 297289 w 1744338"/>
                  <a:gd name="connsiteY61" fmla="*/ 1486901 h 2403337"/>
                  <a:gd name="connsiteX62" fmla="*/ 301869 w 1744338"/>
                  <a:gd name="connsiteY62" fmla="*/ 1502476 h 2403337"/>
                  <a:gd name="connsiteX63" fmla="*/ 310573 w 1744338"/>
                  <a:gd name="connsiteY63" fmla="*/ 1532250 h 2403337"/>
                  <a:gd name="connsiteX64" fmla="*/ 322483 w 1744338"/>
                  <a:gd name="connsiteY64" fmla="*/ 1587677 h 2403337"/>
                  <a:gd name="connsiteX65" fmla="*/ 352715 w 1744338"/>
                  <a:gd name="connsiteY65" fmla="*/ 1536831 h 2403337"/>
                  <a:gd name="connsiteX66" fmla="*/ 534570 w 1744338"/>
                  <a:gd name="connsiteY66" fmla="*/ 1275272 h 2403337"/>
                  <a:gd name="connsiteX67" fmla="*/ 542815 w 1744338"/>
                  <a:gd name="connsiteY67" fmla="*/ 1234045 h 2403337"/>
                  <a:gd name="connsiteX68" fmla="*/ 523576 w 1744338"/>
                  <a:gd name="connsiteY68" fmla="*/ 1148386 h 2403337"/>
                  <a:gd name="connsiteX69" fmla="*/ 490595 w 1744338"/>
                  <a:gd name="connsiteY69" fmla="*/ 1080133 h 2403337"/>
                  <a:gd name="connsiteX70" fmla="*/ 450743 w 1744338"/>
                  <a:gd name="connsiteY70" fmla="*/ 1026539 h 2403337"/>
                  <a:gd name="connsiteX71" fmla="*/ 306450 w 1744338"/>
                  <a:gd name="connsiteY71" fmla="*/ 553809 h 2403337"/>
                  <a:gd name="connsiteX72" fmla="*/ 522660 w 1744338"/>
                  <a:gd name="connsiteY72" fmla="*/ 9161 h 2403337"/>
                  <a:gd name="connsiteX73" fmla="*/ 527699 w 1744338"/>
                  <a:gd name="connsiteY73" fmla="*/ 2290 h 2403337"/>
                  <a:gd name="connsiteX74" fmla="*/ 529989 w 1744338"/>
                  <a:gd name="connsiteY74" fmla="*/ 0 h 240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744338" h="2403337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lnTo>
                      <a:pt x="535028" y="1082424"/>
                    </a:ln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lnTo>
                      <a:pt x="599158" y="1193735"/>
                    </a:ln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919500" y="844446"/>
                      <a:pt x="912924" y="857230"/>
                    </a:cubicBezTo>
                    <a:cubicBezTo>
                      <a:pt x="888715" y="904292"/>
                      <a:pt x="713521" y="1122611"/>
                      <a:pt x="671991" y="1178161"/>
                    </a:cubicBezTo>
                    <a:cubicBezTo>
                      <a:pt x="630461" y="1233711"/>
                      <a:pt x="666495" y="1186406"/>
                      <a:pt x="663746" y="1190529"/>
                    </a:cubicBezTo>
                    <a:lnTo>
                      <a:pt x="539609" y="1352228"/>
                    </a:ln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lnTo>
                      <a:pt x="1744338" y="1052649"/>
                    </a:ln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lnTo>
                      <a:pt x="1357267" y="1162586"/>
                    </a:lnTo>
                    <a:lnTo>
                      <a:pt x="1068682" y="1242291"/>
                    </a:lnTo>
                    <a:lnTo>
                      <a:pt x="693979" y="1345815"/>
                    </a:ln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35181" y="1367268"/>
                      <a:pt x="516705" y="1393454"/>
                    </a:cubicBezTo>
                    <a:cubicBezTo>
                      <a:pt x="498229" y="1419640"/>
                      <a:pt x="459217" y="1465296"/>
                      <a:pt x="416387" y="1542786"/>
                    </a:cubicBezTo>
                    <a:cubicBezTo>
                      <a:pt x="388139" y="1598976"/>
                      <a:pt x="283776" y="180297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lnTo>
                      <a:pt x="250107" y="1914740"/>
                    </a:ln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lnTo>
                      <a:pt x="244610" y="2193248"/>
                    </a:ln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rgbClr val="7EAF35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373">
                <a:extLst>
                  <a:ext uri="{FF2B5EF4-FFF2-40B4-BE49-F238E27FC236}">
                    <a16:creationId xmlns:a16="http://schemas.microsoft.com/office/drawing/2014/main" id="{DF39220E-271A-48BF-BA28-39898C95465D}"/>
                  </a:ext>
                </a:extLst>
              </p:cNvPr>
              <p:cNvSpPr/>
              <p:nvPr/>
            </p:nvSpPr>
            <p:spPr>
              <a:xfrm>
                <a:off x="8589551" y="1174013"/>
                <a:ext cx="297746" cy="1094793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rgbClr val="7EAF35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379">
                <a:extLst>
                  <a:ext uri="{FF2B5EF4-FFF2-40B4-BE49-F238E27FC236}">
                    <a16:creationId xmlns:a16="http://schemas.microsoft.com/office/drawing/2014/main" id="{34ED2BD2-D6BA-465D-AB6A-6D7F14165D4F}"/>
                  </a:ext>
                </a:extLst>
              </p:cNvPr>
              <p:cNvSpPr/>
              <p:nvPr/>
            </p:nvSpPr>
            <p:spPr>
              <a:xfrm>
                <a:off x="8961502" y="771367"/>
                <a:ext cx="219874" cy="1103954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rgbClr val="7EAF35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Group 389">
              <a:extLst>
                <a:ext uri="{FF2B5EF4-FFF2-40B4-BE49-F238E27FC236}">
                  <a16:creationId xmlns:a16="http://schemas.microsoft.com/office/drawing/2014/main" id="{610F8DCD-4620-43E9-9959-F42666B8530F}"/>
                </a:ext>
              </a:extLst>
            </p:cNvPr>
            <p:cNvGrpSpPr/>
            <p:nvPr/>
          </p:nvGrpSpPr>
          <p:grpSpPr>
            <a:xfrm rot="10538332" flipV="1">
              <a:off x="8166709" y="5875978"/>
              <a:ext cx="1306482" cy="1525343"/>
              <a:chOff x="8918943" y="2181933"/>
              <a:chExt cx="765267" cy="893464"/>
            </a:xfrm>
            <a:grpFill/>
          </p:grpSpPr>
          <p:sp>
            <p:nvSpPr>
              <p:cNvPr id="75" name="Freeform: Shape 388">
                <a:extLst>
                  <a:ext uri="{FF2B5EF4-FFF2-40B4-BE49-F238E27FC236}">
                    <a16:creationId xmlns:a16="http://schemas.microsoft.com/office/drawing/2014/main" id="{7A243F76-4AB1-423C-A770-060EE28BB9F2}"/>
                  </a:ext>
                </a:extLst>
              </p:cNvPr>
              <p:cNvSpPr/>
              <p:nvPr/>
            </p:nvSpPr>
            <p:spPr>
              <a:xfrm>
                <a:off x="8918943" y="2181933"/>
                <a:ext cx="765267" cy="893464"/>
              </a:xfrm>
              <a:custGeom>
                <a:avLst/>
                <a:gdLst>
                  <a:gd name="connsiteX0" fmla="*/ 10284 w 765266"/>
                  <a:gd name="connsiteY0" fmla="*/ 1505 h 893463"/>
                  <a:gd name="connsiteX1" fmla="*/ 59298 w 765266"/>
                  <a:gd name="connsiteY1" fmla="*/ 62886 h 893463"/>
                  <a:gd name="connsiteX2" fmla="*/ 254895 w 765266"/>
                  <a:gd name="connsiteY2" fmla="*/ 299251 h 893463"/>
                  <a:gd name="connsiteX3" fmla="*/ 466066 w 765266"/>
                  <a:gd name="connsiteY3" fmla="*/ 553481 h 893463"/>
                  <a:gd name="connsiteX4" fmla="*/ 672199 w 765266"/>
                  <a:gd name="connsiteY4" fmla="*/ 802215 h 893463"/>
                  <a:gd name="connsiteX5" fmla="*/ 707013 w 765266"/>
                  <a:gd name="connsiteY5" fmla="*/ 842984 h 893463"/>
                  <a:gd name="connsiteX6" fmla="*/ 715716 w 765266"/>
                  <a:gd name="connsiteY6" fmla="*/ 815499 h 893463"/>
                  <a:gd name="connsiteX7" fmla="*/ 747323 w 765266"/>
                  <a:gd name="connsiteY7" fmla="*/ 871384 h 893463"/>
                  <a:gd name="connsiteX8" fmla="*/ 765266 w 765266"/>
                  <a:gd name="connsiteY8" fmla="*/ 880934 h 893463"/>
                  <a:gd name="connsiteX9" fmla="*/ 758219 w 765266"/>
                  <a:gd name="connsiteY9" fmla="*/ 893463 h 893463"/>
                  <a:gd name="connsiteX10" fmla="*/ 705180 w 765266"/>
                  <a:gd name="connsiteY10" fmla="*/ 859474 h 893463"/>
                  <a:gd name="connsiteX11" fmla="*/ 650212 w 765266"/>
                  <a:gd name="connsiteY11" fmla="*/ 848938 h 893463"/>
                  <a:gd name="connsiteX12" fmla="*/ 12117 w 765266"/>
                  <a:gd name="connsiteY12" fmla="*/ 195727 h 893463"/>
                  <a:gd name="connsiteX13" fmla="*/ 1123 w 765266"/>
                  <a:gd name="connsiteY13" fmla="*/ 11582 h 893463"/>
                  <a:gd name="connsiteX14" fmla="*/ 10284 w 765266"/>
                  <a:gd name="connsiteY14" fmla="*/ 1505 h 89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5266" h="893463">
                    <a:moveTo>
                      <a:pt x="10284" y="1505"/>
                    </a:moveTo>
                    <a:cubicBezTo>
                      <a:pt x="24485" y="23950"/>
                      <a:pt x="42807" y="42731"/>
                      <a:pt x="59298" y="62886"/>
                    </a:cubicBezTo>
                    <a:cubicBezTo>
                      <a:pt x="123886" y="142133"/>
                      <a:pt x="189849" y="220463"/>
                      <a:pt x="254895" y="299251"/>
                    </a:cubicBezTo>
                    <a:cubicBezTo>
                      <a:pt x="324980" y="383995"/>
                      <a:pt x="395523" y="468738"/>
                      <a:pt x="466066" y="553481"/>
                    </a:cubicBezTo>
                    <a:cubicBezTo>
                      <a:pt x="534778" y="636392"/>
                      <a:pt x="603947" y="718845"/>
                      <a:pt x="672199" y="802215"/>
                    </a:cubicBezTo>
                    <a:cubicBezTo>
                      <a:pt x="683651" y="815957"/>
                      <a:pt x="694645" y="829699"/>
                      <a:pt x="707013" y="842984"/>
                    </a:cubicBezTo>
                    <a:cubicBezTo>
                      <a:pt x="714800" y="834738"/>
                      <a:pt x="703348" y="821454"/>
                      <a:pt x="715716" y="815499"/>
                    </a:cubicBezTo>
                    <a:cubicBezTo>
                      <a:pt x="709761" y="843900"/>
                      <a:pt x="724877" y="856726"/>
                      <a:pt x="747323" y="871384"/>
                    </a:cubicBezTo>
                    <a:lnTo>
                      <a:pt x="765266" y="880934"/>
                    </a:lnTo>
                    <a:lnTo>
                      <a:pt x="758219" y="893463"/>
                    </a:lnTo>
                    <a:lnTo>
                      <a:pt x="705180" y="859474"/>
                    </a:lnTo>
                    <a:cubicBezTo>
                      <a:pt x="689148" y="851229"/>
                      <a:pt x="668535" y="852603"/>
                      <a:pt x="650212" y="848938"/>
                    </a:cubicBezTo>
                    <a:cubicBezTo>
                      <a:pt x="325896" y="785724"/>
                      <a:pt x="67085" y="520958"/>
                      <a:pt x="12117" y="195727"/>
                    </a:cubicBezTo>
                    <a:cubicBezTo>
                      <a:pt x="1581" y="134804"/>
                      <a:pt x="-2084" y="73422"/>
                      <a:pt x="1123" y="11582"/>
                    </a:cubicBezTo>
                    <a:cubicBezTo>
                      <a:pt x="1581" y="7001"/>
                      <a:pt x="-2542" y="-3992"/>
                      <a:pt x="10284" y="1505"/>
                    </a:cubicBezTo>
                    <a:close/>
                  </a:path>
                </a:pathLst>
              </a:custGeom>
              <a:solidFill>
                <a:srgbClr val="7EAF35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385">
                <a:extLst>
                  <a:ext uri="{FF2B5EF4-FFF2-40B4-BE49-F238E27FC236}">
                    <a16:creationId xmlns:a16="http://schemas.microsoft.com/office/drawing/2014/main" id="{1EB9396C-7740-4710-9C63-BDF5C4117201}"/>
                  </a:ext>
                </a:extLst>
              </p:cNvPr>
              <p:cNvSpPr/>
              <p:nvPr/>
            </p:nvSpPr>
            <p:spPr>
              <a:xfrm>
                <a:off x="8959698" y="2190687"/>
                <a:ext cx="705430" cy="847433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rgbClr val="7EAF35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9" name="TextBox 5">
            <a:extLst>
              <a:ext uri="{FF2B5EF4-FFF2-40B4-BE49-F238E27FC236}">
                <a16:creationId xmlns:a16="http://schemas.microsoft.com/office/drawing/2014/main" id="{15C34B77-A3DE-4CF1-B1F3-301DB480DDCC}"/>
              </a:ext>
            </a:extLst>
          </p:cNvPr>
          <p:cNvSpPr txBox="1"/>
          <p:nvPr/>
        </p:nvSpPr>
        <p:spPr>
          <a:xfrm>
            <a:off x="-43435" y="5172259"/>
            <a:ext cx="1609721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Agro-industries</a:t>
            </a:r>
          </a:p>
        </p:txBody>
      </p:sp>
      <p:sp>
        <p:nvSpPr>
          <p:cNvPr id="60" name="TextBox 5">
            <a:extLst>
              <a:ext uri="{FF2B5EF4-FFF2-40B4-BE49-F238E27FC236}">
                <a16:creationId xmlns:a16="http://schemas.microsoft.com/office/drawing/2014/main" id="{BEEB666E-C9A5-46C4-B24B-E75EF1B63500}"/>
              </a:ext>
            </a:extLst>
          </p:cNvPr>
          <p:cNvSpPr txBox="1"/>
          <p:nvPr/>
        </p:nvSpPr>
        <p:spPr>
          <a:xfrm>
            <a:off x="-143283" y="3552884"/>
            <a:ext cx="2368256" cy="68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Exploitations agricoles et forestières</a:t>
            </a:r>
          </a:p>
        </p:txBody>
      </p:sp>
      <p:sp>
        <p:nvSpPr>
          <p:cNvPr id="69" name="Freeform: Shape 43">
            <a:extLst>
              <a:ext uri="{FF2B5EF4-FFF2-40B4-BE49-F238E27FC236}">
                <a16:creationId xmlns:a16="http://schemas.microsoft.com/office/drawing/2014/main" id="{51F935D1-A74C-409C-9405-DD12038A3244}"/>
              </a:ext>
            </a:extLst>
          </p:cNvPr>
          <p:cNvSpPr/>
          <p:nvPr/>
        </p:nvSpPr>
        <p:spPr>
          <a:xfrm>
            <a:off x="420715" y="4557123"/>
            <a:ext cx="739756" cy="466693"/>
          </a:xfrm>
          <a:custGeom>
            <a:avLst/>
            <a:gdLst>
              <a:gd name="connsiteX0" fmla="*/ 1708938 w 2163080"/>
              <a:gd name="connsiteY0" fmla="*/ 2004560 h 2082019"/>
              <a:gd name="connsiteX1" fmla="*/ 1708938 w 2163080"/>
              <a:gd name="connsiteY1" fmla="*/ 2044384 h 2082019"/>
              <a:gd name="connsiteX2" fmla="*/ 2059441 w 2163080"/>
              <a:gd name="connsiteY2" fmla="*/ 2044384 h 2082019"/>
              <a:gd name="connsiteX3" fmla="*/ 2059441 w 2163080"/>
              <a:gd name="connsiteY3" fmla="*/ 2004560 h 2082019"/>
              <a:gd name="connsiteX4" fmla="*/ 1293406 w 2163080"/>
              <a:gd name="connsiteY4" fmla="*/ 2004560 h 2082019"/>
              <a:gd name="connsiteX5" fmla="*/ 1293406 w 2163080"/>
              <a:gd name="connsiteY5" fmla="*/ 2044384 h 2082019"/>
              <a:gd name="connsiteX6" fmla="*/ 1643909 w 2163080"/>
              <a:gd name="connsiteY6" fmla="*/ 2044384 h 2082019"/>
              <a:gd name="connsiteX7" fmla="*/ 1643909 w 2163080"/>
              <a:gd name="connsiteY7" fmla="*/ 2004560 h 2082019"/>
              <a:gd name="connsiteX8" fmla="*/ 1708938 w 2163080"/>
              <a:gd name="connsiteY8" fmla="*/ 1943463 h 2082019"/>
              <a:gd name="connsiteX9" fmla="*/ 1708938 w 2163080"/>
              <a:gd name="connsiteY9" fmla="*/ 1983287 h 2082019"/>
              <a:gd name="connsiteX10" fmla="*/ 2059441 w 2163080"/>
              <a:gd name="connsiteY10" fmla="*/ 1983287 h 2082019"/>
              <a:gd name="connsiteX11" fmla="*/ 2059441 w 2163080"/>
              <a:gd name="connsiteY11" fmla="*/ 1943463 h 2082019"/>
              <a:gd name="connsiteX12" fmla="*/ 1293406 w 2163080"/>
              <a:gd name="connsiteY12" fmla="*/ 1943463 h 2082019"/>
              <a:gd name="connsiteX13" fmla="*/ 1293406 w 2163080"/>
              <a:gd name="connsiteY13" fmla="*/ 1983287 h 2082019"/>
              <a:gd name="connsiteX14" fmla="*/ 1643909 w 2163080"/>
              <a:gd name="connsiteY14" fmla="*/ 1983287 h 2082019"/>
              <a:gd name="connsiteX15" fmla="*/ 1643909 w 2163080"/>
              <a:gd name="connsiteY15" fmla="*/ 1943463 h 2082019"/>
              <a:gd name="connsiteX16" fmla="*/ 1708938 w 2163080"/>
              <a:gd name="connsiteY16" fmla="*/ 1882367 h 2082019"/>
              <a:gd name="connsiteX17" fmla="*/ 1708938 w 2163080"/>
              <a:gd name="connsiteY17" fmla="*/ 1922191 h 2082019"/>
              <a:gd name="connsiteX18" fmla="*/ 2059441 w 2163080"/>
              <a:gd name="connsiteY18" fmla="*/ 1922191 h 2082019"/>
              <a:gd name="connsiteX19" fmla="*/ 2059441 w 2163080"/>
              <a:gd name="connsiteY19" fmla="*/ 1882367 h 2082019"/>
              <a:gd name="connsiteX20" fmla="*/ 1293406 w 2163080"/>
              <a:gd name="connsiteY20" fmla="*/ 1882367 h 2082019"/>
              <a:gd name="connsiteX21" fmla="*/ 1293406 w 2163080"/>
              <a:gd name="connsiteY21" fmla="*/ 1922191 h 2082019"/>
              <a:gd name="connsiteX22" fmla="*/ 1643909 w 2163080"/>
              <a:gd name="connsiteY22" fmla="*/ 1922191 h 2082019"/>
              <a:gd name="connsiteX23" fmla="*/ 1643909 w 2163080"/>
              <a:gd name="connsiteY23" fmla="*/ 1882367 h 2082019"/>
              <a:gd name="connsiteX24" fmla="*/ 1024178 w 2163080"/>
              <a:gd name="connsiteY24" fmla="*/ 1873675 h 2082019"/>
              <a:gd name="connsiteX25" fmla="*/ 1024178 w 2163080"/>
              <a:gd name="connsiteY25" fmla="*/ 1939321 h 2082019"/>
              <a:gd name="connsiteX26" fmla="*/ 1122274 w 2163080"/>
              <a:gd name="connsiteY26" fmla="*/ 1939321 h 2082019"/>
              <a:gd name="connsiteX27" fmla="*/ 1122274 w 2163080"/>
              <a:gd name="connsiteY27" fmla="*/ 1873675 h 2082019"/>
              <a:gd name="connsiteX28" fmla="*/ 840577 w 2163080"/>
              <a:gd name="connsiteY28" fmla="*/ 1873675 h 2082019"/>
              <a:gd name="connsiteX29" fmla="*/ 840577 w 2163080"/>
              <a:gd name="connsiteY29" fmla="*/ 1939321 h 2082019"/>
              <a:gd name="connsiteX30" fmla="*/ 938673 w 2163080"/>
              <a:gd name="connsiteY30" fmla="*/ 1939321 h 2082019"/>
              <a:gd name="connsiteX31" fmla="*/ 938673 w 2163080"/>
              <a:gd name="connsiteY31" fmla="*/ 1873675 h 2082019"/>
              <a:gd name="connsiteX32" fmla="*/ 656977 w 2163080"/>
              <a:gd name="connsiteY32" fmla="*/ 1873675 h 2082019"/>
              <a:gd name="connsiteX33" fmla="*/ 656977 w 2163080"/>
              <a:gd name="connsiteY33" fmla="*/ 1939321 h 2082019"/>
              <a:gd name="connsiteX34" fmla="*/ 755073 w 2163080"/>
              <a:gd name="connsiteY34" fmla="*/ 1939321 h 2082019"/>
              <a:gd name="connsiteX35" fmla="*/ 755073 w 2163080"/>
              <a:gd name="connsiteY35" fmla="*/ 1873675 h 2082019"/>
              <a:gd name="connsiteX36" fmla="*/ 1708938 w 2163080"/>
              <a:gd name="connsiteY36" fmla="*/ 1821270 h 2082019"/>
              <a:gd name="connsiteX37" fmla="*/ 1708938 w 2163080"/>
              <a:gd name="connsiteY37" fmla="*/ 1861094 h 2082019"/>
              <a:gd name="connsiteX38" fmla="*/ 2059441 w 2163080"/>
              <a:gd name="connsiteY38" fmla="*/ 1861094 h 2082019"/>
              <a:gd name="connsiteX39" fmla="*/ 2059441 w 2163080"/>
              <a:gd name="connsiteY39" fmla="*/ 1821270 h 2082019"/>
              <a:gd name="connsiteX40" fmla="*/ 1293406 w 2163080"/>
              <a:gd name="connsiteY40" fmla="*/ 1821270 h 2082019"/>
              <a:gd name="connsiteX41" fmla="*/ 1293406 w 2163080"/>
              <a:gd name="connsiteY41" fmla="*/ 1861094 h 2082019"/>
              <a:gd name="connsiteX42" fmla="*/ 1643909 w 2163080"/>
              <a:gd name="connsiteY42" fmla="*/ 1861094 h 2082019"/>
              <a:gd name="connsiteX43" fmla="*/ 1643909 w 2163080"/>
              <a:gd name="connsiteY43" fmla="*/ 1821270 h 2082019"/>
              <a:gd name="connsiteX44" fmla="*/ 1024178 w 2163080"/>
              <a:gd name="connsiteY44" fmla="*/ 1737466 h 2082019"/>
              <a:gd name="connsiteX45" fmla="*/ 1024178 w 2163080"/>
              <a:gd name="connsiteY45" fmla="*/ 1803112 h 2082019"/>
              <a:gd name="connsiteX46" fmla="*/ 1122274 w 2163080"/>
              <a:gd name="connsiteY46" fmla="*/ 1803112 h 2082019"/>
              <a:gd name="connsiteX47" fmla="*/ 1122274 w 2163080"/>
              <a:gd name="connsiteY47" fmla="*/ 1737466 h 2082019"/>
              <a:gd name="connsiteX48" fmla="*/ 840577 w 2163080"/>
              <a:gd name="connsiteY48" fmla="*/ 1737466 h 2082019"/>
              <a:gd name="connsiteX49" fmla="*/ 840577 w 2163080"/>
              <a:gd name="connsiteY49" fmla="*/ 1803112 h 2082019"/>
              <a:gd name="connsiteX50" fmla="*/ 938673 w 2163080"/>
              <a:gd name="connsiteY50" fmla="*/ 1803112 h 2082019"/>
              <a:gd name="connsiteX51" fmla="*/ 938673 w 2163080"/>
              <a:gd name="connsiteY51" fmla="*/ 1737466 h 2082019"/>
              <a:gd name="connsiteX52" fmla="*/ 656977 w 2163080"/>
              <a:gd name="connsiteY52" fmla="*/ 1737466 h 2082019"/>
              <a:gd name="connsiteX53" fmla="*/ 656977 w 2163080"/>
              <a:gd name="connsiteY53" fmla="*/ 1803112 h 2082019"/>
              <a:gd name="connsiteX54" fmla="*/ 755073 w 2163080"/>
              <a:gd name="connsiteY54" fmla="*/ 1803112 h 2082019"/>
              <a:gd name="connsiteX55" fmla="*/ 755073 w 2163080"/>
              <a:gd name="connsiteY55" fmla="*/ 1737466 h 2082019"/>
              <a:gd name="connsiteX56" fmla="*/ 1024178 w 2163080"/>
              <a:gd name="connsiteY56" fmla="*/ 1601257 h 2082019"/>
              <a:gd name="connsiteX57" fmla="*/ 1024178 w 2163080"/>
              <a:gd name="connsiteY57" fmla="*/ 1666903 h 2082019"/>
              <a:gd name="connsiteX58" fmla="*/ 1122274 w 2163080"/>
              <a:gd name="connsiteY58" fmla="*/ 1666903 h 2082019"/>
              <a:gd name="connsiteX59" fmla="*/ 1122274 w 2163080"/>
              <a:gd name="connsiteY59" fmla="*/ 1601257 h 2082019"/>
              <a:gd name="connsiteX60" fmla="*/ 840577 w 2163080"/>
              <a:gd name="connsiteY60" fmla="*/ 1601257 h 2082019"/>
              <a:gd name="connsiteX61" fmla="*/ 840577 w 2163080"/>
              <a:gd name="connsiteY61" fmla="*/ 1666903 h 2082019"/>
              <a:gd name="connsiteX62" fmla="*/ 938673 w 2163080"/>
              <a:gd name="connsiteY62" fmla="*/ 1666903 h 2082019"/>
              <a:gd name="connsiteX63" fmla="*/ 938673 w 2163080"/>
              <a:gd name="connsiteY63" fmla="*/ 1601257 h 2082019"/>
              <a:gd name="connsiteX64" fmla="*/ 656977 w 2163080"/>
              <a:gd name="connsiteY64" fmla="*/ 1601257 h 2082019"/>
              <a:gd name="connsiteX65" fmla="*/ 656977 w 2163080"/>
              <a:gd name="connsiteY65" fmla="*/ 1666903 h 2082019"/>
              <a:gd name="connsiteX66" fmla="*/ 755073 w 2163080"/>
              <a:gd name="connsiteY66" fmla="*/ 1666903 h 2082019"/>
              <a:gd name="connsiteX67" fmla="*/ 755073 w 2163080"/>
              <a:gd name="connsiteY67" fmla="*/ 1601257 h 2082019"/>
              <a:gd name="connsiteX68" fmla="*/ 1949811 w 2163080"/>
              <a:gd name="connsiteY68" fmla="*/ 1437108 h 2082019"/>
              <a:gd name="connsiteX69" fmla="*/ 1949811 w 2163080"/>
              <a:gd name="connsiteY69" fmla="*/ 1502754 h 2082019"/>
              <a:gd name="connsiteX70" fmla="*/ 2047907 w 2163080"/>
              <a:gd name="connsiteY70" fmla="*/ 1502754 h 2082019"/>
              <a:gd name="connsiteX71" fmla="*/ 2047907 w 2163080"/>
              <a:gd name="connsiteY71" fmla="*/ 1437108 h 2082019"/>
              <a:gd name="connsiteX72" fmla="*/ 1766210 w 2163080"/>
              <a:gd name="connsiteY72" fmla="*/ 1437108 h 2082019"/>
              <a:gd name="connsiteX73" fmla="*/ 1766210 w 2163080"/>
              <a:gd name="connsiteY73" fmla="*/ 1502754 h 2082019"/>
              <a:gd name="connsiteX74" fmla="*/ 1864306 w 2163080"/>
              <a:gd name="connsiteY74" fmla="*/ 1502754 h 2082019"/>
              <a:gd name="connsiteX75" fmla="*/ 1864306 w 2163080"/>
              <a:gd name="connsiteY75" fmla="*/ 1437108 h 2082019"/>
              <a:gd name="connsiteX76" fmla="*/ 1582610 w 2163080"/>
              <a:gd name="connsiteY76" fmla="*/ 1437108 h 2082019"/>
              <a:gd name="connsiteX77" fmla="*/ 1582610 w 2163080"/>
              <a:gd name="connsiteY77" fmla="*/ 1502754 h 2082019"/>
              <a:gd name="connsiteX78" fmla="*/ 1680706 w 2163080"/>
              <a:gd name="connsiteY78" fmla="*/ 1502754 h 2082019"/>
              <a:gd name="connsiteX79" fmla="*/ 1680706 w 2163080"/>
              <a:gd name="connsiteY79" fmla="*/ 1437108 h 2082019"/>
              <a:gd name="connsiteX80" fmla="*/ 1386037 w 2163080"/>
              <a:gd name="connsiteY80" fmla="*/ 1437108 h 2082019"/>
              <a:gd name="connsiteX81" fmla="*/ 1386037 w 2163080"/>
              <a:gd name="connsiteY81" fmla="*/ 1502754 h 2082019"/>
              <a:gd name="connsiteX82" fmla="*/ 1484133 w 2163080"/>
              <a:gd name="connsiteY82" fmla="*/ 1502754 h 2082019"/>
              <a:gd name="connsiteX83" fmla="*/ 1484133 w 2163080"/>
              <a:gd name="connsiteY83" fmla="*/ 1437108 h 2082019"/>
              <a:gd name="connsiteX84" fmla="*/ 1202437 w 2163080"/>
              <a:gd name="connsiteY84" fmla="*/ 1437108 h 2082019"/>
              <a:gd name="connsiteX85" fmla="*/ 1202437 w 2163080"/>
              <a:gd name="connsiteY85" fmla="*/ 1502754 h 2082019"/>
              <a:gd name="connsiteX86" fmla="*/ 1300533 w 2163080"/>
              <a:gd name="connsiteY86" fmla="*/ 1502754 h 2082019"/>
              <a:gd name="connsiteX87" fmla="*/ 1300533 w 2163080"/>
              <a:gd name="connsiteY87" fmla="*/ 1437108 h 2082019"/>
              <a:gd name="connsiteX88" fmla="*/ 1024178 w 2163080"/>
              <a:gd name="connsiteY88" fmla="*/ 1437108 h 2082019"/>
              <a:gd name="connsiteX89" fmla="*/ 1024178 w 2163080"/>
              <a:gd name="connsiteY89" fmla="*/ 1502754 h 2082019"/>
              <a:gd name="connsiteX90" fmla="*/ 1122274 w 2163080"/>
              <a:gd name="connsiteY90" fmla="*/ 1502754 h 2082019"/>
              <a:gd name="connsiteX91" fmla="*/ 1122274 w 2163080"/>
              <a:gd name="connsiteY91" fmla="*/ 1437108 h 2082019"/>
              <a:gd name="connsiteX92" fmla="*/ 840577 w 2163080"/>
              <a:gd name="connsiteY92" fmla="*/ 1437108 h 2082019"/>
              <a:gd name="connsiteX93" fmla="*/ 840577 w 2163080"/>
              <a:gd name="connsiteY93" fmla="*/ 1502754 h 2082019"/>
              <a:gd name="connsiteX94" fmla="*/ 938673 w 2163080"/>
              <a:gd name="connsiteY94" fmla="*/ 1502754 h 2082019"/>
              <a:gd name="connsiteX95" fmla="*/ 938673 w 2163080"/>
              <a:gd name="connsiteY95" fmla="*/ 1437108 h 2082019"/>
              <a:gd name="connsiteX96" fmla="*/ 656977 w 2163080"/>
              <a:gd name="connsiteY96" fmla="*/ 1437108 h 2082019"/>
              <a:gd name="connsiteX97" fmla="*/ 656977 w 2163080"/>
              <a:gd name="connsiteY97" fmla="*/ 1502754 h 2082019"/>
              <a:gd name="connsiteX98" fmla="*/ 755073 w 2163080"/>
              <a:gd name="connsiteY98" fmla="*/ 1502754 h 2082019"/>
              <a:gd name="connsiteX99" fmla="*/ 755073 w 2163080"/>
              <a:gd name="connsiteY99" fmla="*/ 1437108 h 2082019"/>
              <a:gd name="connsiteX100" fmla="*/ 1037978 w 2163080"/>
              <a:gd name="connsiteY100" fmla="*/ 331011 h 2082019"/>
              <a:gd name="connsiteX101" fmla="*/ 1037978 w 2163080"/>
              <a:gd name="connsiteY101" fmla="*/ 465308 h 2082019"/>
              <a:gd name="connsiteX102" fmla="*/ 1059098 w 2163080"/>
              <a:gd name="connsiteY102" fmla="*/ 468502 h 2082019"/>
              <a:gd name="connsiteX103" fmla="*/ 1162875 w 2163080"/>
              <a:gd name="connsiteY103" fmla="*/ 562591 h 2082019"/>
              <a:gd name="connsiteX104" fmla="*/ 1173239 w 2163080"/>
              <a:gd name="connsiteY104" fmla="*/ 613926 h 2082019"/>
              <a:gd name="connsiteX105" fmla="*/ 1175942 w 2163080"/>
              <a:gd name="connsiteY105" fmla="*/ 613926 h 2082019"/>
              <a:gd name="connsiteX106" fmla="*/ 1175942 w 2163080"/>
              <a:gd name="connsiteY106" fmla="*/ 627317 h 2082019"/>
              <a:gd name="connsiteX107" fmla="*/ 1175943 w 2163080"/>
              <a:gd name="connsiteY107" fmla="*/ 627321 h 2082019"/>
              <a:gd name="connsiteX108" fmla="*/ 1175942 w 2163080"/>
              <a:gd name="connsiteY108" fmla="*/ 1063497 h 2082019"/>
              <a:gd name="connsiteX109" fmla="*/ 1283069 w 2163080"/>
              <a:gd name="connsiteY109" fmla="*/ 1063497 h 2082019"/>
              <a:gd name="connsiteX110" fmla="*/ 1283069 w 2163080"/>
              <a:gd name="connsiteY110" fmla="*/ 627216 h 2082019"/>
              <a:gd name="connsiteX111" fmla="*/ 1384635 w 2163080"/>
              <a:gd name="connsiteY111" fmla="*/ 473988 h 2082019"/>
              <a:gd name="connsiteX112" fmla="*/ 1437863 w 2163080"/>
              <a:gd name="connsiteY112" fmla="*/ 463242 h 2082019"/>
              <a:gd name="connsiteX113" fmla="*/ 1437863 w 2163080"/>
              <a:gd name="connsiteY113" fmla="*/ 331011 h 2082019"/>
              <a:gd name="connsiteX114" fmla="*/ 785279 w 2163080"/>
              <a:gd name="connsiteY114" fmla="*/ 331011 h 2082019"/>
              <a:gd name="connsiteX115" fmla="*/ 785279 w 2163080"/>
              <a:gd name="connsiteY115" fmla="*/ 1063497 h 2082019"/>
              <a:gd name="connsiteX116" fmla="*/ 843351 w 2163080"/>
              <a:gd name="connsiteY116" fmla="*/ 1063497 h 2082019"/>
              <a:gd name="connsiteX117" fmla="*/ 843351 w 2163080"/>
              <a:gd name="connsiteY117" fmla="*/ 627321 h 2082019"/>
              <a:gd name="connsiteX118" fmla="*/ 944917 w 2163080"/>
              <a:gd name="connsiteY118" fmla="*/ 474094 h 2082019"/>
              <a:gd name="connsiteX119" fmla="*/ 996379 w 2163080"/>
              <a:gd name="connsiteY119" fmla="*/ 463704 h 2082019"/>
              <a:gd name="connsiteX120" fmla="*/ 996379 w 2163080"/>
              <a:gd name="connsiteY120" fmla="*/ 331011 h 2082019"/>
              <a:gd name="connsiteX121" fmla="*/ 683756 w 2163080"/>
              <a:gd name="connsiteY121" fmla="*/ 0 h 2082019"/>
              <a:gd name="connsiteX122" fmla="*/ 785279 w 2163080"/>
              <a:gd name="connsiteY122" fmla="*/ 0 h 2082019"/>
              <a:gd name="connsiteX123" fmla="*/ 785279 w 2163080"/>
              <a:gd name="connsiteY123" fmla="*/ 1 h 2082019"/>
              <a:gd name="connsiteX124" fmla="*/ 785279 w 2163080"/>
              <a:gd name="connsiteY124" fmla="*/ 150699 h 2082019"/>
              <a:gd name="connsiteX125" fmla="*/ 785279 w 2163080"/>
              <a:gd name="connsiteY125" fmla="*/ 150703 h 2082019"/>
              <a:gd name="connsiteX126" fmla="*/ 785279 w 2163080"/>
              <a:gd name="connsiteY126" fmla="*/ 185573 h 2082019"/>
              <a:gd name="connsiteX127" fmla="*/ 785279 w 2163080"/>
              <a:gd name="connsiteY127" fmla="*/ 268612 h 2082019"/>
              <a:gd name="connsiteX128" fmla="*/ 1437863 w 2163080"/>
              <a:gd name="connsiteY128" fmla="*/ 268612 h 2082019"/>
              <a:gd name="connsiteX129" fmla="*/ 1437863 w 2163080"/>
              <a:gd name="connsiteY129" fmla="*/ 268180 h 2082019"/>
              <a:gd name="connsiteX130" fmla="*/ 1479462 w 2163080"/>
              <a:gd name="connsiteY130" fmla="*/ 268180 h 2082019"/>
              <a:gd name="connsiteX131" fmla="*/ 1479462 w 2163080"/>
              <a:gd name="connsiteY131" fmla="*/ 466997 h 2082019"/>
              <a:gd name="connsiteX132" fmla="*/ 1514095 w 2163080"/>
              <a:gd name="connsiteY132" fmla="*/ 473988 h 2082019"/>
              <a:gd name="connsiteX133" fmla="*/ 1608185 w 2163080"/>
              <a:gd name="connsiteY133" fmla="*/ 577765 h 2082019"/>
              <a:gd name="connsiteX134" fmla="*/ 1613636 w 2163080"/>
              <a:gd name="connsiteY134" fmla="*/ 613821 h 2082019"/>
              <a:gd name="connsiteX135" fmla="*/ 1615660 w 2163080"/>
              <a:gd name="connsiteY135" fmla="*/ 613821 h 2082019"/>
              <a:gd name="connsiteX136" fmla="*/ 1615660 w 2163080"/>
              <a:gd name="connsiteY136" fmla="*/ 627210 h 2082019"/>
              <a:gd name="connsiteX137" fmla="*/ 1615661 w 2163080"/>
              <a:gd name="connsiteY137" fmla="*/ 627216 h 2082019"/>
              <a:gd name="connsiteX138" fmla="*/ 1615660 w 2163080"/>
              <a:gd name="connsiteY138" fmla="*/ 1063497 h 2082019"/>
              <a:gd name="connsiteX139" fmla="*/ 2163080 w 2163080"/>
              <a:gd name="connsiteY139" fmla="*/ 1063497 h 2082019"/>
              <a:gd name="connsiteX140" fmla="*/ 2163080 w 2163080"/>
              <a:gd name="connsiteY140" fmla="*/ 1184656 h 2082019"/>
              <a:gd name="connsiteX141" fmla="*/ 2163080 w 2163080"/>
              <a:gd name="connsiteY141" fmla="*/ 1530190 h 2082019"/>
              <a:gd name="connsiteX142" fmla="*/ 2163080 w 2163080"/>
              <a:gd name="connsiteY142" fmla="*/ 2078653 h 2082019"/>
              <a:gd name="connsiteX143" fmla="*/ 2163080 w 2163080"/>
              <a:gd name="connsiteY143" fmla="*/ 2082019 h 2082019"/>
              <a:gd name="connsiteX144" fmla="*/ 499194 w 2163080"/>
              <a:gd name="connsiteY144" fmla="*/ 2082019 h 2082019"/>
              <a:gd name="connsiteX145" fmla="*/ 499105 w 2163080"/>
              <a:gd name="connsiteY145" fmla="*/ 2082019 h 2082019"/>
              <a:gd name="connsiteX146" fmla="*/ 421721 w 2163080"/>
              <a:gd name="connsiteY146" fmla="*/ 2082019 h 2082019"/>
              <a:gd name="connsiteX147" fmla="*/ 421721 w 2163080"/>
              <a:gd name="connsiteY147" fmla="*/ 1864776 h 2082019"/>
              <a:gd name="connsiteX148" fmla="*/ 327071 w 2163080"/>
              <a:gd name="connsiteY148" fmla="*/ 1864776 h 2082019"/>
              <a:gd name="connsiteX149" fmla="*/ 327071 w 2163080"/>
              <a:gd name="connsiteY149" fmla="*/ 2082019 h 2082019"/>
              <a:gd name="connsiteX150" fmla="*/ 249597 w 2163080"/>
              <a:gd name="connsiteY150" fmla="*/ 2082019 h 2082019"/>
              <a:gd name="connsiteX151" fmla="*/ 249597 w 2163080"/>
              <a:gd name="connsiteY151" fmla="*/ 2082018 h 2082019"/>
              <a:gd name="connsiteX152" fmla="*/ 163326 w 2163080"/>
              <a:gd name="connsiteY152" fmla="*/ 2082018 h 2082019"/>
              <a:gd name="connsiteX153" fmla="*/ 163326 w 2163080"/>
              <a:gd name="connsiteY153" fmla="*/ 1864776 h 2082019"/>
              <a:gd name="connsiteX154" fmla="*/ 68676 w 2163080"/>
              <a:gd name="connsiteY154" fmla="*/ 1864776 h 2082019"/>
              <a:gd name="connsiteX155" fmla="*/ 68676 w 2163080"/>
              <a:gd name="connsiteY155" fmla="*/ 2082018 h 2082019"/>
              <a:gd name="connsiteX156" fmla="*/ 0 w 2163080"/>
              <a:gd name="connsiteY156" fmla="*/ 2082018 h 2082019"/>
              <a:gd name="connsiteX157" fmla="*/ 0 w 2163080"/>
              <a:gd name="connsiteY157" fmla="*/ 1070653 h 2082019"/>
              <a:gd name="connsiteX158" fmla="*/ 0 w 2163080"/>
              <a:gd name="connsiteY158" fmla="*/ 957871 h 2082019"/>
              <a:gd name="connsiteX159" fmla="*/ 0 w 2163080"/>
              <a:gd name="connsiteY159" fmla="*/ 957207 h 2082019"/>
              <a:gd name="connsiteX160" fmla="*/ 91842 w 2163080"/>
              <a:gd name="connsiteY160" fmla="*/ 957207 h 2082019"/>
              <a:gd name="connsiteX161" fmla="*/ 91842 w 2163080"/>
              <a:gd name="connsiteY161" fmla="*/ 351653 h 2082019"/>
              <a:gd name="connsiteX162" fmla="*/ 91841 w 2163080"/>
              <a:gd name="connsiteY162" fmla="*/ 351653 h 2082019"/>
              <a:gd name="connsiteX163" fmla="*/ 91841 w 2163080"/>
              <a:gd name="connsiteY163" fmla="*/ 185571 h 2082019"/>
              <a:gd name="connsiteX164" fmla="*/ 237438 w 2163080"/>
              <a:gd name="connsiteY164" fmla="*/ 185571 h 2082019"/>
              <a:gd name="connsiteX165" fmla="*/ 383036 w 2163080"/>
              <a:gd name="connsiteY165" fmla="*/ 185571 h 2082019"/>
              <a:gd name="connsiteX166" fmla="*/ 383037 w 2163080"/>
              <a:gd name="connsiteY166" fmla="*/ 185571 h 2082019"/>
              <a:gd name="connsiteX167" fmla="*/ 383037 w 2163080"/>
              <a:gd name="connsiteY167" fmla="*/ 337527 h 2082019"/>
              <a:gd name="connsiteX168" fmla="*/ 383038 w 2163080"/>
              <a:gd name="connsiteY168" fmla="*/ 337527 h 2082019"/>
              <a:gd name="connsiteX169" fmla="*/ 383038 w 2163080"/>
              <a:gd name="connsiteY169" fmla="*/ 337530 h 2082019"/>
              <a:gd name="connsiteX170" fmla="*/ 383038 w 2163080"/>
              <a:gd name="connsiteY170" fmla="*/ 955499 h 2082019"/>
              <a:gd name="connsiteX171" fmla="*/ 499194 w 2163080"/>
              <a:gd name="connsiteY171" fmla="*/ 955499 h 2082019"/>
              <a:gd name="connsiteX172" fmla="*/ 499194 w 2163080"/>
              <a:gd name="connsiteY172" fmla="*/ 956944 h 2082019"/>
              <a:gd name="connsiteX173" fmla="*/ 499194 w 2163080"/>
              <a:gd name="connsiteY173" fmla="*/ 1063497 h 2082019"/>
              <a:gd name="connsiteX174" fmla="*/ 591966 w 2163080"/>
              <a:gd name="connsiteY174" fmla="*/ 1063497 h 2082019"/>
              <a:gd name="connsiteX175" fmla="*/ 591966 w 2163080"/>
              <a:gd name="connsiteY175" fmla="*/ 185573 h 2082019"/>
              <a:gd name="connsiteX176" fmla="*/ 591966 w 2163080"/>
              <a:gd name="connsiteY176" fmla="*/ 150703 h 2082019"/>
              <a:gd name="connsiteX177" fmla="*/ 591966 w 2163080"/>
              <a:gd name="connsiteY177" fmla="*/ 1 h 2082019"/>
              <a:gd name="connsiteX178" fmla="*/ 683756 w 2163080"/>
              <a:gd name="connsiteY178" fmla="*/ 1 h 208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2163080" h="2082019">
                <a:moveTo>
                  <a:pt x="1708938" y="2004560"/>
                </a:moveTo>
                <a:lnTo>
                  <a:pt x="1708938" y="2044384"/>
                </a:lnTo>
                <a:lnTo>
                  <a:pt x="2059441" y="2044384"/>
                </a:lnTo>
                <a:lnTo>
                  <a:pt x="2059441" y="2004560"/>
                </a:lnTo>
                <a:close/>
                <a:moveTo>
                  <a:pt x="1293406" y="2004560"/>
                </a:moveTo>
                <a:lnTo>
                  <a:pt x="1293406" y="2044384"/>
                </a:lnTo>
                <a:lnTo>
                  <a:pt x="1643909" y="2044384"/>
                </a:lnTo>
                <a:lnTo>
                  <a:pt x="1643909" y="2004560"/>
                </a:lnTo>
                <a:close/>
                <a:moveTo>
                  <a:pt x="1708938" y="1943463"/>
                </a:moveTo>
                <a:lnTo>
                  <a:pt x="1708938" y="1983287"/>
                </a:lnTo>
                <a:lnTo>
                  <a:pt x="2059441" y="1983287"/>
                </a:lnTo>
                <a:lnTo>
                  <a:pt x="2059441" y="1943463"/>
                </a:lnTo>
                <a:close/>
                <a:moveTo>
                  <a:pt x="1293406" y="1943463"/>
                </a:moveTo>
                <a:lnTo>
                  <a:pt x="1293406" y="1983287"/>
                </a:lnTo>
                <a:lnTo>
                  <a:pt x="1643909" y="1983287"/>
                </a:lnTo>
                <a:lnTo>
                  <a:pt x="1643909" y="1943463"/>
                </a:lnTo>
                <a:close/>
                <a:moveTo>
                  <a:pt x="1708938" y="1882367"/>
                </a:moveTo>
                <a:lnTo>
                  <a:pt x="1708938" y="1922191"/>
                </a:lnTo>
                <a:lnTo>
                  <a:pt x="2059441" y="1922191"/>
                </a:lnTo>
                <a:lnTo>
                  <a:pt x="2059441" y="1882367"/>
                </a:lnTo>
                <a:close/>
                <a:moveTo>
                  <a:pt x="1293406" y="1882367"/>
                </a:moveTo>
                <a:lnTo>
                  <a:pt x="1293406" y="1922191"/>
                </a:lnTo>
                <a:lnTo>
                  <a:pt x="1643909" y="1922191"/>
                </a:lnTo>
                <a:lnTo>
                  <a:pt x="1643909" y="1882367"/>
                </a:lnTo>
                <a:close/>
                <a:moveTo>
                  <a:pt x="1024178" y="1873675"/>
                </a:moveTo>
                <a:lnTo>
                  <a:pt x="1024178" y="1939321"/>
                </a:lnTo>
                <a:lnTo>
                  <a:pt x="1122274" y="1939321"/>
                </a:lnTo>
                <a:lnTo>
                  <a:pt x="1122274" y="1873675"/>
                </a:lnTo>
                <a:close/>
                <a:moveTo>
                  <a:pt x="840577" y="1873675"/>
                </a:moveTo>
                <a:lnTo>
                  <a:pt x="840577" y="1939321"/>
                </a:lnTo>
                <a:lnTo>
                  <a:pt x="938673" y="1939321"/>
                </a:lnTo>
                <a:lnTo>
                  <a:pt x="938673" y="1873675"/>
                </a:lnTo>
                <a:close/>
                <a:moveTo>
                  <a:pt x="656977" y="1873675"/>
                </a:moveTo>
                <a:lnTo>
                  <a:pt x="656977" y="1939321"/>
                </a:lnTo>
                <a:lnTo>
                  <a:pt x="755073" y="1939321"/>
                </a:lnTo>
                <a:lnTo>
                  <a:pt x="755073" y="1873675"/>
                </a:lnTo>
                <a:close/>
                <a:moveTo>
                  <a:pt x="1708938" y="1821270"/>
                </a:moveTo>
                <a:lnTo>
                  <a:pt x="1708938" y="1861094"/>
                </a:lnTo>
                <a:lnTo>
                  <a:pt x="2059441" y="1861094"/>
                </a:lnTo>
                <a:lnTo>
                  <a:pt x="2059441" y="1821270"/>
                </a:lnTo>
                <a:close/>
                <a:moveTo>
                  <a:pt x="1293406" y="1821270"/>
                </a:moveTo>
                <a:lnTo>
                  <a:pt x="1293406" y="1861094"/>
                </a:lnTo>
                <a:lnTo>
                  <a:pt x="1643909" y="1861094"/>
                </a:lnTo>
                <a:lnTo>
                  <a:pt x="1643909" y="1821270"/>
                </a:lnTo>
                <a:close/>
                <a:moveTo>
                  <a:pt x="1024178" y="1737466"/>
                </a:moveTo>
                <a:lnTo>
                  <a:pt x="1024178" y="1803112"/>
                </a:lnTo>
                <a:lnTo>
                  <a:pt x="1122274" y="1803112"/>
                </a:lnTo>
                <a:lnTo>
                  <a:pt x="1122274" y="1737466"/>
                </a:lnTo>
                <a:close/>
                <a:moveTo>
                  <a:pt x="840577" y="1737466"/>
                </a:moveTo>
                <a:lnTo>
                  <a:pt x="840577" y="1803112"/>
                </a:lnTo>
                <a:lnTo>
                  <a:pt x="938673" y="1803112"/>
                </a:lnTo>
                <a:lnTo>
                  <a:pt x="938673" y="1737466"/>
                </a:lnTo>
                <a:close/>
                <a:moveTo>
                  <a:pt x="656977" y="1737466"/>
                </a:moveTo>
                <a:lnTo>
                  <a:pt x="656977" y="1803112"/>
                </a:lnTo>
                <a:lnTo>
                  <a:pt x="755073" y="1803112"/>
                </a:lnTo>
                <a:lnTo>
                  <a:pt x="755073" y="1737466"/>
                </a:lnTo>
                <a:close/>
                <a:moveTo>
                  <a:pt x="1024178" y="1601257"/>
                </a:moveTo>
                <a:lnTo>
                  <a:pt x="1024178" y="1666903"/>
                </a:lnTo>
                <a:lnTo>
                  <a:pt x="1122274" y="1666903"/>
                </a:lnTo>
                <a:lnTo>
                  <a:pt x="1122274" y="1601257"/>
                </a:lnTo>
                <a:close/>
                <a:moveTo>
                  <a:pt x="840577" y="1601257"/>
                </a:moveTo>
                <a:lnTo>
                  <a:pt x="840577" y="1666903"/>
                </a:lnTo>
                <a:lnTo>
                  <a:pt x="938673" y="1666903"/>
                </a:lnTo>
                <a:lnTo>
                  <a:pt x="938673" y="1601257"/>
                </a:lnTo>
                <a:close/>
                <a:moveTo>
                  <a:pt x="656977" y="1601257"/>
                </a:moveTo>
                <a:lnTo>
                  <a:pt x="656977" y="1666903"/>
                </a:lnTo>
                <a:lnTo>
                  <a:pt x="755073" y="1666903"/>
                </a:lnTo>
                <a:lnTo>
                  <a:pt x="755073" y="1601257"/>
                </a:lnTo>
                <a:close/>
                <a:moveTo>
                  <a:pt x="1949811" y="1437108"/>
                </a:moveTo>
                <a:lnTo>
                  <a:pt x="1949811" y="1502754"/>
                </a:lnTo>
                <a:lnTo>
                  <a:pt x="2047907" y="1502754"/>
                </a:lnTo>
                <a:lnTo>
                  <a:pt x="2047907" y="1437108"/>
                </a:lnTo>
                <a:close/>
                <a:moveTo>
                  <a:pt x="1766210" y="1437108"/>
                </a:moveTo>
                <a:lnTo>
                  <a:pt x="1766210" y="1502754"/>
                </a:lnTo>
                <a:lnTo>
                  <a:pt x="1864306" y="1502754"/>
                </a:lnTo>
                <a:lnTo>
                  <a:pt x="1864306" y="1437108"/>
                </a:lnTo>
                <a:close/>
                <a:moveTo>
                  <a:pt x="1582610" y="1437108"/>
                </a:moveTo>
                <a:lnTo>
                  <a:pt x="1582610" y="1502754"/>
                </a:lnTo>
                <a:lnTo>
                  <a:pt x="1680706" y="1502754"/>
                </a:lnTo>
                <a:lnTo>
                  <a:pt x="1680706" y="1437108"/>
                </a:lnTo>
                <a:close/>
                <a:moveTo>
                  <a:pt x="1386037" y="1437108"/>
                </a:moveTo>
                <a:lnTo>
                  <a:pt x="1386037" y="1502754"/>
                </a:lnTo>
                <a:lnTo>
                  <a:pt x="1484133" y="1502754"/>
                </a:lnTo>
                <a:lnTo>
                  <a:pt x="1484133" y="1437108"/>
                </a:lnTo>
                <a:close/>
                <a:moveTo>
                  <a:pt x="1202437" y="1437108"/>
                </a:moveTo>
                <a:lnTo>
                  <a:pt x="1202437" y="1502754"/>
                </a:lnTo>
                <a:lnTo>
                  <a:pt x="1300533" y="1502754"/>
                </a:lnTo>
                <a:lnTo>
                  <a:pt x="1300533" y="1437108"/>
                </a:lnTo>
                <a:close/>
                <a:moveTo>
                  <a:pt x="1024178" y="1437108"/>
                </a:moveTo>
                <a:lnTo>
                  <a:pt x="1024178" y="1502754"/>
                </a:lnTo>
                <a:lnTo>
                  <a:pt x="1122274" y="1502754"/>
                </a:lnTo>
                <a:lnTo>
                  <a:pt x="1122274" y="1437108"/>
                </a:lnTo>
                <a:close/>
                <a:moveTo>
                  <a:pt x="840577" y="1437108"/>
                </a:moveTo>
                <a:lnTo>
                  <a:pt x="840577" y="1502754"/>
                </a:lnTo>
                <a:lnTo>
                  <a:pt x="938673" y="1502754"/>
                </a:lnTo>
                <a:lnTo>
                  <a:pt x="938673" y="1437108"/>
                </a:lnTo>
                <a:close/>
                <a:moveTo>
                  <a:pt x="656977" y="1437108"/>
                </a:moveTo>
                <a:lnTo>
                  <a:pt x="656977" y="1502754"/>
                </a:lnTo>
                <a:lnTo>
                  <a:pt x="755073" y="1502754"/>
                </a:lnTo>
                <a:lnTo>
                  <a:pt x="755073" y="1437108"/>
                </a:lnTo>
                <a:close/>
                <a:moveTo>
                  <a:pt x="1037978" y="331011"/>
                </a:moveTo>
                <a:lnTo>
                  <a:pt x="1037978" y="465308"/>
                </a:lnTo>
                <a:lnTo>
                  <a:pt x="1059098" y="468502"/>
                </a:lnTo>
                <a:cubicBezTo>
                  <a:pt x="1105963" y="483078"/>
                  <a:pt x="1143941" y="517827"/>
                  <a:pt x="1162875" y="562591"/>
                </a:cubicBezTo>
                <a:lnTo>
                  <a:pt x="1173239" y="613926"/>
                </a:lnTo>
                <a:lnTo>
                  <a:pt x="1175942" y="613926"/>
                </a:lnTo>
                <a:lnTo>
                  <a:pt x="1175942" y="627317"/>
                </a:lnTo>
                <a:lnTo>
                  <a:pt x="1175943" y="627321"/>
                </a:lnTo>
                <a:lnTo>
                  <a:pt x="1175942" y="1063497"/>
                </a:lnTo>
                <a:lnTo>
                  <a:pt x="1283069" y="1063497"/>
                </a:lnTo>
                <a:lnTo>
                  <a:pt x="1283069" y="627216"/>
                </a:lnTo>
                <a:cubicBezTo>
                  <a:pt x="1283069" y="558334"/>
                  <a:pt x="1324949" y="499233"/>
                  <a:pt x="1384635" y="473988"/>
                </a:cubicBezTo>
                <a:lnTo>
                  <a:pt x="1437863" y="463242"/>
                </a:lnTo>
                <a:lnTo>
                  <a:pt x="1437863" y="331011"/>
                </a:lnTo>
                <a:close/>
                <a:moveTo>
                  <a:pt x="785279" y="331011"/>
                </a:moveTo>
                <a:lnTo>
                  <a:pt x="785279" y="1063497"/>
                </a:lnTo>
                <a:lnTo>
                  <a:pt x="843351" y="1063497"/>
                </a:lnTo>
                <a:lnTo>
                  <a:pt x="843351" y="627321"/>
                </a:lnTo>
                <a:cubicBezTo>
                  <a:pt x="843351" y="558439"/>
                  <a:pt x="885231" y="499339"/>
                  <a:pt x="944917" y="474094"/>
                </a:cubicBezTo>
                <a:lnTo>
                  <a:pt x="996379" y="463704"/>
                </a:lnTo>
                <a:lnTo>
                  <a:pt x="996379" y="331011"/>
                </a:lnTo>
                <a:close/>
                <a:moveTo>
                  <a:pt x="683756" y="0"/>
                </a:moveTo>
                <a:lnTo>
                  <a:pt x="785279" y="0"/>
                </a:lnTo>
                <a:lnTo>
                  <a:pt x="785279" y="1"/>
                </a:lnTo>
                <a:lnTo>
                  <a:pt x="785279" y="150699"/>
                </a:lnTo>
                <a:lnTo>
                  <a:pt x="785279" y="150703"/>
                </a:lnTo>
                <a:lnTo>
                  <a:pt x="785279" y="185573"/>
                </a:lnTo>
                <a:lnTo>
                  <a:pt x="785279" y="268612"/>
                </a:lnTo>
                <a:lnTo>
                  <a:pt x="1437863" y="268612"/>
                </a:lnTo>
                <a:lnTo>
                  <a:pt x="1437863" y="268180"/>
                </a:lnTo>
                <a:lnTo>
                  <a:pt x="1479462" y="268180"/>
                </a:lnTo>
                <a:lnTo>
                  <a:pt x="1479462" y="466997"/>
                </a:lnTo>
                <a:lnTo>
                  <a:pt x="1514095" y="473988"/>
                </a:lnTo>
                <a:cubicBezTo>
                  <a:pt x="1558860" y="492922"/>
                  <a:pt x="1593608" y="530900"/>
                  <a:pt x="1608185" y="577765"/>
                </a:cubicBezTo>
                <a:lnTo>
                  <a:pt x="1613636" y="613821"/>
                </a:lnTo>
                <a:lnTo>
                  <a:pt x="1615660" y="613821"/>
                </a:lnTo>
                <a:lnTo>
                  <a:pt x="1615660" y="627210"/>
                </a:lnTo>
                <a:lnTo>
                  <a:pt x="1615661" y="627216"/>
                </a:lnTo>
                <a:lnTo>
                  <a:pt x="1615660" y="1063497"/>
                </a:lnTo>
                <a:lnTo>
                  <a:pt x="2163080" y="1063497"/>
                </a:lnTo>
                <a:lnTo>
                  <a:pt x="2163080" y="1184656"/>
                </a:lnTo>
                <a:lnTo>
                  <a:pt x="2163080" y="1530190"/>
                </a:lnTo>
                <a:lnTo>
                  <a:pt x="2163080" y="2078653"/>
                </a:lnTo>
                <a:lnTo>
                  <a:pt x="2163080" y="2082019"/>
                </a:lnTo>
                <a:lnTo>
                  <a:pt x="499194" y="2082019"/>
                </a:lnTo>
                <a:lnTo>
                  <a:pt x="499105" y="2082019"/>
                </a:lnTo>
                <a:lnTo>
                  <a:pt x="421721" y="2082019"/>
                </a:lnTo>
                <a:lnTo>
                  <a:pt x="421721" y="1864776"/>
                </a:lnTo>
                <a:lnTo>
                  <a:pt x="327071" y="1864776"/>
                </a:lnTo>
                <a:lnTo>
                  <a:pt x="327071" y="2082019"/>
                </a:lnTo>
                <a:lnTo>
                  <a:pt x="249597" y="2082019"/>
                </a:lnTo>
                <a:lnTo>
                  <a:pt x="249597" y="2082018"/>
                </a:lnTo>
                <a:lnTo>
                  <a:pt x="163326" y="2082018"/>
                </a:lnTo>
                <a:lnTo>
                  <a:pt x="163326" y="1864776"/>
                </a:lnTo>
                <a:lnTo>
                  <a:pt x="68676" y="1864776"/>
                </a:lnTo>
                <a:lnTo>
                  <a:pt x="68676" y="2082018"/>
                </a:lnTo>
                <a:lnTo>
                  <a:pt x="0" y="2082018"/>
                </a:lnTo>
                <a:lnTo>
                  <a:pt x="0" y="1070653"/>
                </a:lnTo>
                <a:lnTo>
                  <a:pt x="0" y="957871"/>
                </a:lnTo>
                <a:lnTo>
                  <a:pt x="0" y="957207"/>
                </a:lnTo>
                <a:lnTo>
                  <a:pt x="91842" y="957207"/>
                </a:lnTo>
                <a:lnTo>
                  <a:pt x="91842" y="351653"/>
                </a:lnTo>
                <a:lnTo>
                  <a:pt x="91841" y="351653"/>
                </a:lnTo>
                <a:lnTo>
                  <a:pt x="91841" y="185571"/>
                </a:lnTo>
                <a:lnTo>
                  <a:pt x="237438" y="185571"/>
                </a:lnTo>
                <a:lnTo>
                  <a:pt x="383036" y="185571"/>
                </a:lnTo>
                <a:lnTo>
                  <a:pt x="383037" y="185571"/>
                </a:lnTo>
                <a:lnTo>
                  <a:pt x="383037" y="337527"/>
                </a:lnTo>
                <a:lnTo>
                  <a:pt x="383038" y="337527"/>
                </a:lnTo>
                <a:lnTo>
                  <a:pt x="383038" y="337530"/>
                </a:lnTo>
                <a:lnTo>
                  <a:pt x="383038" y="955499"/>
                </a:lnTo>
                <a:lnTo>
                  <a:pt x="499194" y="955499"/>
                </a:lnTo>
                <a:lnTo>
                  <a:pt x="499194" y="956944"/>
                </a:lnTo>
                <a:lnTo>
                  <a:pt x="499194" y="1063497"/>
                </a:lnTo>
                <a:lnTo>
                  <a:pt x="591966" y="1063497"/>
                </a:lnTo>
                <a:lnTo>
                  <a:pt x="591966" y="185573"/>
                </a:lnTo>
                <a:lnTo>
                  <a:pt x="591966" y="150703"/>
                </a:lnTo>
                <a:lnTo>
                  <a:pt x="591966" y="1"/>
                </a:lnTo>
                <a:lnTo>
                  <a:pt x="683756" y="1"/>
                </a:lnTo>
                <a:close/>
              </a:path>
            </a:pathLst>
          </a:custGeom>
          <a:solidFill>
            <a:srgbClr val="7EA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6" name="Group 8">
            <a:extLst>
              <a:ext uri="{FF2B5EF4-FFF2-40B4-BE49-F238E27FC236}">
                <a16:creationId xmlns:a16="http://schemas.microsoft.com/office/drawing/2014/main" id="{95E8B4E4-4753-47A7-97B6-D18E030B623A}"/>
              </a:ext>
            </a:extLst>
          </p:cNvPr>
          <p:cNvGrpSpPr/>
          <p:nvPr/>
        </p:nvGrpSpPr>
        <p:grpSpPr>
          <a:xfrm>
            <a:off x="3226354" y="3826219"/>
            <a:ext cx="1006182" cy="369547"/>
            <a:chOff x="5495465" y="3808588"/>
            <a:chExt cx="1028779" cy="478709"/>
          </a:xfrm>
          <a:solidFill>
            <a:srgbClr val="009211"/>
          </a:solidFill>
        </p:grpSpPr>
        <p:sp>
          <p:nvSpPr>
            <p:cNvPr id="67" name="Freeform: Shape 9">
              <a:extLst>
                <a:ext uri="{FF2B5EF4-FFF2-40B4-BE49-F238E27FC236}">
                  <a16:creationId xmlns:a16="http://schemas.microsoft.com/office/drawing/2014/main" id="{92023064-B3E8-4B5F-8B69-B9AE030CE7EB}"/>
                </a:ext>
              </a:extLst>
            </p:cNvPr>
            <p:cNvSpPr/>
            <p:nvPr/>
          </p:nvSpPr>
          <p:spPr>
            <a:xfrm rot="221733">
              <a:off x="5495465" y="3808588"/>
              <a:ext cx="619710" cy="478709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solidFill>
              <a:srgbClr val="7EAF35"/>
            </a:solidFill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: Shape 10">
              <a:extLst>
                <a:ext uri="{FF2B5EF4-FFF2-40B4-BE49-F238E27FC236}">
                  <a16:creationId xmlns:a16="http://schemas.microsoft.com/office/drawing/2014/main" id="{FDCAE3D9-767A-4F5E-A922-32ABE2277899}"/>
                </a:ext>
              </a:extLst>
            </p:cNvPr>
            <p:cNvSpPr/>
            <p:nvPr/>
          </p:nvSpPr>
          <p:spPr>
            <a:xfrm>
              <a:off x="6087826" y="3934601"/>
              <a:ext cx="436418" cy="337930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solidFill>
              <a:srgbClr val="7EAF35"/>
            </a:solidFill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3" name="TextBox 7">
            <a:extLst>
              <a:ext uri="{FF2B5EF4-FFF2-40B4-BE49-F238E27FC236}">
                <a16:creationId xmlns:a16="http://schemas.microsoft.com/office/drawing/2014/main" id="{1CF1DD68-F41B-4AAB-B638-D51FD572F2DC}"/>
              </a:ext>
            </a:extLst>
          </p:cNvPr>
          <p:cNvSpPr txBox="1"/>
          <p:nvPr/>
        </p:nvSpPr>
        <p:spPr>
          <a:xfrm>
            <a:off x="2238497" y="4653697"/>
            <a:ext cx="28311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Conditionnement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Biomasse/résidus agricoles</a:t>
            </a:r>
          </a:p>
        </p:txBody>
      </p:sp>
      <p:sp>
        <p:nvSpPr>
          <p:cNvPr id="54" name="Forme libre 7">
            <a:extLst>
              <a:ext uri="{FF2B5EF4-FFF2-40B4-BE49-F238E27FC236}">
                <a16:creationId xmlns:a16="http://schemas.microsoft.com/office/drawing/2014/main" id="{4C7ACA69-CF5D-41A4-A147-FE43EAA99BB1}"/>
              </a:ext>
            </a:extLst>
          </p:cNvPr>
          <p:cNvSpPr/>
          <p:nvPr/>
        </p:nvSpPr>
        <p:spPr>
          <a:xfrm flipH="1" flipV="1">
            <a:off x="1338581" y="3934053"/>
            <a:ext cx="1663844" cy="782771"/>
          </a:xfrm>
          <a:custGeom>
            <a:avLst/>
            <a:gdLst>
              <a:gd name="connsiteX0" fmla="*/ 0 w 1946787"/>
              <a:gd name="connsiteY0" fmla="*/ 1659193 h 1659193"/>
              <a:gd name="connsiteX1" fmla="*/ 671052 w 1946787"/>
              <a:gd name="connsiteY1" fmla="*/ 700548 h 1659193"/>
              <a:gd name="connsiteX2" fmla="*/ 1946787 w 1946787"/>
              <a:gd name="connsiteY2" fmla="*/ 0 h 1659193"/>
              <a:gd name="connsiteX3" fmla="*/ 1946787 w 1946787"/>
              <a:gd name="connsiteY3" fmla="*/ 0 h 1659193"/>
              <a:gd name="connsiteX4" fmla="*/ 1946787 w 1946787"/>
              <a:gd name="connsiteY4" fmla="*/ 0 h 165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787" h="1659193">
                <a:moveTo>
                  <a:pt x="0" y="1659193"/>
                </a:moveTo>
                <a:cubicBezTo>
                  <a:pt x="173293" y="1318136"/>
                  <a:pt x="346587" y="977080"/>
                  <a:pt x="671052" y="700548"/>
                </a:cubicBezTo>
                <a:cubicBezTo>
                  <a:pt x="995517" y="424016"/>
                  <a:pt x="1946787" y="0"/>
                  <a:pt x="1946787" y="0"/>
                </a:cubicBezTo>
                <a:lnTo>
                  <a:pt x="1946787" y="0"/>
                </a:lnTo>
                <a:lnTo>
                  <a:pt x="1946787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orme libre 8">
            <a:extLst>
              <a:ext uri="{FF2B5EF4-FFF2-40B4-BE49-F238E27FC236}">
                <a16:creationId xmlns:a16="http://schemas.microsoft.com/office/drawing/2014/main" id="{57DA5427-A4FD-4202-A3D8-9BF5A2D500AB}"/>
              </a:ext>
            </a:extLst>
          </p:cNvPr>
          <p:cNvSpPr/>
          <p:nvPr/>
        </p:nvSpPr>
        <p:spPr>
          <a:xfrm>
            <a:off x="1429625" y="3119339"/>
            <a:ext cx="1579797" cy="817095"/>
          </a:xfrm>
          <a:custGeom>
            <a:avLst/>
            <a:gdLst>
              <a:gd name="connsiteX0" fmla="*/ 0 w 1909916"/>
              <a:gd name="connsiteY0" fmla="*/ 0 h 1747684"/>
              <a:gd name="connsiteX1" fmla="*/ 1098755 w 1909916"/>
              <a:gd name="connsiteY1" fmla="*/ 538316 h 1747684"/>
              <a:gd name="connsiteX2" fmla="*/ 1909916 w 1909916"/>
              <a:gd name="connsiteY2" fmla="*/ 1747684 h 174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916" h="1747684">
                <a:moveTo>
                  <a:pt x="0" y="0"/>
                </a:moveTo>
                <a:cubicBezTo>
                  <a:pt x="390218" y="123517"/>
                  <a:pt x="780436" y="247035"/>
                  <a:pt x="1098755" y="538316"/>
                </a:cubicBezTo>
                <a:cubicBezTo>
                  <a:pt x="1417074" y="829597"/>
                  <a:pt x="1663495" y="1288640"/>
                  <a:pt x="1909916" y="1747684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D9644528-D235-42B7-8746-897A3BF57AC0}"/>
              </a:ext>
            </a:extLst>
          </p:cNvPr>
          <p:cNvCxnSpPr>
            <a:cxnSpLocks/>
          </p:cNvCxnSpPr>
          <p:nvPr/>
        </p:nvCxnSpPr>
        <p:spPr>
          <a:xfrm>
            <a:off x="4499567" y="3975715"/>
            <a:ext cx="84251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690822DA-4C23-4613-ABB8-C329F5A0DAC4}"/>
              </a:ext>
            </a:extLst>
          </p:cNvPr>
          <p:cNvSpPr/>
          <p:nvPr/>
        </p:nvSpPr>
        <p:spPr>
          <a:xfrm>
            <a:off x="4456466" y="4683510"/>
            <a:ext cx="29604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Gazéification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(</a:t>
            </a:r>
            <a:r>
              <a:rPr lang="fr-FR" sz="1200" dirty="0">
                <a:solidFill>
                  <a:srgbClr val="FF0000"/>
                </a:solidFill>
                <a:latin typeface="Calibri"/>
              </a:rPr>
              <a:t>Intégration de solutions existantes</a:t>
            </a:r>
            <a:r>
              <a:rPr lang="fr-FR" sz="12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)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23685D2-E8C7-4048-AB16-4CBD16C0853C}"/>
              </a:ext>
            </a:extLst>
          </p:cNvPr>
          <p:cNvSpPr/>
          <p:nvPr/>
        </p:nvSpPr>
        <p:spPr>
          <a:xfrm>
            <a:off x="5417522" y="3292674"/>
            <a:ext cx="1416345" cy="14148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Freeform 20">
            <a:extLst>
              <a:ext uri="{FF2B5EF4-FFF2-40B4-BE49-F238E27FC236}">
                <a16:creationId xmlns:a16="http://schemas.microsoft.com/office/drawing/2014/main" id="{0A6757E7-0C10-4C89-94E8-BCEE5559CAD0}"/>
              </a:ext>
            </a:extLst>
          </p:cNvPr>
          <p:cNvSpPr/>
          <p:nvPr/>
        </p:nvSpPr>
        <p:spPr>
          <a:xfrm>
            <a:off x="5716705" y="3552043"/>
            <a:ext cx="817978" cy="896062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7EA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E961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DA53D31-806F-4F63-9EF5-9EC5817BE63F}"/>
              </a:ext>
            </a:extLst>
          </p:cNvPr>
          <p:cNvSpPr/>
          <p:nvPr/>
        </p:nvSpPr>
        <p:spPr>
          <a:xfrm>
            <a:off x="7086615" y="3104325"/>
            <a:ext cx="2045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Chaleur et froid</a:t>
            </a:r>
          </a:p>
        </p:txBody>
      </p: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EADB5E59-FB08-4AA6-845E-10E5EA78F73A}"/>
              </a:ext>
            </a:extLst>
          </p:cNvPr>
          <p:cNvCxnSpPr/>
          <p:nvPr/>
        </p:nvCxnSpPr>
        <p:spPr>
          <a:xfrm flipV="1">
            <a:off x="6899824" y="2844891"/>
            <a:ext cx="848965" cy="11230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9CFA699E-9C6A-4364-A413-C11DC8503BA7}"/>
              </a:ext>
            </a:extLst>
          </p:cNvPr>
          <p:cNvCxnSpPr/>
          <p:nvPr/>
        </p:nvCxnSpPr>
        <p:spPr>
          <a:xfrm>
            <a:off x="6899824" y="3968763"/>
            <a:ext cx="80897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836C78C0-2FB6-4517-A508-A7851F1C8931}"/>
              </a:ext>
            </a:extLst>
          </p:cNvPr>
          <p:cNvCxnSpPr/>
          <p:nvPr/>
        </p:nvCxnSpPr>
        <p:spPr>
          <a:xfrm>
            <a:off x="6900046" y="3966772"/>
            <a:ext cx="802684" cy="10280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: Shape 27">
            <a:extLst>
              <a:ext uri="{FF2B5EF4-FFF2-40B4-BE49-F238E27FC236}">
                <a16:creationId xmlns:a16="http://schemas.microsoft.com/office/drawing/2014/main" id="{3097E436-F694-4078-A927-8D5E535F699D}"/>
              </a:ext>
            </a:extLst>
          </p:cNvPr>
          <p:cNvSpPr/>
          <p:nvPr/>
        </p:nvSpPr>
        <p:spPr>
          <a:xfrm>
            <a:off x="8162316" y="3500772"/>
            <a:ext cx="408023" cy="744054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rgbClr val="7EAF35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974E94E-E3F3-485A-AABE-06C46B3AA31C}"/>
              </a:ext>
            </a:extLst>
          </p:cNvPr>
          <p:cNvSpPr/>
          <p:nvPr/>
        </p:nvSpPr>
        <p:spPr>
          <a:xfrm>
            <a:off x="7196470" y="4344956"/>
            <a:ext cx="1883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Electricité</a:t>
            </a:r>
          </a:p>
        </p:txBody>
      </p:sp>
      <p:grpSp>
        <p:nvGrpSpPr>
          <p:cNvPr id="102" name="Graphic 93">
            <a:extLst>
              <a:ext uri="{FF2B5EF4-FFF2-40B4-BE49-F238E27FC236}">
                <a16:creationId xmlns:a16="http://schemas.microsoft.com/office/drawing/2014/main" id="{4C9E8FB3-1FD5-4573-AB30-4AACDC8B0001}"/>
              </a:ext>
            </a:extLst>
          </p:cNvPr>
          <p:cNvGrpSpPr/>
          <p:nvPr/>
        </p:nvGrpSpPr>
        <p:grpSpPr>
          <a:xfrm>
            <a:off x="7947006" y="2423596"/>
            <a:ext cx="741509" cy="492682"/>
            <a:chOff x="2603442" y="2652303"/>
            <a:chExt cx="6450828" cy="3622771"/>
          </a:xfrm>
          <a:solidFill>
            <a:srgbClr val="0E961E"/>
          </a:solidFill>
        </p:grpSpPr>
        <p:sp>
          <p:nvSpPr>
            <p:cNvPr id="103" name="Freeform: Shape 23">
              <a:extLst>
                <a:ext uri="{FF2B5EF4-FFF2-40B4-BE49-F238E27FC236}">
                  <a16:creationId xmlns:a16="http://schemas.microsoft.com/office/drawing/2014/main" id="{5497FC56-08BE-40A5-9F7E-768904C86038}"/>
                </a:ext>
              </a:extLst>
            </p:cNvPr>
            <p:cNvSpPr/>
            <p:nvPr/>
          </p:nvSpPr>
          <p:spPr>
            <a:xfrm>
              <a:off x="3295208" y="2652303"/>
              <a:ext cx="4924423" cy="2000251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solidFill>
              <a:srgbClr val="7EAF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: Shape 24">
              <a:extLst>
                <a:ext uri="{FF2B5EF4-FFF2-40B4-BE49-F238E27FC236}">
                  <a16:creationId xmlns:a16="http://schemas.microsoft.com/office/drawing/2014/main" id="{3796E183-6F0F-4D23-93AB-51D49FB7BA20}"/>
                </a:ext>
              </a:extLst>
            </p:cNvPr>
            <p:cNvSpPr/>
            <p:nvPr/>
          </p:nvSpPr>
          <p:spPr>
            <a:xfrm>
              <a:off x="2603442" y="4151003"/>
              <a:ext cx="4781550" cy="2124071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solidFill>
              <a:srgbClr val="7EAF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: Shape 25">
              <a:extLst>
                <a:ext uri="{FF2B5EF4-FFF2-40B4-BE49-F238E27FC236}">
                  <a16:creationId xmlns:a16="http://schemas.microsoft.com/office/drawing/2014/main" id="{499ACC04-93D9-4134-A799-C4D803FD1B7D}"/>
                </a:ext>
              </a:extLst>
            </p:cNvPr>
            <p:cNvSpPr/>
            <p:nvPr/>
          </p:nvSpPr>
          <p:spPr>
            <a:xfrm>
              <a:off x="2824916" y="3398671"/>
              <a:ext cx="6229354" cy="2381248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solidFill>
              <a:srgbClr val="7EAF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7DDB80DF-808B-498C-8F2A-0D404F4CB382}"/>
              </a:ext>
            </a:extLst>
          </p:cNvPr>
          <p:cNvSpPr/>
          <p:nvPr/>
        </p:nvSpPr>
        <p:spPr>
          <a:xfrm>
            <a:off x="6669323" y="5560936"/>
            <a:ext cx="27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Biochar &amp;Cendres fertilisantes</a:t>
            </a:r>
          </a:p>
        </p:txBody>
      </p:sp>
      <p:sp>
        <p:nvSpPr>
          <p:cNvPr id="106" name="Freeform 9">
            <a:extLst>
              <a:ext uri="{FF2B5EF4-FFF2-40B4-BE49-F238E27FC236}">
                <a16:creationId xmlns:a16="http://schemas.microsoft.com/office/drawing/2014/main" id="{EFBFE986-A90B-4E27-A217-FD925051415C}"/>
              </a:ext>
            </a:extLst>
          </p:cNvPr>
          <p:cNvSpPr>
            <a:spLocks noEditPoints="1"/>
          </p:cNvSpPr>
          <p:nvPr/>
        </p:nvSpPr>
        <p:spPr bwMode="auto">
          <a:xfrm>
            <a:off x="7974711" y="4915325"/>
            <a:ext cx="783233" cy="388617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rgbClr val="7EAF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9246814" y="2787602"/>
            <a:ext cx="2918695" cy="2712799"/>
            <a:chOff x="9246814" y="2787602"/>
            <a:chExt cx="2918695" cy="2712799"/>
          </a:xfrm>
        </p:grpSpPr>
        <p:grpSp>
          <p:nvGrpSpPr>
            <p:cNvPr id="107" name="Groupe 106">
              <a:extLst>
                <a:ext uri="{FF2B5EF4-FFF2-40B4-BE49-F238E27FC236}">
                  <a16:creationId xmlns:a16="http://schemas.microsoft.com/office/drawing/2014/main" id="{645898B2-E6FB-4A2C-B7F5-55C8AD2A44F4}"/>
                </a:ext>
              </a:extLst>
            </p:cNvPr>
            <p:cNvGrpSpPr/>
            <p:nvPr/>
          </p:nvGrpSpPr>
          <p:grpSpPr>
            <a:xfrm>
              <a:off x="9246814" y="2787602"/>
              <a:ext cx="2918695" cy="2712799"/>
              <a:chOff x="8072378" y="2548345"/>
              <a:chExt cx="3357755" cy="3032938"/>
            </a:xfrm>
          </p:grpSpPr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23611B1A-09B4-45E3-8332-92B1016DD3DB}"/>
                  </a:ext>
                </a:extLst>
              </p:cNvPr>
              <p:cNvSpPr/>
              <p:nvPr/>
            </p:nvSpPr>
            <p:spPr>
              <a:xfrm>
                <a:off x="8167565" y="2548345"/>
                <a:ext cx="3122728" cy="3032938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09" name="Groupe 108">
                <a:extLst>
                  <a:ext uri="{FF2B5EF4-FFF2-40B4-BE49-F238E27FC236}">
                    <a16:creationId xmlns:a16="http://schemas.microsoft.com/office/drawing/2014/main" id="{E6A6CEF8-959F-4AC1-A826-0232375706D3}"/>
                  </a:ext>
                </a:extLst>
              </p:cNvPr>
              <p:cNvGrpSpPr/>
              <p:nvPr/>
            </p:nvGrpSpPr>
            <p:grpSpPr>
              <a:xfrm>
                <a:off x="9008843" y="2700986"/>
                <a:ext cx="684607" cy="627439"/>
                <a:chOff x="8337136" y="3334847"/>
                <a:chExt cx="684607" cy="627439"/>
              </a:xfrm>
            </p:grpSpPr>
            <p:sp>
              <p:nvSpPr>
                <p:cNvPr id="118" name="Freeform: Shape 43">
                  <a:extLst>
                    <a:ext uri="{FF2B5EF4-FFF2-40B4-BE49-F238E27FC236}">
                      <a16:creationId xmlns:a16="http://schemas.microsoft.com/office/drawing/2014/main" id="{8E21A9A3-D4D8-40B0-80D0-637BDFFDA5CB}"/>
                    </a:ext>
                  </a:extLst>
                </p:cNvPr>
                <p:cNvSpPr/>
                <p:nvPr/>
              </p:nvSpPr>
              <p:spPr>
                <a:xfrm>
                  <a:off x="8345417" y="3569785"/>
                  <a:ext cx="676326" cy="392501"/>
                </a:xfrm>
                <a:custGeom>
                  <a:avLst/>
                  <a:gdLst>
                    <a:gd name="connsiteX0" fmla="*/ 1708938 w 2163080"/>
                    <a:gd name="connsiteY0" fmla="*/ 2004560 h 2082019"/>
                    <a:gd name="connsiteX1" fmla="*/ 1708938 w 2163080"/>
                    <a:gd name="connsiteY1" fmla="*/ 2044384 h 2082019"/>
                    <a:gd name="connsiteX2" fmla="*/ 2059441 w 2163080"/>
                    <a:gd name="connsiteY2" fmla="*/ 2044384 h 2082019"/>
                    <a:gd name="connsiteX3" fmla="*/ 2059441 w 2163080"/>
                    <a:gd name="connsiteY3" fmla="*/ 2004560 h 2082019"/>
                    <a:gd name="connsiteX4" fmla="*/ 1293406 w 2163080"/>
                    <a:gd name="connsiteY4" fmla="*/ 2004560 h 2082019"/>
                    <a:gd name="connsiteX5" fmla="*/ 1293406 w 2163080"/>
                    <a:gd name="connsiteY5" fmla="*/ 2044384 h 2082019"/>
                    <a:gd name="connsiteX6" fmla="*/ 1643909 w 2163080"/>
                    <a:gd name="connsiteY6" fmla="*/ 2044384 h 2082019"/>
                    <a:gd name="connsiteX7" fmla="*/ 1643909 w 2163080"/>
                    <a:gd name="connsiteY7" fmla="*/ 2004560 h 2082019"/>
                    <a:gd name="connsiteX8" fmla="*/ 1708938 w 2163080"/>
                    <a:gd name="connsiteY8" fmla="*/ 1943463 h 2082019"/>
                    <a:gd name="connsiteX9" fmla="*/ 1708938 w 2163080"/>
                    <a:gd name="connsiteY9" fmla="*/ 1983287 h 2082019"/>
                    <a:gd name="connsiteX10" fmla="*/ 2059441 w 2163080"/>
                    <a:gd name="connsiteY10" fmla="*/ 1983287 h 2082019"/>
                    <a:gd name="connsiteX11" fmla="*/ 2059441 w 2163080"/>
                    <a:gd name="connsiteY11" fmla="*/ 1943463 h 2082019"/>
                    <a:gd name="connsiteX12" fmla="*/ 1293406 w 2163080"/>
                    <a:gd name="connsiteY12" fmla="*/ 1943463 h 2082019"/>
                    <a:gd name="connsiteX13" fmla="*/ 1293406 w 2163080"/>
                    <a:gd name="connsiteY13" fmla="*/ 1983287 h 2082019"/>
                    <a:gd name="connsiteX14" fmla="*/ 1643909 w 2163080"/>
                    <a:gd name="connsiteY14" fmla="*/ 1983287 h 2082019"/>
                    <a:gd name="connsiteX15" fmla="*/ 1643909 w 2163080"/>
                    <a:gd name="connsiteY15" fmla="*/ 1943463 h 2082019"/>
                    <a:gd name="connsiteX16" fmla="*/ 1708938 w 2163080"/>
                    <a:gd name="connsiteY16" fmla="*/ 1882367 h 2082019"/>
                    <a:gd name="connsiteX17" fmla="*/ 1708938 w 2163080"/>
                    <a:gd name="connsiteY17" fmla="*/ 1922191 h 2082019"/>
                    <a:gd name="connsiteX18" fmla="*/ 2059441 w 2163080"/>
                    <a:gd name="connsiteY18" fmla="*/ 1922191 h 2082019"/>
                    <a:gd name="connsiteX19" fmla="*/ 2059441 w 2163080"/>
                    <a:gd name="connsiteY19" fmla="*/ 1882367 h 2082019"/>
                    <a:gd name="connsiteX20" fmla="*/ 1293406 w 2163080"/>
                    <a:gd name="connsiteY20" fmla="*/ 1882367 h 2082019"/>
                    <a:gd name="connsiteX21" fmla="*/ 1293406 w 2163080"/>
                    <a:gd name="connsiteY21" fmla="*/ 1922191 h 2082019"/>
                    <a:gd name="connsiteX22" fmla="*/ 1643909 w 2163080"/>
                    <a:gd name="connsiteY22" fmla="*/ 1922191 h 2082019"/>
                    <a:gd name="connsiteX23" fmla="*/ 1643909 w 2163080"/>
                    <a:gd name="connsiteY23" fmla="*/ 1882367 h 2082019"/>
                    <a:gd name="connsiteX24" fmla="*/ 1024178 w 2163080"/>
                    <a:gd name="connsiteY24" fmla="*/ 1873675 h 2082019"/>
                    <a:gd name="connsiteX25" fmla="*/ 1024178 w 2163080"/>
                    <a:gd name="connsiteY25" fmla="*/ 1939321 h 2082019"/>
                    <a:gd name="connsiteX26" fmla="*/ 1122274 w 2163080"/>
                    <a:gd name="connsiteY26" fmla="*/ 1939321 h 2082019"/>
                    <a:gd name="connsiteX27" fmla="*/ 1122274 w 2163080"/>
                    <a:gd name="connsiteY27" fmla="*/ 1873675 h 2082019"/>
                    <a:gd name="connsiteX28" fmla="*/ 840577 w 2163080"/>
                    <a:gd name="connsiteY28" fmla="*/ 1873675 h 2082019"/>
                    <a:gd name="connsiteX29" fmla="*/ 840577 w 2163080"/>
                    <a:gd name="connsiteY29" fmla="*/ 1939321 h 2082019"/>
                    <a:gd name="connsiteX30" fmla="*/ 938673 w 2163080"/>
                    <a:gd name="connsiteY30" fmla="*/ 1939321 h 2082019"/>
                    <a:gd name="connsiteX31" fmla="*/ 938673 w 2163080"/>
                    <a:gd name="connsiteY31" fmla="*/ 1873675 h 2082019"/>
                    <a:gd name="connsiteX32" fmla="*/ 656977 w 2163080"/>
                    <a:gd name="connsiteY32" fmla="*/ 1873675 h 2082019"/>
                    <a:gd name="connsiteX33" fmla="*/ 656977 w 2163080"/>
                    <a:gd name="connsiteY33" fmla="*/ 1939321 h 2082019"/>
                    <a:gd name="connsiteX34" fmla="*/ 755073 w 2163080"/>
                    <a:gd name="connsiteY34" fmla="*/ 1939321 h 2082019"/>
                    <a:gd name="connsiteX35" fmla="*/ 755073 w 2163080"/>
                    <a:gd name="connsiteY35" fmla="*/ 1873675 h 2082019"/>
                    <a:gd name="connsiteX36" fmla="*/ 1708938 w 2163080"/>
                    <a:gd name="connsiteY36" fmla="*/ 1821270 h 2082019"/>
                    <a:gd name="connsiteX37" fmla="*/ 1708938 w 2163080"/>
                    <a:gd name="connsiteY37" fmla="*/ 1861094 h 2082019"/>
                    <a:gd name="connsiteX38" fmla="*/ 2059441 w 2163080"/>
                    <a:gd name="connsiteY38" fmla="*/ 1861094 h 2082019"/>
                    <a:gd name="connsiteX39" fmla="*/ 2059441 w 2163080"/>
                    <a:gd name="connsiteY39" fmla="*/ 1821270 h 2082019"/>
                    <a:gd name="connsiteX40" fmla="*/ 1293406 w 2163080"/>
                    <a:gd name="connsiteY40" fmla="*/ 1821270 h 2082019"/>
                    <a:gd name="connsiteX41" fmla="*/ 1293406 w 2163080"/>
                    <a:gd name="connsiteY41" fmla="*/ 1861094 h 2082019"/>
                    <a:gd name="connsiteX42" fmla="*/ 1643909 w 2163080"/>
                    <a:gd name="connsiteY42" fmla="*/ 1861094 h 2082019"/>
                    <a:gd name="connsiteX43" fmla="*/ 1643909 w 2163080"/>
                    <a:gd name="connsiteY43" fmla="*/ 1821270 h 2082019"/>
                    <a:gd name="connsiteX44" fmla="*/ 1024178 w 2163080"/>
                    <a:gd name="connsiteY44" fmla="*/ 1737466 h 2082019"/>
                    <a:gd name="connsiteX45" fmla="*/ 1024178 w 2163080"/>
                    <a:gd name="connsiteY45" fmla="*/ 1803112 h 2082019"/>
                    <a:gd name="connsiteX46" fmla="*/ 1122274 w 2163080"/>
                    <a:gd name="connsiteY46" fmla="*/ 1803112 h 2082019"/>
                    <a:gd name="connsiteX47" fmla="*/ 1122274 w 2163080"/>
                    <a:gd name="connsiteY47" fmla="*/ 1737466 h 2082019"/>
                    <a:gd name="connsiteX48" fmla="*/ 840577 w 2163080"/>
                    <a:gd name="connsiteY48" fmla="*/ 1737466 h 2082019"/>
                    <a:gd name="connsiteX49" fmla="*/ 840577 w 2163080"/>
                    <a:gd name="connsiteY49" fmla="*/ 1803112 h 2082019"/>
                    <a:gd name="connsiteX50" fmla="*/ 938673 w 2163080"/>
                    <a:gd name="connsiteY50" fmla="*/ 1803112 h 2082019"/>
                    <a:gd name="connsiteX51" fmla="*/ 938673 w 2163080"/>
                    <a:gd name="connsiteY51" fmla="*/ 1737466 h 2082019"/>
                    <a:gd name="connsiteX52" fmla="*/ 656977 w 2163080"/>
                    <a:gd name="connsiteY52" fmla="*/ 1737466 h 2082019"/>
                    <a:gd name="connsiteX53" fmla="*/ 656977 w 2163080"/>
                    <a:gd name="connsiteY53" fmla="*/ 1803112 h 2082019"/>
                    <a:gd name="connsiteX54" fmla="*/ 755073 w 2163080"/>
                    <a:gd name="connsiteY54" fmla="*/ 1803112 h 2082019"/>
                    <a:gd name="connsiteX55" fmla="*/ 755073 w 2163080"/>
                    <a:gd name="connsiteY55" fmla="*/ 1737466 h 2082019"/>
                    <a:gd name="connsiteX56" fmla="*/ 1024178 w 2163080"/>
                    <a:gd name="connsiteY56" fmla="*/ 1601257 h 2082019"/>
                    <a:gd name="connsiteX57" fmla="*/ 1024178 w 2163080"/>
                    <a:gd name="connsiteY57" fmla="*/ 1666903 h 2082019"/>
                    <a:gd name="connsiteX58" fmla="*/ 1122274 w 2163080"/>
                    <a:gd name="connsiteY58" fmla="*/ 1666903 h 2082019"/>
                    <a:gd name="connsiteX59" fmla="*/ 1122274 w 2163080"/>
                    <a:gd name="connsiteY59" fmla="*/ 1601257 h 2082019"/>
                    <a:gd name="connsiteX60" fmla="*/ 840577 w 2163080"/>
                    <a:gd name="connsiteY60" fmla="*/ 1601257 h 2082019"/>
                    <a:gd name="connsiteX61" fmla="*/ 840577 w 2163080"/>
                    <a:gd name="connsiteY61" fmla="*/ 1666903 h 2082019"/>
                    <a:gd name="connsiteX62" fmla="*/ 938673 w 2163080"/>
                    <a:gd name="connsiteY62" fmla="*/ 1666903 h 2082019"/>
                    <a:gd name="connsiteX63" fmla="*/ 938673 w 2163080"/>
                    <a:gd name="connsiteY63" fmla="*/ 1601257 h 2082019"/>
                    <a:gd name="connsiteX64" fmla="*/ 656977 w 2163080"/>
                    <a:gd name="connsiteY64" fmla="*/ 1601257 h 2082019"/>
                    <a:gd name="connsiteX65" fmla="*/ 656977 w 2163080"/>
                    <a:gd name="connsiteY65" fmla="*/ 1666903 h 2082019"/>
                    <a:gd name="connsiteX66" fmla="*/ 755073 w 2163080"/>
                    <a:gd name="connsiteY66" fmla="*/ 1666903 h 2082019"/>
                    <a:gd name="connsiteX67" fmla="*/ 755073 w 2163080"/>
                    <a:gd name="connsiteY67" fmla="*/ 1601257 h 2082019"/>
                    <a:gd name="connsiteX68" fmla="*/ 1949811 w 2163080"/>
                    <a:gd name="connsiteY68" fmla="*/ 1437108 h 2082019"/>
                    <a:gd name="connsiteX69" fmla="*/ 1949811 w 2163080"/>
                    <a:gd name="connsiteY69" fmla="*/ 1502754 h 2082019"/>
                    <a:gd name="connsiteX70" fmla="*/ 2047907 w 2163080"/>
                    <a:gd name="connsiteY70" fmla="*/ 1502754 h 2082019"/>
                    <a:gd name="connsiteX71" fmla="*/ 2047907 w 2163080"/>
                    <a:gd name="connsiteY71" fmla="*/ 1437108 h 2082019"/>
                    <a:gd name="connsiteX72" fmla="*/ 1766210 w 2163080"/>
                    <a:gd name="connsiteY72" fmla="*/ 1437108 h 2082019"/>
                    <a:gd name="connsiteX73" fmla="*/ 1766210 w 2163080"/>
                    <a:gd name="connsiteY73" fmla="*/ 1502754 h 2082019"/>
                    <a:gd name="connsiteX74" fmla="*/ 1864306 w 2163080"/>
                    <a:gd name="connsiteY74" fmla="*/ 1502754 h 2082019"/>
                    <a:gd name="connsiteX75" fmla="*/ 1864306 w 2163080"/>
                    <a:gd name="connsiteY75" fmla="*/ 1437108 h 2082019"/>
                    <a:gd name="connsiteX76" fmla="*/ 1582610 w 2163080"/>
                    <a:gd name="connsiteY76" fmla="*/ 1437108 h 2082019"/>
                    <a:gd name="connsiteX77" fmla="*/ 1582610 w 2163080"/>
                    <a:gd name="connsiteY77" fmla="*/ 1502754 h 2082019"/>
                    <a:gd name="connsiteX78" fmla="*/ 1680706 w 2163080"/>
                    <a:gd name="connsiteY78" fmla="*/ 1502754 h 2082019"/>
                    <a:gd name="connsiteX79" fmla="*/ 1680706 w 2163080"/>
                    <a:gd name="connsiteY79" fmla="*/ 1437108 h 2082019"/>
                    <a:gd name="connsiteX80" fmla="*/ 1386037 w 2163080"/>
                    <a:gd name="connsiteY80" fmla="*/ 1437108 h 2082019"/>
                    <a:gd name="connsiteX81" fmla="*/ 1386037 w 2163080"/>
                    <a:gd name="connsiteY81" fmla="*/ 1502754 h 2082019"/>
                    <a:gd name="connsiteX82" fmla="*/ 1484133 w 2163080"/>
                    <a:gd name="connsiteY82" fmla="*/ 1502754 h 2082019"/>
                    <a:gd name="connsiteX83" fmla="*/ 1484133 w 2163080"/>
                    <a:gd name="connsiteY83" fmla="*/ 1437108 h 2082019"/>
                    <a:gd name="connsiteX84" fmla="*/ 1202437 w 2163080"/>
                    <a:gd name="connsiteY84" fmla="*/ 1437108 h 2082019"/>
                    <a:gd name="connsiteX85" fmla="*/ 1202437 w 2163080"/>
                    <a:gd name="connsiteY85" fmla="*/ 1502754 h 2082019"/>
                    <a:gd name="connsiteX86" fmla="*/ 1300533 w 2163080"/>
                    <a:gd name="connsiteY86" fmla="*/ 1502754 h 2082019"/>
                    <a:gd name="connsiteX87" fmla="*/ 1300533 w 2163080"/>
                    <a:gd name="connsiteY87" fmla="*/ 1437108 h 2082019"/>
                    <a:gd name="connsiteX88" fmla="*/ 1024178 w 2163080"/>
                    <a:gd name="connsiteY88" fmla="*/ 1437108 h 2082019"/>
                    <a:gd name="connsiteX89" fmla="*/ 1024178 w 2163080"/>
                    <a:gd name="connsiteY89" fmla="*/ 1502754 h 2082019"/>
                    <a:gd name="connsiteX90" fmla="*/ 1122274 w 2163080"/>
                    <a:gd name="connsiteY90" fmla="*/ 1502754 h 2082019"/>
                    <a:gd name="connsiteX91" fmla="*/ 1122274 w 2163080"/>
                    <a:gd name="connsiteY91" fmla="*/ 1437108 h 2082019"/>
                    <a:gd name="connsiteX92" fmla="*/ 840577 w 2163080"/>
                    <a:gd name="connsiteY92" fmla="*/ 1437108 h 2082019"/>
                    <a:gd name="connsiteX93" fmla="*/ 840577 w 2163080"/>
                    <a:gd name="connsiteY93" fmla="*/ 1502754 h 2082019"/>
                    <a:gd name="connsiteX94" fmla="*/ 938673 w 2163080"/>
                    <a:gd name="connsiteY94" fmla="*/ 1502754 h 2082019"/>
                    <a:gd name="connsiteX95" fmla="*/ 938673 w 2163080"/>
                    <a:gd name="connsiteY95" fmla="*/ 1437108 h 2082019"/>
                    <a:gd name="connsiteX96" fmla="*/ 656977 w 2163080"/>
                    <a:gd name="connsiteY96" fmla="*/ 1437108 h 2082019"/>
                    <a:gd name="connsiteX97" fmla="*/ 656977 w 2163080"/>
                    <a:gd name="connsiteY97" fmla="*/ 1502754 h 2082019"/>
                    <a:gd name="connsiteX98" fmla="*/ 755073 w 2163080"/>
                    <a:gd name="connsiteY98" fmla="*/ 1502754 h 2082019"/>
                    <a:gd name="connsiteX99" fmla="*/ 755073 w 2163080"/>
                    <a:gd name="connsiteY99" fmla="*/ 1437108 h 2082019"/>
                    <a:gd name="connsiteX100" fmla="*/ 1037978 w 2163080"/>
                    <a:gd name="connsiteY100" fmla="*/ 331011 h 2082019"/>
                    <a:gd name="connsiteX101" fmla="*/ 1037978 w 2163080"/>
                    <a:gd name="connsiteY101" fmla="*/ 465308 h 2082019"/>
                    <a:gd name="connsiteX102" fmla="*/ 1059098 w 2163080"/>
                    <a:gd name="connsiteY102" fmla="*/ 468502 h 2082019"/>
                    <a:gd name="connsiteX103" fmla="*/ 1162875 w 2163080"/>
                    <a:gd name="connsiteY103" fmla="*/ 562591 h 2082019"/>
                    <a:gd name="connsiteX104" fmla="*/ 1173239 w 2163080"/>
                    <a:gd name="connsiteY104" fmla="*/ 613926 h 2082019"/>
                    <a:gd name="connsiteX105" fmla="*/ 1175942 w 2163080"/>
                    <a:gd name="connsiteY105" fmla="*/ 613926 h 2082019"/>
                    <a:gd name="connsiteX106" fmla="*/ 1175942 w 2163080"/>
                    <a:gd name="connsiteY106" fmla="*/ 627317 h 2082019"/>
                    <a:gd name="connsiteX107" fmla="*/ 1175943 w 2163080"/>
                    <a:gd name="connsiteY107" fmla="*/ 627321 h 2082019"/>
                    <a:gd name="connsiteX108" fmla="*/ 1175942 w 2163080"/>
                    <a:gd name="connsiteY108" fmla="*/ 1063497 h 2082019"/>
                    <a:gd name="connsiteX109" fmla="*/ 1283069 w 2163080"/>
                    <a:gd name="connsiteY109" fmla="*/ 1063497 h 2082019"/>
                    <a:gd name="connsiteX110" fmla="*/ 1283069 w 2163080"/>
                    <a:gd name="connsiteY110" fmla="*/ 627216 h 2082019"/>
                    <a:gd name="connsiteX111" fmla="*/ 1384635 w 2163080"/>
                    <a:gd name="connsiteY111" fmla="*/ 473988 h 2082019"/>
                    <a:gd name="connsiteX112" fmla="*/ 1437863 w 2163080"/>
                    <a:gd name="connsiteY112" fmla="*/ 463242 h 2082019"/>
                    <a:gd name="connsiteX113" fmla="*/ 1437863 w 2163080"/>
                    <a:gd name="connsiteY113" fmla="*/ 331011 h 2082019"/>
                    <a:gd name="connsiteX114" fmla="*/ 785279 w 2163080"/>
                    <a:gd name="connsiteY114" fmla="*/ 331011 h 2082019"/>
                    <a:gd name="connsiteX115" fmla="*/ 785279 w 2163080"/>
                    <a:gd name="connsiteY115" fmla="*/ 1063497 h 2082019"/>
                    <a:gd name="connsiteX116" fmla="*/ 843351 w 2163080"/>
                    <a:gd name="connsiteY116" fmla="*/ 1063497 h 2082019"/>
                    <a:gd name="connsiteX117" fmla="*/ 843351 w 2163080"/>
                    <a:gd name="connsiteY117" fmla="*/ 627321 h 2082019"/>
                    <a:gd name="connsiteX118" fmla="*/ 944917 w 2163080"/>
                    <a:gd name="connsiteY118" fmla="*/ 474094 h 2082019"/>
                    <a:gd name="connsiteX119" fmla="*/ 996379 w 2163080"/>
                    <a:gd name="connsiteY119" fmla="*/ 463704 h 2082019"/>
                    <a:gd name="connsiteX120" fmla="*/ 996379 w 2163080"/>
                    <a:gd name="connsiteY120" fmla="*/ 331011 h 2082019"/>
                    <a:gd name="connsiteX121" fmla="*/ 683756 w 2163080"/>
                    <a:gd name="connsiteY121" fmla="*/ 0 h 2082019"/>
                    <a:gd name="connsiteX122" fmla="*/ 785279 w 2163080"/>
                    <a:gd name="connsiteY122" fmla="*/ 0 h 2082019"/>
                    <a:gd name="connsiteX123" fmla="*/ 785279 w 2163080"/>
                    <a:gd name="connsiteY123" fmla="*/ 1 h 2082019"/>
                    <a:gd name="connsiteX124" fmla="*/ 785279 w 2163080"/>
                    <a:gd name="connsiteY124" fmla="*/ 150699 h 2082019"/>
                    <a:gd name="connsiteX125" fmla="*/ 785279 w 2163080"/>
                    <a:gd name="connsiteY125" fmla="*/ 150703 h 2082019"/>
                    <a:gd name="connsiteX126" fmla="*/ 785279 w 2163080"/>
                    <a:gd name="connsiteY126" fmla="*/ 185573 h 2082019"/>
                    <a:gd name="connsiteX127" fmla="*/ 785279 w 2163080"/>
                    <a:gd name="connsiteY127" fmla="*/ 268612 h 2082019"/>
                    <a:gd name="connsiteX128" fmla="*/ 1437863 w 2163080"/>
                    <a:gd name="connsiteY128" fmla="*/ 268612 h 2082019"/>
                    <a:gd name="connsiteX129" fmla="*/ 1437863 w 2163080"/>
                    <a:gd name="connsiteY129" fmla="*/ 268180 h 2082019"/>
                    <a:gd name="connsiteX130" fmla="*/ 1479462 w 2163080"/>
                    <a:gd name="connsiteY130" fmla="*/ 268180 h 2082019"/>
                    <a:gd name="connsiteX131" fmla="*/ 1479462 w 2163080"/>
                    <a:gd name="connsiteY131" fmla="*/ 466997 h 2082019"/>
                    <a:gd name="connsiteX132" fmla="*/ 1514095 w 2163080"/>
                    <a:gd name="connsiteY132" fmla="*/ 473988 h 2082019"/>
                    <a:gd name="connsiteX133" fmla="*/ 1608185 w 2163080"/>
                    <a:gd name="connsiteY133" fmla="*/ 577765 h 2082019"/>
                    <a:gd name="connsiteX134" fmla="*/ 1613636 w 2163080"/>
                    <a:gd name="connsiteY134" fmla="*/ 613821 h 2082019"/>
                    <a:gd name="connsiteX135" fmla="*/ 1615660 w 2163080"/>
                    <a:gd name="connsiteY135" fmla="*/ 613821 h 2082019"/>
                    <a:gd name="connsiteX136" fmla="*/ 1615660 w 2163080"/>
                    <a:gd name="connsiteY136" fmla="*/ 627210 h 2082019"/>
                    <a:gd name="connsiteX137" fmla="*/ 1615661 w 2163080"/>
                    <a:gd name="connsiteY137" fmla="*/ 627216 h 2082019"/>
                    <a:gd name="connsiteX138" fmla="*/ 1615660 w 2163080"/>
                    <a:gd name="connsiteY138" fmla="*/ 1063497 h 2082019"/>
                    <a:gd name="connsiteX139" fmla="*/ 2163080 w 2163080"/>
                    <a:gd name="connsiteY139" fmla="*/ 1063497 h 2082019"/>
                    <a:gd name="connsiteX140" fmla="*/ 2163080 w 2163080"/>
                    <a:gd name="connsiteY140" fmla="*/ 1184656 h 2082019"/>
                    <a:gd name="connsiteX141" fmla="*/ 2163080 w 2163080"/>
                    <a:gd name="connsiteY141" fmla="*/ 1530190 h 2082019"/>
                    <a:gd name="connsiteX142" fmla="*/ 2163080 w 2163080"/>
                    <a:gd name="connsiteY142" fmla="*/ 2078653 h 2082019"/>
                    <a:gd name="connsiteX143" fmla="*/ 2163080 w 2163080"/>
                    <a:gd name="connsiteY143" fmla="*/ 2082019 h 2082019"/>
                    <a:gd name="connsiteX144" fmla="*/ 499194 w 2163080"/>
                    <a:gd name="connsiteY144" fmla="*/ 2082019 h 2082019"/>
                    <a:gd name="connsiteX145" fmla="*/ 499105 w 2163080"/>
                    <a:gd name="connsiteY145" fmla="*/ 2082019 h 2082019"/>
                    <a:gd name="connsiteX146" fmla="*/ 421721 w 2163080"/>
                    <a:gd name="connsiteY146" fmla="*/ 2082019 h 2082019"/>
                    <a:gd name="connsiteX147" fmla="*/ 421721 w 2163080"/>
                    <a:gd name="connsiteY147" fmla="*/ 1864776 h 2082019"/>
                    <a:gd name="connsiteX148" fmla="*/ 327071 w 2163080"/>
                    <a:gd name="connsiteY148" fmla="*/ 1864776 h 2082019"/>
                    <a:gd name="connsiteX149" fmla="*/ 327071 w 2163080"/>
                    <a:gd name="connsiteY149" fmla="*/ 2082019 h 2082019"/>
                    <a:gd name="connsiteX150" fmla="*/ 249597 w 2163080"/>
                    <a:gd name="connsiteY150" fmla="*/ 2082019 h 2082019"/>
                    <a:gd name="connsiteX151" fmla="*/ 249597 w 2163080"/>
                    <a:gd name="connsiteY151" fmla="*/ 2082018 h 2082019"/>
                    <a:gd name="connsiteX152" fmla="*/ 163326 w 2163080"/>
                    <a:gd name="connsiteY152" fmla="*/ 2082018 h 2082019"/>
                    <a:gd name="connsiteX153" fmla="*/ 163326 w 2163080"/>
                    <a:gd name="connsiteY153" fmla="*/ 1864776 h 2082019"/>
                    <a:gd name="connsiteX154" fmla="*/ 68676 w 2163080"/>
                    <a:gd name="connsiteY154" fmla="*/ 1864776 h 2082019"/>
                    <a:gd name="connsiteX155" fmla="*/ 68676 w 2163080"/>
                    <a:gd name="connsiteY155" fmla="*/ 2082018 h 2082019"/>
                    <a:gd name="connsiteX156" fmla="*/ 0 w 2163080"/>
                    <a:gd name="connsiteY156" fmla="*/ 2082018 h 2082019"/>
                    <a:gd name="connsiteX157" fmla="*/ 0 w 2163080"/>
                    <a:gd name="connsiteY157" fmla="*/ 1070653 h 2082019"/>
                    <a:gd name="connsiteX158" fmla="*/ 0 w 2163080"/>
                    <a:gd name="connsiteY158" fmla="*/ 957871 h 2082019"/>
                    <a:gd name="connsiteX159" fmla="*/ 0 w 2163080"/>
                    <a:gd name="connsiteY159" fmla="*/ 957207 h 2082019"/>
                    <a:gd name="connsiteX160" fmla="*/ 91842 w 2163080"/>
                    <a:gd name="connsiteY160" fmla="*/ 957207 h 2082019"/>
                    <a:gd name="connsiteX161" fmla="*/ 91842 w 2163080"/>
                    <a:gd name="connsiteY161" fmla="*/ 351653 h 2082019"/>
                    <a:gd name="connsiteX162" fmla="*/ 91841 w 2163080"/>
                    <a:gd name="connsiteY162" fmla="*/ 351653 h 2082019"/>
                    <a:gd name="connsiteX163" fmla="*/ 91841 w 2163080"/>
                    <a:gd name="connsiteY163" fmla="*/ 185571 h 2082019"/>
                    <a:gd name="connsiteX164" fmla="*/ 237438 w 2163080"/>
                    <a:gd name="connsiteY164" fmla="*/ 185571 h 2082019"/>
                    <a:gd name="connsiteX165" fmla="*/ 383036 w 2163080"/>
                    <a:gd name="connsiteY165" fmla="*/ 185571 h 2082019"/>
                    <a:gd name="connsiteX166" fmla="*/ 383037 w 2163080"/>
                    <a:gd name="connsiteY166" fmla="*/ 185571 h 2082019"/>
                    <a:gd name="connsiteX167" fmla="*/ 383037 w 2163080"/>
                    <a:gd name="connsiteY167" fmla="*/ 337527 h 2082019"/>
                    <a:gd name="connsiteX168" fmla="*/ 383038 w 2163080"/>
                    <a:gd name="connsiteY168" fmla="*/ 337527 h 2082019"/>
                    <a:gd name="connsiteX169" fmla="*/ 383038 w 2163080"/>
                    <a:gd name="connsiteY169" fmla="*/ 337530 h 2082019"/>
                    <a:gd name="connsiteX170" fmla="*/ 383038 w 2163080"/>
                    <a:gd name="connsiteY170" fmla="*/ 955499 h 2082019"/>
                    <a:gd name="connsiteX171" fmla="*/ 499194 w 2163080"/>
                    <a:gd name="connsiteY171" fmla="*/ 955499 h 2082019"/>
                    <a:gd name="connsiteX172" fmla="*/ 499194 w 2163080"/>
                    <a:gd name="connsiteY172" fmla="*/ 956944 h 2082019"/>
                    <a:gd name="connsiteX173" fmla="*/ 499194 w 2163080"/>
                    <a:gd name="connsiteY173" fmla="*/ 1063497 h 2082019"/>
                    <a:gd name="connsiteX174" fmla="*/ 591966 w 2163080"/>
                    <a:gd name="connsiteY174" fmla="*/ 1063497 h 2082019"/>
                    <a:gd name="connsiteX175" fmla="*/ 591966 w 2163080"/>
                    <a:gd name="connsiteY175" fmla="*/ 185573 h 2082019"/>
                    <a:gd name="connsiteX176" fmla="*/ 591966 w 2163080"/>
                    <a:gd name="connsiteY176" fmla="*/ 150703 h 2082019"/>
                    <a:gd name="connsiteX177" fmla="*/ 591966 w 2163080"/>
                    <a:gd name="connsiteY177" fmla="*/ 1 h 2082019"/>
                    <a:gd name="connsiteX178" fmla="*/ 683756 w 2163080"/>
                    <a:gd name="connsiteY178" fmla="*/ 1 h 2082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</a:cxnLst>
                  <a:rect l="l" t="t" r="r" b="b"/>
                  <a:pathLst>
                    <a:path w="2163080" h="2082019">
                      <a:moveTo>
                        <a:pt x="1708938" y="2004560"/>
                      </a:moveTo>
                      <a:lnTo>
                        <a:pt x="1708938" y="2044384"/>
                      </a:lnTo>
                      <a:lnTo>
                        <a:pt x="2059441" y="2044384"/>
                      </a:lnTo>
                      <a:lnTo>
                        <a:pt x="2059441" y="2004560"/>
                      </a:lnTo>
                      <a:close/>
                      <a:moveTo>
                        <a:pt x="1293406" y="2004560"/>
                      </a:moveTo>
                      <a:lnTo>
                        <a:pt x="1293406" y="2044384"/>
                      </a:lnTo>
                      <a:lnTo>
                        <a:pt x="1643909" y="2044384"/>
                      </a:lnTo>
                      <a:lnTo>
                        <a:pt x="1643909" y="2004560"/>
                      </a:lnTo>
                      <a:close/>
                      <a:moveTo>
                        <a:pt x="1708938" y="1943463"/>
                      </a:moveTo>
                      <a:lnTo>
                        <a:pt x="1708938" y="1983287"/>
                      </a:lnTo>
                      <a:lnTo>
                        <a:pt x="2059441" y="1983287"/>
                      </a:lnTo>
                      <a:lnTo>
                        <a:pt x="2059441" y="1943463"/>
                      </a:lnTo>
                      <a:close/>
                      <a:moveTo>
                        <a:pt x="1293406" y="1943463"/>
                      </a:moveTo>
                      <a:lnTo>
                        <a:pt x="1293406" y="1983287"/>
                      </a:lnTo>
                      <a:lnTo>
                        <a:pt x="1643909" y="1983287"/>
                      </a:lnTo>
                      <a:lnTo>
                        <a:pt x="1643909" y="1943463"/>
                      </a:lnTo>
                      <a:close/>
                      <a:moveTo>
                        <a:pt x="1708938" y="1882367"/>
                      </a:moveTo>
                      <a:lnTo>
                        <a:pt x="1708938" y="1922191"/>
                      </a:lnTo>
                      <a:lnTo>
                        <a:pt x="2059441" y="1922191"/>
                      </a:lnTo>
                      <a:lnTo>
                        <a:pt x="2059441" y="1882367"/>
                      </a:lnTo>
                      <a:close/>
                      <a:moveTo>
                        <a:pt x="1293406" y="1882367"/>
                      </a:moveTo>
                      <a:lnTo>
                        <a:pt x="1293406" y="1922191"/>
                      </a:lnTo>
                      <a:lnTo>
                        <a:pt x="1643909" y="1922191"/>
                      </a:lnTo>
                      <a:lnTo>
                        <a:pt x="1643909" y="1882367"/>
                      </a:lnTo>
                      <a:close/>
                      <a:moveTo>
                        <a:pt x="1024178" y="1873675"/>
                      </a:moveTo>
                      <a:lnTo>
                        <a:pt x="1024178" y="1939321"/>
                      </a:lnTo>
                      <a:lnTo>
                        <a:pt x="1122274" y="1939321"/>
                      </a:lnTo>
                      <a:lnTo>
                        <a:pt x="1122274" y="1873675"/>
                      </a:lnTo>
                      <a:close/>
                      <a:moveTo>
                        <a:pt x="840577" y="1873675"/>
                      </a:moveTo>
                      <a:lnTo>
                        <a:pt x="840577" y="1939321"/>
                      </a:lnTo>
                      <a:lnTo>
                        <a:pt x="938673" y="1939321"/>
                      </a:lnTo>
                      <a:lnTo>
                        <a:pt x="938673" y="1873675"/>
                      </a:lnTo>
                      <a:close/>
                      <a:moveTo>
                        <a:pt x="656977" y="1873675"/>
                      </a:moveTo>
                      <a:lnTo>
                        <a:pt x="656977" y="1939321"/>
                      </a:lnTo>
                      <a:lnTo>
                        <a:pt x="755073" y="1939321"/>
                      </a:lnTo>
                      <a:lnTo>
                        <a:pt x="755073" y="1873675"/>
                      </a:lnTo>
                      <a:close/>
                      <a:moveTo>
                        <a:pt x="1708938" y="1821270"/>
                      </a:moveTo>
                      <a:lnTo>
                        <a:pt x="1708938" y="1861094"/>
                      </a:lnTo>
                      <a:lnTo>
                        <a:pt x="2059441" y="1861094"/>
                      </a:lnTo>
                      <a:lnTo>
                        <a:pt x="2059441" y="1821270"/>
                      </a:lnTo>
                      <a:close/>
                      <a:moveTo>
                        <a:pt x="1293406" y="1821270"/>
                      </a:moveTo>
                      <a:lnTo>
                        <a:pt x="1293406" y="1861094"/>
                      </a:lnTo>
                      <a:lnTo>
                        <a:pt x="1643909" y="1861094"/>
                      </a:lnTo>
                      <a:lnTo>
                        <a:pt x="1643909" y="1821270"/>
                      </a:lnTo>
                      <a:close/>
                      <a:moveTo>
                        <a:pt x="1024178" y="1737466"/>
                      </a:moveTo>
                      <a:lnTo>
                        <a:pt x="1024178" y="1803112"/>
                      </a:lnTo>
                      <a:lnTo>
                        <a:pt x="1122274" y="1803112"/>
                      </a:lnTo>
                      <a:lnTo>
                        <a:pt x="1122274" y="1737466"/>
                      </a:lnTo>
                      <a:close/>
                      <a:moveTo>
                        <a:pt x="840577" y="1737466"/>
                      </a:moveTo>
                      <a:lnTo>
                        <a:pt x="840577" y="1803112"/>
                      </a:lnTo>
                      <a:lnTo>
                        <a:pt x="938673" y="1803112"/>
                      </a:lnTo>
                      <a:lnTo>
                        <a:pt x="938673" y="1737466"/>
                      </a:lnTo>
                      <a:close/>
                      <a:moveTo>
                        <a:pt x="656977" y="1737466"/>
                      </a:moveTo>
                      <a:lnTo>
                        <a:pt x="656977" y="1803112"/>
                      </a:lnTo>
                      <a:lnTo>
                        <a:pt x="755073" y="1803112"/>
                      </a:lnTo>
                      <a:lnTo>
                        <a:pt x="755073" y="1737466"/>
                      </a:lnTo>
                      <a:close/>
                      <a:moveTo>
                        <a:pt x="1024178" y="1601257"/>
                      </a:moveTo>
                      <a:lnTo>
                        <a:pt x="1024178" y="1666903"/>
                      </a:lnTo>
                      <a:lnTo>
                        <a:pt x="1122274" y="1666903"/>
                      </a:lnTo>
                      <a:lnTo>
                        <a:pt x="1122274" y="1601257"/>
                      </a:lnTo>
                      <a:close/>
                      <a:moveTo>
                        <a:pt x="840577" y="1601257"/>
                      </a:moveTo>
                      <a:lnTo>
                        <a:pt x="840577" y="1666903"/>
                      </a:lnTo>
                      <a:lnTo>
                        <a:pt x="938673" y="1666903"/>
                      </a:lnTo>
                      <a:lnTo>
                        <a:pt x="938673" y="1601257"/>
                      </a:lnTo>
                      <a:close/>
                      <a:moveTo>
                        <a:pt x="656977" y="1601257"/>
                      </a:moveTo>
                      <a:lnTo>
                        <a:pt x="656977" y="1666903"/>
                      </a:lnTo>
                      <a:lnTo>
                        <a:pt x="755073" y="1666903"/>
                      </a:lnTo>
                      <a:lnTo>
                        <a:pt x="755073" y="1601257"/>
                      </a:lnTo>
                      <a:close/>
                      <a:moveTo>
                        <a:pt x="1949811" y="1437108"/>
                      </a:moveTo>
                      <a:lnTo>
                        <a:pt x="1949811" y="1502754"/>
                      </a:lnTo>
                      <a:lnTo>
                        <a:pt x="2047907" y="1502754"/>
                      </a:lnTo>
                      <a:lnTo>
                        <a:pt x="2047907" y="1437108"/>
                      </a:lnTo>
                      <a:close/>
                      <a:moveTo>
                        <a:pt x="1766210" y="1437108"/>
                      </a:moveTo>
                      <a:lnTo>
                        <a:pt x="1766210" y="1502754"/>
                      </a:lnTo>
                      <a:lnTo>
                        <a:pt x="1864306" y="1502754"/>
                      </a:lnTo>
                      <a:lnTo>
                        <a:pt x="1864306" y="1437108"/>
                      </a:lnTo>
                      <a:close/>
                      <a:moveTo>
                        <a:pt x="1582610" y="1437108"/>
                      </a:moveTo>
                      <a:lnTo>
                        <a:pt x="1582610" y="1502754"/>
                      </a:lnTo>
                      <a:lnTo>
                        <a:pt x="1680706" y="1502754"/>
                      </a:lnTo>
                      <a:lnTo>
                        <a:pt x="1680706" y="1437108"/>
                      </a:lnTo>
                      <a:close/>
                      <a:moveTo>
                        <a:pt x="1386037" y="1437108"/>
                      </a:moveTo>
                      <a:lnTo>
                        <a:pt x="1386037" y="1502754"/>
                      </a:lnTo>
                      <a:lnTo>
                        <a:pt x="1484133" y="1502754"/>
                      </a:lnTo>
                      <a:lnTo>
                        <a:pt x="1484133" y="1437108"/>
                      </a:lnTo>
                      <a:close/>
                      <a:moveTo>
                        <a:pt x="1202437" y="1437108"/>
                      </a:moveTo>
                      <a:lnTo>
                        <a:pt x="1202437" y="1502754"/>
                      </a:lnTo>
                      <a:lnTo>
                        <a:pt x="1300533" y="1502754"/>
                      </a:lnTo>
                      <a:lnTo>
                        <a:pt x="1300533" y="1437108"/>
                      </a:lnTo>
                      <a:close/>
                      <a:moveTo>
                        <a:pt x="1024178" y="1437108"/>
                      </a:moveTo>
                      <a:lnTo>
                        <a:pt x="1024178" y="1502754"/>
                      </a:lnTo>
                      <a:lnTo>
                        <a:pt x="1122274" y="1502754"/>
                      </a:lnTo>
                      <a:lnTo>
                        <a:pt x="1122274" y="1437108"/>
                      </a:lnTo>
                      <a:close/>
                      <a:moveTo>
                        <a:pt x="840577" y="1437108"/>
                      </a:moveTo>
                      <a:lnTo>
                        <a:pt x="840577" y="1502754"/>
                      </a:lnTo>
                      <a:lnTo>
                        <a:pt x="938673" y="1502754"/>
                      </a:lnTo>
                      <a:lnTo>
                        <a:pt x="938673" y="1437108"/>
                      </a:lnTo>
                      <a:close/>
                      <a:moveTo>
                        <a:pt x="656977" y="1437108"/>
                      </a:moveTo>
                      <a:lnTo>
                        <a:pt x="656977" y="1502754"/>
                      </a:lnTo>
                      <a:lnTo>
                        <a:pt x="755073" y="1502754"/>
                      </a:lnTo>
                      <a:lnTo>
                        <a:pt x="755073" y="1437108"/>
                      </a:lnTo>
                      <a:close/>
                      <a:moveTo>
                        <a:pt x="1037978" y="331011"/>
                      </a:moveTo>
                      <a:lnTo>
                        <a:pt x="1037978" y="465308"/>
                      </a:lnTo>
                      <a:lnTo>
                        <a:pt x="1059098" y="468502"/>
                      </a:lnTo>
                      <a:cubicBezTo>
                        <a:pt x="1105963" y="483078"/>
                        <a:pt x="1143941" y="517827"/>
                        <a:pt x="1162875" y="562591"/>
                      </a:cubicBezTo>
                      <a:lnTo>
                        <a:pt x="1173239" y="613926"/>
                      </a:lnTo>
                      <a:lnTo>
                        <a:pt x="1175942" y="613926"/>
                      </a:lnTo>
                      <a:lnTo>
                        <a:pt x="1175942" y="627317"/>
                      </a:lnTo>
                      <a:lnTo>
                        <a:pt x="1175943" y="627321"/>
                      </a:lnTo>
                      <a:lnTo>
                        <a:pt x="1175942" y="1063497"/>
                      </a:lnTo>
                      <a:lnTo>
                        <a:pt x="1283069" y="1063497"/>
                      </a:lnTo>
                      <a:lnTo>
                        <a:pt x="1283069" y="627216"/>
                      </a:lnTo>
                      <a:cubicBezTo>
                        <a:pt x="1283069" y="558334"/>
                        <a:pt x="1324949" y="499233"/>
                        <a:pt x="1384635" y="473988"/>
                      </a:cubicBezTo>
                      <a:lnTo>
                        <a:pt x="1437863" y="463242"/>
                      </a:lnTo>
                      <a:lnTo>
                        <a:pt x="1437863" y="331011"/>
                      </a:lnTo>
                      <a:close/>
                      <a:moveTo>
                        <a:pt x="785279" y="331011"/>
                      </a:moveTo>
                      <a:lnTo>
                        <a:pt x="785279" y="1063497"/>
                      </a:lnTo>
                      <a:lnTo>
                        <a:pt x="843351" y="1063497"/>
                      </a:lnTo>
                      <a:lnTo>
                        <a:pt x="843351" y="627321"/>
                      </a:lnTo>
                      <a:cubicBezTo>
                        <a:pt x="843351" y="558439"/>
                        <a:pt x="885231" y="499339"/>
                        <a:pt x="944917" y="474094"/>
                      </a:cubicBezTo>
                      <a:lnTo>
                        <a:pt x="996379" y="463704"/>
                      </a:lnTo>
                      <a:lnTo>
                        <a:pt x="996379" y="331011"/>
                      </a:lnTo>
                      <a:close/>
                      <a:moveTo>
                        <a:pt x="683756" y="0"/>
                      </a:moveTo>
                      <a:lnTo>
                        <a:pt x="785279" y="0"/>
                      </a:lnTo>
                      <a:lnTo>
                        <a:pt x="785279" y="1"/>
                      </a:lnTo>
                      <a:lnTo>
                        <a:pt x="785279" y="150699"/>
                      </a:lnTo>
                      <a:lnTo>
                        <a:pt x="785279" y="150703"/>
                      </a:lnTo>
                      <a:lnTo>
                        <a:pt x="785279" y="185573"/>
                      </a:lnTo>
                      <a:lnTo>
                        <a:pt x="785279" y="268612"/>
                      </a:lnTo>
                      <a:lnTo>
                        <a:pt x="1437863" y="268612"/>
                      </a:lnTo>
                      <a:lnTo>
                        <a:pt x="1437863" y="268180"/>
                      </a:lnTo>
                      <a:lnTo>
                        <a:pt x="1479462" y="268180"/>
                      </a:lnTo>
                      <a:lnTo>
                        <a:pt x="1479462" y="466997"/>
                      </a:lnTo>
                      <a:lnTo>
                        <a:pt x="1514095" y="473988"/>
                      </a:lnTo>
                      <a:cubicBezTo>
                        <a:pt x="1558860" y="492922"/>
                        <a:pt x="1593608" y="530900"/>
                        <a:pt x="1608185" y="577765"/>
                      </a:cubicBezTo>
                      <a:lnTo>
                        <a:pt x="1613636" y="613821"/>
                      </a:lnTo>
                      <a:lnTo>
                        <a:pt x="1615660" y="613821"/>
                      </a:lnTo>
                      <a:lnTo>
                        <a:pt x="1615660" y="627210"/>
                      </a:lnTo>
                      <a:lnTo>
                        <a:pt x="1615661" y="627216"/>
                      </a:lnTo>
                      <a:lnTo>
                        <a:pt x="1615660" y="1063497"/>
                      </a:lnTo>
                      <a:lnTo>
                        <a:pt x="2163080" y="1063497"/>
                      </a:lnTo>
                      <a:lnTo>
                        <a:pt x="2163080" y="1184656"/>
                      </a:lnTo>
                      <a:lnTo>
                        <a:pt x="2163080" y="1530190"/>
                      </a:lnTo>
                      <a:lnTo>
                        <a:pt x="2163080" y="2078653"/>
                      </a:lnTo>
                      <a:lnTo>
                        <a:pt x="2163080" y="2082019"/>
                      </a:lnTo>
                      <a:lnTo>
                        <a:pt x="499194" y="2082019"/>
                      </a:lnTo>
                      <a:lnTo>
                        <a:pt x="499105" y="2082019"/>
                      </a:lnTo>
                      <a:lnTo>
                        <a:pt x="421721" y="2082019"/>
                      </a:lnTo>
                      <a:lnTo>
                        <a:pt x="421721" y="1864776"/>
                      </a:lnTo>
                      <a:lnTo>
                        <a:pt x="327071" y="1864776"/>
                      </a:lnTo>
                      <a:lnTo>
                        <a:pt x="327071" y="2082019"/>
                      </a:lnTo>
                      <a:lnTo>
                        <a:pt x="249597" y="2082019"/>
                      </a:lnTo>
                      <a:lnTo>
                        <a:pt x="249597" y="2082018"/>
                      </a:lnTo>
                      <a:lnTo>
                        <a:pt x="163326" y="2082018"/>
                      </a:lnTo>
                      <a:lnTo>
                        <a:pt x="163326" y="1864776"/>
                      </a:lnTo>
                      <a:lnTo>
                        <a:pt x="68676" y="1864776"/>
                      </a:lnTo>
                      <a:lnTo>
                        <a:pt x="68676" y="2082018"/>
                      </a:lnTo>
                      <a:lnTo>
                        <a:pt x="0" y="2082018"/>
                      </a:lnTo>
                      <a:lnTo>
                        <a:pt x="0" y="1070653"/>
                      </a:lnTo>
                      <a:lnTo>
                        <a:pt x="0" y="957871"/>
                      </a:lnTo>
                      <a:lnTo>
                        <a:pt x="0" y="957207"/>
                      </a:lnTo>
                      <a:lnTo>
                        <a:pt x="91842" y="957207"/>
                      </a:lnTo>
                      <a:lnTo>
                        <a:pt x="91842" y="351653"/>
                      </a:lnTo>
                      <a:lnTo>
                        <a:pt x="91841" y="351653"/>
                      </a:lnTo>
                      <a:lnTo>
                        <a:pt x="91841" y="185571"/>
                      </a:lnTo>
                      <a:lnTo>
                        <a:pt x="237438" y="185571"/>
                      </a:lnTo>
                      <a:lnTo>
                        <a:pt x="383036" y="185571"/>
                      </a:lnTo>
                      <a:lnTo>
                        <a:pt x="383037" y="185571"/>
                      </a:lnTo>
                      <a:lnTo>
                        <a:pt x="383037" y="337527"/>
                      </a:lnTo>
                      <a:lnTo>
                        <a:pt x="383038" y="337527"/>
                      </a:lnTo>
                      <a:lnTo>
                        <a:pt x="383038" y="337530"/>
                      </a:lnTo>
                      <a:lnTo>
                        <a:pt x="383038" y="955499"/>
                      </a:lnTo>
                      <a:lnTo>
                        <a:pt x="499194" y="955499"/>
                      </a:lnTo>
                      <a:lnTo>
                        <a:pt x="499194" y="956944"/>
                      </a:lnTo>
                      <a:lnTo>
                        <a:pt x="499194" y="1063497"/>
                      </a:lnTo>
                      <a:lnTo>
                        <a:pt x="591966" y="1063497"/>
                      </a:lnTo>
                      <a:lnTo>
                        <a:pt x="591966" y="185573"/>
                      </a:lnTo>
                      <a:lnTo>
                        <a:pt x="591966" y="150703"/>
                      </a:lnTo>
                      <a:lnTo>
                        <a:pt x="591966" y="1"/>
                      </a:lnTo>
                      <a:lnTo>
                        <a:pt x="683756" y="1"/>
                      </a:lnTo>
                      <a:close/>
                    </a:path>
                  </a:pathLst>
                </a:custGeom>
                <a:solidFill>
                  <a:srgbClr val="7EAF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Graphic 12">
                  <a:extLst>
                    <a:ext uri="{FF2B5EF4-FFF2-40B4-BE49-F238E27FC236}">
                      <a16:creationId xmlns:a16="http://schemas.microsoft.com/office/drawing/2014/main" id="{4D9ACD80-A3DB-48CC-AC13-CBE4F6F32A8A}"/>
                    </a:ext>
                  </a:extLst>
                </p:cNvPr>
                <p:cNvSpPr/>
                <p:nvPr/>
              </p:nvSpPr>
              <p:spPr>
                <a:xfrm>
                  <a:off x="8337136" y="3334847"/>
                  <a:ext cx="535277" cy="265550"/>
                </a:xfrm>
                <a:custGeom>
                  <a:avLst/>
                  <a:gdLst>
                    <a:gd name="connsiteX0" fmla="*/ 11922847 w 11944350"/>
                    <a:gd name="connsiteY0" fmla="*/ 958396 h 6791325"/>
                    <a:gd name="connsiteX1" fmla="*/ 9884497 w 11944350"/>
                    <a:gd name="connsiteY1" fmla="*/ 6848 h 6791325"/>
                    <a:gd name="connsiteX2" fmla="*/ 6293573 w 11944350"/>
                    <a:gd name="connsiteY2" fmla="*/ 1401308 h 6791325"/>
                    <a:gd name="connsiteX3" fmla="*/ 1673948 w 11944350"/>
                    <a:gd name="connsiteY3" fmla="*/ 996496 h 6791325"/>
                    <a:gd name="connsiteX4" fmla="*/ 1488210 w 11944350"/>
                    <a:gd name="connsiteY4" fmla="*/ 2358571 h 6791325"/>
                    <a:gd name="connsiteX5" fmla="*/ 1841588 w 11944350"/>
                    <a:gd name="connsiteY5" fmla="*/ 3539671 h 6791325"/>
                    <a:gd name="connsiteX6" fmla="*/ 155663 w 11944350"/>
                    <a:gd name="connsiteY6" fmla="*/ 4530271 h 6791325"/>
                    <a:gd name="connsiteX7" fmla="*/ 1294853 w 11944350"/>
                    <a:gd name="connsiteY7" fmla="*/ 6156188 h 6791325"/>
                    <a:gd name="connsiteX8" fmla="*/ 1816823 w 11944350"/>
                    <a:gd name="connsiteY8" fmla="*/ 6426699 h 6791325"/>
                    <a:gd name="connsiteX9" fmla="*/ 2181630 w 11944350"/>
                    <a:gd name="connsiteY9" fmla="*/ 6753406 h 6791325"/>
                    <a:gd name="connsiteX10" fmla="*/ 2930295 w 11944350"/>
                    <a:gd name="connsiteY10" fmla="*/ 6784838 h 6791325"/>
                    <a:gd name="connsiteX11" fmla="*/ 2451188 w 11944350"/>
                    <a:gd name="connsiteY11" fmla="*/ 6126661 h 6791325"/>
                    <a:gd name="connsiteX12" fmla="*/ 2352128 w 11944350"/>
                    <a:gd name="connsiteY12" fmla="*/ 5419906 h 6791325"/>
                    <a:gd name="connsiteX13" fmla="*/ 3638003 w 11944350"/>
                    <a:gd name="connsiteY13" fmla="*/ 4676003 h 6791325"/>
                    <a:gd name="connsiteX14" fmla="*/ 3425595 w 11944350"/>
                    <a:gd name="connsiteY14" fmla="*/ 3607298 h 6791325"/>
                    <a:gd name="connsiteX15" fmla="*/ 5353456 w 11944350"/>
                    <a:gd name="connsiteY15" fmla="*/ 3782558 h 6791325"/>
                    <a:gd name="connsiteX16" fmla="*/ 7006995 w 11944350"/>
                    <a:gd name="connsiteY16" fmla="*/ 3392986 h 6791325"/>
                    <a:gd name="connsiteX17" fmla="*/ 8492895 w 11944350"/>
                    <a:gd name="connsiteY17" fmla="*/ 2407148 h 6791325"/>
                    <a:gd name="connsiteX18" fmla="*/ 10588395 w 11944350"/>
                    <a:gd name="connsiteY18" fmla="*/ 2607173 h 6791325"/>
                    <a:gd name="connsiteX19" fmla="*/ 11922847 w 11944350"/>
                    <a:gd name="connsiteY19" fmla="*/ 958396 h 679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944350" h="6791325">
                      <a:moveTo>
                        <a:pt x="11922847" y="958396"/>
                      </a:moveTo>
                      <a:cubicBezTo>
                        <a:pt x="11710441" y="147818"/>
                        <a:pt x="10620780" y="-40777"/>
                        <a:pt x="9884497" y="6848"/>
                      </a:cubicBezTo>
                      <a:cubicBezTo>
                        <a:pt x="8818650" y="76381"/>
                        <a:pt x="7229881" y="1044121"/>
                        <a:pt x="6293573" y="1401308"/>
                      </a:cubicBezTo>
                      <a:cubicBezTo>
                        <a:pt x="4570501" y="2059486"/>
                        <a:pt x="3269385" y="-370342"/>
                        <a:pt x="1673948" y="996496"/>
                      </a:cubicBezTo>
                      <a:cubicBezTo>
                        <a:pt x="1366290" y="1260338"/>
                        <a:pt x="1319618" y="1964236"/>
                        <a:pt x="1488210" y="2358571"/>
                      </a:cubicBezTo>
                      <a:cubicBezTo>
                        <a:pt x="1616798" y="2657656"/>
                        <a:pt x="1783485" y="3209153"/>
                        <a:pt x="1841588" y="3539671"/>
                      </a:cubicBezTo>
                      <a:cubicBezTo>
                        <a:pt x="1971128" y="4275953"/>
                        <a:pt x="487133" y="3938768"/>
                        <a:pt x="155663" y="4530271"/>
                      </a:cubicBezTo>
                      <a:cubicBezTo>
                        <a:pt x="-386310" y="5498011"/>
                        <a:pt x="607148" y="5906633"/>
                        <a:pt x="1294853" y="6156188"/>
                      </a:cubicBezTo>
                      <a:cubicBezTo>
                        <a:pt x="1482495" y="6223816"/>
                        <a:pt x="1677758" y="6279061"/>
                        <a:pt x="1816823" y="6426699"/>
                      </a:cubicBezTo>
                      <a:cubicBezTo>
                        <a:pt x="1829205" y="6440033"/>
                        <a:pt x="2205443" y="6767693"/>
                        <a:pt x="2181630" y="6753406"/>
                      </a:cubicBezTo>
                      <a:cubicBezTo>
                        <a:pt x="2294025" y="6823891"/>
                        <a:pt x="2802660" y="6784838"/>
                        <a:pt x="2930295" y="6784838"/>
                      </a:cubicBezTo>
                      <a:cubicBezTo>
                        <a:pt x="2831235" y="6709591"/>
                        <a:pt x="2550248" y="6259058"/>
                        <a:pt x="2451188" y="6126661"/>
                      </a:cubicBezTo>
                      <a:cubicBezTo>
                        <a:pt x="2279738" y="5898061"/>
                        <a:pt x="2165438" y="5698036"/>
                        <a:pt x="2352128" y="5419906"/>
                      </a:cubicBezTo>
                      <a:cubicBezTo>
                        <a:pt x="2632163" y="5002711"/>
                        <a:pt x="3646575" y="5310368"/>
                        <a:pt x="3638003" y="4676003"/>
                      </a:cubicBezTo>
                      <a:cubicBezTo>
                        <a:pt x="3631335" y="4198801"/>
                        <a:pt x="2949345" y="4121648"/>
                        <a:pt x="3425595" y="3607298"/>
                      </a:cubicBezTo>
                      <a:cubicBezTo>
                        <a:pt x="3972330" y="3016748"/>
                        <a:pt x="4710518" y="3607298"/>
                        <a:pt x="5353456" y="3782558"/>
                      </a:cubicBezTo>
                      <a:cubicBezTo>
                        <a:pt x="5906858" y="3934006"/>
                        <a:pt x="6559320" y="3850186"/>
                        <a:pt x="7006995" y="3392986"/>
                      </a:cubicBezTo>
                      <a:cubicBezTo>
                        <a:pt x="7565160" y="2821486"/>
                        <a:pt x="7475626" y="2466203"/>
                        <a:pt x="8492895" y="2407148"/>
                      </a:cubicBezTo>
                      <a:cubicBezTo>
                        <a:pt x="9212985" y="2365238"/>
                        <a:pt x="9866400" y="2736713"/>
                        <a:pt x="10588395" y="2607173"/>
                      </a:cubicBezTo>
                      <a:cubicBezTo>
                        <a:pt x="11225618" y="2491921"/>
                        <a:pt x="12105728" y="1653721"/>
                        <a:pt x="11922847" y="958396"/>
                      </a:cubicBezTo>
                      <a:close/>
                    </a:path>
                  </a:pathLst>
                </a:custGeom>
                <a:solidFill>
                  <a:srgbClr val="7EAF3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42FEACF8-DD6B-4196-9B4F-8D741D315303}"/>
                  </a:ext>
                </a:extLst>
              </p:cNvPr>
              <p:cNvSpPr/>
              <p:nvPr/>
            </p:nvSpPr>
            <p:spPr>
              <a:xfrm>
                <a:off x="9020955" y="2968660"/>
                <a:ext cx="1883141" cy="378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Industries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013BF1C-6A97-42E4-8E9F-4151BFB2663B}"/>
                  </a:ext>
                </a:extLst>
              </p:cNvPr>
              <p:cNvSpPr/>
              <p:nvPr/>
            </p:nvSpPr>
            <p:spPr>
              <a:xfrm>
                <a:off x="8756202" y="3376519"/>
                <a:ext cx="1928190" cy="653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Collectivités territoriales</a:t>
                </a:r>
              </a:p>
            </p:txBody>
          </p:sp>
          <p:sp>
            <p:nvSpPr>
              <p:cNvPr id="112" name="Freeform: Shape 100">
                <a:extLst>
                  <a:ext uri="{FF2B5EF4-FFF2-40B4-BE49-F238E27FC236}">
                    <a16:creationId xmlns:a16="http://schemas.microsoft.com/office/drawing/2014/main" id="{F52DD932-36AC-42B0-838C-A0D6D47F9D40}"/>
                  </a:ext>
                </a:extLst>
              </p:cNvPr>
              <p:cNvSpPr/>
              <p:nvPr/>
            </p:nvSpPr>
            <p:spPr>
              <a:xfrm>
                <a:off x="10587979" y="3330988"/>
                <a:ext cx="590919" cy="636030"/>
              </a:xfrm>
              <a:custGeom>
                <a:avLst/>
                <a:gdLst>
                  <a:gd name="connsiteX0" fmla="*/ 1665898 w 2579663"/>
                  <a:gd name="connsiteY0" fmla="*/ 1588710 h 2267484"/>
                  <a:gd name="connsiteX1" fmla="*/ 1665898 w 2579663"/>
                  <a:gd name="connsiteY1" fmla="*/ 1762636 h 2267484"/>
                  <a:gd name="connsiteX2" fmla="*/ 1932127 w 2579663"/>
                  <a:gd name="connsiteY2" fmla="*/ 1762636 h 2267484"/>
                  <a:gd name="connsiteX3" fmla="*/ 1932127 w 2579663"/>
                  <a:gd name="connsiteY3" fmla="*/ 1588710 h 2267484"/>
                  <a:gd name="connsiteX4" fmla="*/ 1665898 w 2579663"/>
                  <a:gd name="connsiteY4" fmla="*/ 1588710 h 2267484"/>
                  <a:gd name="connsiteX5" fmla="*/ 321652 w 2579663"/>
                  <a:gd name="connsiteY5" fmla="*/ 1588710 h 2267484"/>
                  <a:gd name="connsiteX6" fmla="*/ 321652 w 2579663"/>
                  <a:gd name="connsiteY6" fmla="*/ 1763039 h 2267484"/>
                  <a:gd name="connsiteX7" fmla="*/ 588082 w 2579663"/>
                  <a:gd name="connsiteY7" fmla="*/ 1763039 h 2267484"/>
                  <a:gd name="connsiteX8" fmla="*/ 588082 w 2579663"/>
                  <a:gd name="connsiteY8" fmla="*/ 1588710 h 2267484"/>
                  <a:gd name="connsiteX9" fmla="*/ 321652 w 2579663"/>
                  <a:gd name="connsiteY9" fmla="*/ 1588710 h 2267484"/>
                  <a:gd name="connsiteX10" fmla="*/ 623754 w 2579663"/>
                  <a:gd name="connsiteY10" fmla="*/ 1588509 h 2267484"/>
                  <a:gd name="connsiteX11" fmla="*/ 623754 w 2579663"/>
                  <a:gd name="connsiteY11" fmla="*/ 1763039 h 2267484"/>
                  <a:gd name="connsiteX12" fmla="*/ 916788 w 2579663"/>
                  <a:gd name="connsiteY12" fmla="*/ 1763039 h 2267484"/>
                  <a:gd name="connsiteX13" fmla="*/ 916788 w 2579663"/>
                  <a:gd name="connsiteY13" fmla="*/ 1588509 h 2267484"/>
                  <a:gd name="connsiteX14" fmla="*/ 623754 w 2579663"/>
                  <a:gd name="connsiteY14" fmla="*/ 1588509 h 2267484"/>
                  <a:gd name="connsiteX15" fmla="*/ 1967598 w 2579663"/>
                  <a:gd name="connsiteY15" fmla="*/ 1588307 h 2267484"/>
                  <a:gd name="connsiteX16" fmla="*/ 1967598 w 2579663"/>
                  <a:gd name="connsiteY16" fmla="*/ 1762636 h 2267484"/>
                  <a:gd name="connsiteX17" fmla="*/ 2260430 w 2579663"/>
                  <a:gd name="connsiteY17" fmla="*/ 1762636 h 2267484"/>
                  <a:gd name="connsiteX18" fmla="*/ 2260430 w 2579663"/>
                  <a:gd name="connsiteY18" fmla="*/ 1588307 h 2267484"/>
                  <a:gd name="connsiteX19" fmla="*/ 1967598 w 2579663"/>
                  <a:gd name="connsiteY19" fmla="*/ 1588307 h 2267484"/>
                  <a:gd name="connsiteX20" fmla="*/ 1967396 w 2579663"/>
                  <a:gd name="connsiteY20" fmla="*/ 1379112 h 2267484"/>
                  <a:gd name="connsiteX21" fmla="*/ 1967396 w 2579663"/>
                  <a:gd name="connsiteY21" fmla="*/ 1553038 h 2267484"/>
                  <a:gd name="connsiteX22" fmla="*/ 2260631 w 2579663"/>
                  <a:gd name="connsiteY22" fmla="*/ 1553038 h 2267484"/>
                  <a:gd name="connsiteX23" fmla="*/ 2260631 w 2579663"/>
                  <a:gd name="connsiteY23" fmla="*/ 1379112 h 2267484"/>
                  <a:gd name="connsiteX24" fmla="*/ 1967396 w 2579663"/>
                  <a:gd name="connsiteY24" fmla="*/ 1379112 h 2267484"/>
                  <a:gd name="connsiteX25" fmla="*/ 623553 w 2579663"/>
                  <a:gd name="connsiteY25" fmla="*/ 1379112 h 2267484"/>
                  <a:gd name="connsiteX26" fmla="*/ 623553 w 2579663"/>
                  <a:gd name="connsiteY26" fmla="*/ 1552837 h 2267484"/>
                  <a:gd name="connsiteX27" fmla="*/ 916990 w 2579663"/>
                  <a:gd name="connsiteY27" fmla="*/ 1552837 h 2267484"/>
                  <a:gd name="connsiteX28" fmla="*/ 916990 w 2579663"/>
                  <a:gd name="connsiteY28" fmla="*/ 1379112 h 2267484"/>
                  <a:gd name="connsiteX29" fmla="*/ 623553 w 2579663"/>
                  <a:gd name="connsiteY29" fmla="*/ 1379112 h 2267484"/>
                  <a:gd name="connsiteX30" fmla="*/ 1665898 w 2579663"/>
                  <a:gd name="connsiteY30" fmla="*/ 1378911 h 2267484"/>
                  <a:gd name="connsiteX31" fmla="*/ 1665898 w 2579663"/>
                  <a:gd name="connsiteY31" fmla="*/ 1553038 h 2267484"/>
                  <a:gd name="connsiteX32" fmla="*/ 1931523 w 2579663"/>
                  <a:gd name="connsiteY32" fmla="*/ 1553038 h 2267484"/>
                  <a:gd name="connsiteX33" fmla="*/ 1931523 w 2579663"/>
                  <a:gd name="connsiteY33" fmla="*/ 1378911 h 2267484"/>
                  <a:gd name="connsiteX34" fmla="*/ 1665898 w 2579663"/>
                  <a:gd name="connsiteY34" fmla="*/ 1378911 h 2267484"/>
                  <a:gd name="connsiteX35" fmla="*/ 322055 w 2579663"/>
                  <a:gd name="connsiteY35" fmla="*/ 1378911 h 2267484"/>
                  <a:gd name="connsiteX36" fmla="*/ 322055 w 2579663"/>
                  <a:gd name="connsiteY36" fmla="*/ 1552837 h 2267484"/>
                  <a:gd name="connsiteX37" fmla="*/ 588082 w 2579663"/>
                  <a:gd name="connsiteY37" fmla="*/ 1552837 h 2267484"/>
                  <a:gd name="connsiteX38" fmla="*/ 588082 w 2579663"/>
                  <a:gd name="connsiteY38" fmla="*/ 1378911 h 2267484"/>
                  <a:gd name="connsiteX39" fmla="*/ 322055 w 2579663"/>
                  <a:gd name="connsiteY39" fmla="*/ 1378911 h 2267484"/>
                  <a:gd name="connsiteX40" fmla="*/ 1297087 w 2579663"/>
                  <a:gd name="connsiteY40" fmla="*/ 1256377 h 2267484"/>
                  <a:gd name="connsiteX41" fmla="*/ 2410574 w 2579663"/>
                  <a:gd name="connsiteY41" fmla="*/ 1256377 h 2267484"/>
                  <a:gd name="connsiteX42" fmla="*/ 2431131 w 2579663"/>
                  <a:gd name="connsiteY42" fmla="*/ 1276934 h 2267484"/>
                  <a:gd name="connsiteX43" fmla="*/ 2430526 w 2579663"/>
                  <a:gd name="connsiteY43" fmla="*/ 2267283 h 2267484"/>
                  <a:gd name="connsiteX44" fmla="*/ 1523613 w 2579663"/>
                  <a:gd name="connsiteY44" fmla="*/ 2267283 h 2267484"/>
                  <a:gd name="connsiteX45" fmla="*/ 1524017 w 2579663"/>
                  <a:gd name="connsiteY45" fmla="*/ 2260229 h 2267484"/>
                  <a:gd name="connsiteX46" fmla="*/ 1524017 w 2579663"/>
                  <a:gd name="connsiteY46" fmla="*/ 1558278 h 2267484"/>
                  <a:gd name="connsiteX47" fmla="*/ 1523613 w 2579663"/>
                  <a:gd name="connsiteY47" fmla="*/ 1548806 h 2267484"/>
                  <a:gd name="connsiteX48" fmla="*/ 1088497 w 2579663"/>
                  <a:gd name="connsiteY48" fmla="*/ 1548806 h 2267484"/>
                  <a:gd name="connsiteX49" fmla="*/ 1088497 w 2579663"/>
                  <a:gd name="connsiteY49" fmla="*/ 1560294 h 2267484"/>
                  <a:gd name="connsiteX50" fmla="*/ 1088497 w 2579663"/>
                  <a:gd name="connsiteY50" fmla="*/ 1711446 h 2267484"/>
                  <a:gd name="connsiteX51" fmla="*/ 1088295 w 2579663"/>
                  <a:gd name="connsiteY51" fmla="*/ 2267484 h 2267484"/>
                  <a:gd name="connsiteX52" fmla="*/ 141075 w 2579663"/>
                  <a:gd name="connsiteY52" fmla="*/ 2267484 h 2267484"/>
                  <a:gd name="connsiteX53" fmla="*/ 140672 w 2579663"/>
                  <a:gd name="connsiteY53" fmla="*/ 2257407 h 2267484"/>
                  <a:gd name="connsiteX54" fmla="*/ 140672 w 2579663"/>
                  <a:gd name="connsiteY54" fmla="*/ 1267865 h 2267484"/>
                  <a:gd name="connsiteX55" fmla="*/ 141277 w 2579663"/>
                  <a:gd name="connsiteY55" fmla="*/ 1256578 h 2267484"/>
                  <a:gd name="connsiteX56" fmla="*/ 156392 w 2579663"/>
                  <a:gd name="connsiteY56" fmla="*/ 1256578 h 2267484"/>
                  <a:gd name="connsiteX57" fmla="*/ 1297087 w 2579663"/>
                  <a:gd name="connsiteY57" fmla="*/ 1256377 h 2267484"/>
                  <a:gd name="connsiteX58" fmla="*/ 898449 w 2579663"/>
                  <a:gd name="connsiteY58" fmla="*/ 687440 h 2267484"/>
                  <a:gd name="connsiteX59" fmla="*/ 898449 w 2579663"/>
                  <a:gd name="connsiteY59" fmla="*/ 953065 h 2267484"/>
                  <a:gd name="connsiteX60" fmla="*/ 1262826 w 2579663"/>
                  <a:gd name="connsiteY60" fmla="*/ 953065 h 2267484"/>
                  <a:gd name="connsiteX61" fmla="*/ 1262826 w 2579663"/>
                  <a:gd name="connsiteY61" fmla="*/ 687440 h 2267484"/>
                  <a:gd name="connsiteX62" fmla="*/ 898449 w 2579663"/>
                  <a:gd name="connsiteY62" fmla="*/ 687440 h 2267484"/>
                  <a:gd name="connsiteX63" fmla="*/ 1312605 w 2579663"/>
                  <a:gd name="connsiteY63" fmla="*/ 686835 h 2267484"/>
                  <a:gd name="connsiteX64" fmla="*/ 1312605 w 2579663"/>
                  <a:gd name="connsiteY64" fmla="*/ 952662 h 2267484"/>
                  <a:gd name="connsiteX65" fmla="*/ 1676781 w 2579663"/>
                  <a:gd name="connsiteY65" fmla="*/ 952662 h 2267484"/>
                  <a:gd name="connsiteX66" fmla="*/ 1676781 w 2579663"/>
                  <a:gd name="connsiteY66" fmla="*/ 686835 h 2267484"/>
                  <a:gd name="connsiteX67" fmla="*/ 1312605 w 2579663"/>
                  <a:gd name="connsiteY67" fmla="*/ 686835 h 2267484"/>
                  <a:gd name="connsiteX68" fmla="*/ 1797300 w 2579663"/>
                  <a:gd name="connsiteY68" fmla="*/ 491547 h 2267484"/>
                  <a:gd name="connsiteX69" fmla="*/ 1797300 w 2579663"/>
                  <a:gd name="connsiteY69" fmla="*/ 1012518 h 2267484"/>
                  <a:gd name="connsiteX70" fmla="*/ 763016 w 2579663"/>
                  <a:gd name="connsiteY70" fmla="*/ 1012518 h 2267484"/>
                  <a:gd name="connsiteX71" fmla="*/ 763016 w 2579663"/>
                  <a:gd name="connsiteY71" fmla="*/ 496384 h 2267484"/>
                  <a:gd name="connsiteX72" fmla="*/ 739033 w 2579663"/>
                  <a:gd name="connsiteY72" fmla="*/ 531854 h 2267484"/>
                  <a:gd name="connsiteX73" fmla="*/ 739436 w 2579663"/>
                  <a:gd name="connsiteY73" fmla="*/ 1033679 h 2267484"/>
                  <a:gd name="connsiteX74" fmla="*/ 739436 w 2579663"/>
                  <a:gd name="connsiteY74" fmla="*/ 1045167 h 2267484"/>
                  <a:gd name="connsiteX75" fmla="*/ 1823298 w 2579663"/>
                  <a:gd name="connsiteY75" fmla="*/ 1045167 h 2267484"/>
                  <a:gd name="connsiteX76" fmla="*/ 1823903 w 2579663"/>
                  <a:gd name="connsiteY76" fmla="*/ 1041539 h 2267484"/>
                  <a:gd name="connsiteX77" fmla="*/ 1823903 w 2579663"/>
                  <a:gd name="connsiteY77" fmla="*/ 518553 h 2267484"/>
                  <a:gd name="connsiteX78" fmla="*/ 1821081 w 2579663"/>
                  <a:gd name="connsiteY78" fmla="*/ 510491 h 2267484"/>
                  <a:gd name="connsiteX79" fmla="*/ 1797300 w 2579663"/>
                  <a:gd name="connsiteY79" fmla="*/ 491547 h 2267484"/>
                  <a:gd name="connsiteX80" fmla="*/ 1312202 w 2579663"/>
                  <a:gd name="connsiteY80" fmla="*/ 486508 h 2267484"/>
                  <a:gd name="connsiteX81" fmla="*/ 1312202 w 2579663"/>
                  <a:gd name="connsiteY81" fmla="*/ 660233 h 2267484"/>
                  <a:gd name="connsiteX82" fmla="*/ 1676177 w 2579663"/>
                  <a:gd name="connsiteY82" fmla="*/ 660233 h 2267484"/>
                  <a:gd name="connsiteX83" fmla="*/ 1676177 w 2579663"/>
                  <a:gd name="connsiteY83" fmla="*/ 486508 h 2267484"/>
                  <a:gd name="connsiteX84" fmla="*/ 1312202 w 2579663"/>
                  <a:gd name="connsiteY84" fmla="*/ 486508 h 2267484"/>
                  <a:gd name="connsiteX85" fmla="*/ 898449 w 2579663"/>
                  <a:gd name="connsiteY85" fmla="*/ 486105 h 2267484"/>
                  <a:gd name="connsiteX86" fmla="*/ 898449 w 2579663"/>
                  <a:gd name="connsiteY86" fmla="*/ 660434 h 2267484"/>
                  <a:gd name="connsiteX87" fmla="*/ 1262624 w 2579663"/>
                  <a:gd name="connsiteY87" fmla="*/ 660434 h 2267484"/>
                  <a:gd name="connsiteX88" fmla="*/ 1262624 w 2579663"/>
                  <a:gd name="connsiteY88" fmla="*/ 486105 h 2267484"/>
                  <a:gd name="connsiteX89" fmla="*/ 898449 w 2579663"/>
                  <a:gd name="connsiteY89" fmla="*/ 486105 h 2267484"/>
                  <a:gd name="connsiteX90" fmla="*/ 1282375 w 2579663"/>
                  <a:gd name="connsiteY90" fmla="*/ 30029 h 2267484"/>
                  <a:gd name="connsiteX91" fmla="*/ 1329938 w 2579663"/>
                  <a:gd name="connsiteY91" fmla="*/ 66104 h 2267484"/>
                  <a:gd name="connsiteX92" fmla="*/ 1841033 w 2579663"/>
                  <a:gd name="connsiteY92" fmla="*/ 453457 h 2267484"/>
                  <a:gd name="connsiteX93" fmla="*/ 1856955 w 2579663"/>
                  <a:gd name="connsiteY93" fmla="*/ 495780 h 2267484"/>
                  <a:gd name="connsiteX94" fmla="*/ 1810400 w 2579663"/>
                  <a:gd name="connsiteY94" fmla="*/ 460511 h 2267484"/>
                  <a:gd name="connsiteX95" fmla="*/ 1294669 w 2579663"/>
                  <a:gd name="connsiteY95" fmla="*/ 67515 h 2267484"/>
                  <a:gd name="connsiteX96" fmla="*/ 1276732 w 2579663"/>
                  <a:gd name="connsiteY96" fmla="*/ 67313 h 2267484"/>
                  <a:gd name="connsiteX97" fmla="*/ 723314 w 2579663"/>
                  <a:gd name="connsiteY97" fmla="*/ 488927 h 2267484"/>
                  <a:gd name="connsiteX98" fmla="*/ 714446 w 2579663"/>
                  <a:gd name="connsiteY98" fmla="*/ 495578 h 2267484"/>
                  <a:gd name="connsiteX99" fmla="*/ 728756 w 2579663"/>
                  <a:gd name="connsiteY99" fmla="*/ 454868 h 2267484"/>
                  <a:gd name="connsiteX100" fmla="*/ 1277337 w 2579663"/>
                  <a:gd name="connsiteY100" fmla="*/ 33657 h 2267484"/>
                  <a:gd name="connsiteX101" fmla="*/ 1282375 w 2579663"/>
                  <a:gd name="connsiteY101" fmla="*/ 30029 h 2267484"/>
                  <a:gd name="connsiteX102" fmla="*/ 1282375 w 2579663"/>
                  <a:gd name="connsiteY102" fmla="*/ 4232 h 2267484"/>
                  <a:gd name="connsiteX103" fmla="*/ 1275321 w 2579663"/>
                  <a:gd name="connsiteY103" fmla="*/ 9271 h 2267484"/>
                  <a:gd name="connsiteX104" fmla="*/ 983900 w 2579663"/>
                  <a:gd name="connsiteY104" fmla="*/ 231565 h 2267484"/>
                  <a:gd name="connsiteX105" fmla="*/ 703563 w 2579663"/>
                  <a:gd name="connsiteY105" fmla="*/ 445193 h 2267484"/>
                  <a:gd name="connsiteX106" fmla="*/ 691874 w 2579663"/>
                  <a:gd name="connsiteY106" fmla="*/ 465952 h 2267484"/>
                  <a:gd name="connsiteX107" fmla="*/ 692277 w 2579663"/>
                  <a:gd name="connsiteY107" fmla="*/ 527420 h 2267484"/>
                  <a:gd name="connsiteX108" fmla="*/ 693688 w 2579663"/>
                  <a:gd name="connsiteY108" fmla="*/ 539512 h 2267484"/>
                  <a:gd name="connsiteX109" fmla="*/ 1286003 w 2579663"/>
                  <a:gd name="connsiteY109" fmla="*/ 100365 h 2267484"/>
                  <a:gd name="connsiteX110" fmla="*/ 1876907 w 2579663"/>
                  <a:gd name="connsiteY110" fmla="*/ 544954 h 2267484"/>
                  <a:gd name="connsiteX111" fmla="*/ 1877108 w 2579663"/>
                  <a:gd name="connsiteY111" fmla="*/ 470385 h 2267484"/>
                  <a:gd name="connsiteX112" fmla="*/ 1861590 w 2579663"/>
                  <a:gd name="connsiteY112" fmla="*/ 438140 h 2267484"/>
                  <a:gd name="connsiteX113" fmla="*/ 1373268 w 2579663"/>
                  <a:gd name="connsiteY113" fmla="*/ 72351 h 2267484"/>
                  <a:gd name="connsiteX114" fmla="*/ 1282375 w 2579663"/>
                  <a:gd name="connsiteY114" fmla="*/ 4232 h 2267484"/>
                  <a:gd name="connsiteX115" fmla="*/ 1281770 w 2579663"/>
                  <a:gd name="connsiteY115" fmla="*/ 0 h 2267484"/>
                  <a:gd name="connsiteX116" fmla="*/ 1283786 w 2579663"/>
                  <a:gd name="connsiteY116" fmla="*/ 0 h 2267484"/>
                  <a:gd name="connsiteX117" fmla="*/ 1290436 w 2579663"/>
                  <a:gd name="connsiteY117" fmla="*/ 6046 h 2267484"/>
                  <a:gd name="connsiteX118" fmla="*/ 1815438 w 2579663"/>
                  <a:gd name="connsiteY118" fmla="*/ 400251 h 2267484"/>
                  <a:gd name="connsiteX119" fmla="*/ 1847079 w 2579663"/>
                  <a:gd name="connsiteY119" fmla="*/ 410731 h 2267484"/>
                  <a:gd name="connsiteX120" fmla="*/ 2220929 w 2579663"/>
                  <a:gd name="connsiteY120" fmla="*/ 409925 h 2267484"/>
                  <a:gd name="connsiteX121" fmla="*/ 2247330 w 2579663"/>
                  <a:gd name="connsiteY121" fmla="*/ 427458 h 2267484"/>
                  <a:gd name="connsiteX122" fmla="*/ 2570393 w 2579663"/>
                  <a:gd name="connsiteY122" fmla="*/ 1181405 h 2267484"/>
                  <a:gd name="connsiteX123" fmla="*/ 2579663 w 2579663"/>
                  <a:gd name="connsiteY123" fmla="*/ 1201156 h 2267484"/>
                  <a:gd name="connsiteX124" fmla="*/ 2579663 w 2579663"/>
                  <a:gd name="connsiteY124" fmla="*/ 1203171 h 2267484"/>
                  <a:gd name="connsiteX125" fmla="*/ 2567773 w 2579663"/>
                  <a:gd name="connsiteY125" fmla="*/ 1204179 h 2267484"/>
                  <a:gd name="connsiteX126" fmla="*/ 11891 w 2579663"/>
                  <a:gd name="connsiteY126" fmla="*/ 1204179 h 2267484"/>
                  <a:gd name="connsiteX127" fmla="*/ 0 w 2579663"/>
                  <a:gd name="connsiteY127" fmla="*/ 1203171 h 2267484"/>
                  <a:gd name="connsiteX128" fmla="*/ 0 w 2579663"/>
                  <a:gd name="connsiteY128" fmla="*/ 1201156 h 2267484"/>
                  <a:gd name="connsiteX129" fmla="*/ 3426 w 2579663"/>
                  <a:gd name="connsiteY129" fmla="*/ 1195311 h 2267484"/>
                  <a:gd name="connsiteX130" fmla="*/ 332938 w 2579663"/>
                  <a:gd name="connsiteY130" fmla="*/ 425846 h 2267484"/>
                  <a:gd name="connsiteX131" fmla="*/ 357122 w 2579663"/>
                  <a:gd name="connsiteY131" fmla="*/ 410126 h 2267484"/>
                  <a:gd name="connsiteX132" fmla="*/ 723717 w 2579663"/>
                  <a:gd name="connsiteY132" fmla="*/ 411134 h 2267484"/>
                  <a:gd name="connsiteX133" fmla="*/ 758986 w 2579663"/>
                  <a:gd name="connsiteY133" fmla="*/ 399243 h 2267484"/>
                  <a:gd name="connsiteX134" fmla="*/ 1033478 w 2579663"/>
                  <a:gd name="connsiteY134" fmla="*/ 189646 h 2267484"/>
                  <a:gd name="connsiteX135" fmla="*/ 1281770 w 2579663"/>
                  <a:gd name="connsiteY135" fmla="*/ 0 h 226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</a:cxnLst>
                <a:rect l="l" t="t" r="r" b="b"/>
                <a:pathLst>
                  <a:path w="2579663" h="2267484">
                    <a:moveTo>
                      <a:pt x="1665898" y="1588710"/>
                    </a:moveTo>
                    <a:cubicBezTo>
                      <a:pt x="1665898" y="1647155"/>
                      <a:pt x="1665898" y="1704795"/>
                      <a:pt x="1665898" y="1762636"/>
                    </a:cubicBezTo>
                    <a:cubicBezTo>
                      <a:pt x="1754977" y="1762636"/>
                      <a:pt x="1843250" y="1762636"/>
                      <a:pt x="1932127" y="1762636"/>
                    </a:cubicBezTo>
                    <a:cubicBezTo>
                      <a:pt x="1932127" y="1704593"/>
                      <a:pt x="1932127" y="1647155"/>
                      <a:pt x="1932127" y="1588710"/>
                    </a:cubicBezTo>
                    <a:cubicBezTo>
                      <a:pt x="1843048" y="1588710"/>
                      <a:pt x="1754574" y="1588710"/>
                      <a:pt x="1665898" y="1588710"/>
                    </a:cubicBezTo>
                    <a:close/>
                    <a:moveTo>
                      <a:pt x="321652" y="1588710"/>
                    </a:moveTo>
                    <a:cubicBezTo>
                      <a:pt x="321652" y="1646752"/>
                      <a:pt x="321652" y="1704190"/>
                      <a:pt x="321652" y="1763039"/>
                    </a:cubicBezTo>
                    <a:cubicBezTo>
                      <a:pt x="410731" y="1763039"/>
                      <a:pt x="499205" y="1763039"/>
                      <a:pt x="588082" y="1763039"/>
                    </a:cubicBezTo>
                    <a:cubicBezTo>
                      <a:pt x="588082" y="1704795"/>
                      <a:pt x="588082" y="1646954"/>
                      <a:pt x="588082" y="1588710"/>
                    </a:cubicBezTo>
                    <a:cubicBezTo>
                      <a:pt x="499205" y="1588710"/>
                      <a:pt x="410731" y="1588710"/>
                      <a:pt x="321652" y="1588710"/>
                    </a:cubicBezTo>
                    <a:close/>
                    <a:moveTo>
                      <a:pt x="623754" y="1588509"/>
                    </a:moveTo>
                    <a:cubicBezTo>
                      <a:pt x="623754" y="1646752"/>
                      <a:pt x="623754" y="1704593"/>
                      <a:pt x="623754" y="1763039"/>
                    </a:cubicBezTo>
                    <a:cubicBezTo>
                      <a:pt x="721701" y="1763039"/>
                      <a:pt x="818841" y="1763039"/>
                      <a:pt x="916788" y="1763039"/>
                    </a:cubicBezTo>
                    <a:cubicBezTo>
                      <a:pt x="916788" y="1704392"/>
                      <a:pt x="916788" y="1646551"/>
                      <a:pt x="916788" y="1588509"/>
                    </a:cubicBezTo>
                    <a:cubicBezTo>
                      <a:pt x="818841" y="1588509"/>
                      <a:pt x="721701" y="1588509"/>
                      <a:pt x="623754" y="1588509"/>
                    </a:cubicBezTo>
                    <a:close/>
                    <a:moveTo>
                      <a:pt x="1967598" y="1588307"/>
                    </a:moveTo>
                    <a:cubicBezTo>
                      <a:pt x="1967598" y="1647155"/>
                      <a:pt x="1967598" y="1704997"/>
                      <a:pt x="1967598" y="1762636"/>
                    </a:cubicBezTo>
                    <a:cubicBezTo>
                      <a:pt x="2065746" y="1762636"/>
                      <a:pt x="2163289" y="1762636"/>
                      <a:pt x="2260430" y="1762636"/>
                    </a:cubicBezTo>
                    <a:cubicBezTo>
                      <a:pt x="2260430" y="1703989"/>
                      <a:pt x="2260430" y="1646148"/>
                      <a:pt x="2260430" y="1588307"/>
                    </a:cubicBezTo>
                    <a:cubicBezTo>
                      <a:pt x="2162483" y="1588307"/>
                      <a:pt x="2065544" y="1588307"/>
                      <a:pt x="1967598" y="1588307"/>
                    </a:cubicBezTo>
                    <a:close/>
                    <a:moveTo>
                      <a:pt x="1967396" y="1379112"/>
                    </a:moveTo>
                    <a:cubicBezTo>
                      <a:pt x="1967396" y="1437357"/>
                      <a:pt x="1967396" y="1494996"/>
                      <a:pt x="1967396" y="1553038"/>
                    </a:cubicBezTo>
                    <a:cubicBezTo>
                      <a:pt x="2065141" y="1553038"/>
                      <a:pt x="2162282" y="1553038"/>
                      <a:pt x="2260631" y="1553038"/>
                    </a:cubicBezTo>
                    <a:cubicBezTo>
                      <a:pt x="2260631" y="1494593"/>
                      <a:pt x="2260631" y="1436752"/>
                      <a:pt x="2260631" y="1379112"/>
                    </a:cubicBezTo>
                    <a:cubicBezTo>
                      <a:pt x="2162483" y="1379112"/>
                      <a:pt x="2064940" y="1379112"/>
                      <a:pt x="1967396" y="1379112"/>
                    </a:cubicBezTo>
                    <a:close/>
                    <a:moveTo>
                      <a:pt x="623553" y="1379112"/>
                    </a:moveTo>
                    <a:cubicBezTo>
                      <a:pt x="623553" y="1437357"/>
                      <a:pt x="623553" y="1494996"/>
                      <a:pt x="623553" y="1552837"/>
                    </a:cubicBezTo>
                    <a:cubicBezTo>
                      <a:pt x="721701" y="1552837"/>
                      <a:pt x="819244" y="1552837"/>
                      <a:pt x="916990" y="1552837"/>
                    </a:cubicBezTo>
                    <a:cubicBezTo>
                      <a:pt x="916990" y="1494593"/>
                      <a:pt x="916990" y="1436953"/>
                      <a:pt x="916990" y="1379112"/>
                    </a:cubicBezTo>
                    <a:cubicBezTo>
                      <a:pt x="818841" y="1379112"/>
                      <a:pt x="721096" y="1379112"/>
                      <a:pt x="623553" y="1379112"/>
                    </a:cubicBezTo>
                    <a:close/>
                    <a:moveTo>
                      <a:pt x="1665898" y="1378911"/>
                    </a:moveTo>
                    <a:cubicBezTo>
                      <a:pt x="1665898" y="1437155"/>
                      <a:pt x="1665898" y="1494794"/>
                      <a:pt x="1665898" y="1553038"/>
                    </a:cubicBezTo>
                    <a:cubicBezTo>
                      <a:pt x="1754977" y="1553038"/>
                      <a:pt x="1843250" y="1553038"/>
                      <a:pt x="1931523" y="1553038"/>
                    </a:cubicBezTo>
                    <a:cubicBezTo>
                      <a:pt x="1931523" y="1494593"/>
                      <a:pt x="1931523" y="1436752"/>
                      <a:pt x="1931523" y="1378911"/>
                    </a:cubicBezTo>
                    <a:cubicBezTo>
                      <a:pt x="1842645" y="1378911"/>
                      <a:pt x="1754574" y="1378911"/>
                      <a:pt x="1665898" y="1378911"/>
                    </a:cubicBezTo>
                    <a:close/>
                    <a:moveTo>
                      <a:pt x="322055" y="1378911"/>
                    </a:moveTo>
                    <a:cubicBezTo>
                      <a:pt x="322055" y="1437357"/>
                      <a:pt x="322055" y="1494996"/>
                      <a:pt x="322055" y="1552837"/>
                    </a:cubicBezTo>
                    <a:cubicBezTo>
                      <a:pt x="411134" y="1552837"/>
                      <a:pt x="499407" y="1552837"/>
                      <a:pt x="588082" y="1552837"/>
                    </a:cubicBezTo>
                    <a:cubicBezTo>
                      <a:pt x="588082" y="1494593"/>
                      <a:pt x="588082" y="1436953"/>
                      <a:pt x="588082" y="1378911"/>
                    </a:cubicBezTo>
                    <a:cubicBezTo>
                      <a:pt x="499205" y="1378911"/>
                      <a:pt x="411134" y="1378911"/>
                      <a:pt x="322055" y="1378911"/>
                    </a:cubicBezTo>
                    <a:close/>
                    <a:moveTo>
                      <a:pt x="1297087" y="1256377"/>
                    </a:moveTo>
                    <a:cubicBezTo>
                      <a:pt x="1668316" y="1256377"/>
                      <a:pt x="2039345" y="1256377"/>
                      <a:pt x="2410574" y="1256377"/>
                    </a:cubicBezTo>
                    <a:cubicBezTo>
                      <a:pt x="2431131" y="1256377"/>
                      <a:pt x="2431131" y="1256377"/>
                      <a:pt x="2431131" y="1276934"/>
                    </a:cubicBezTo>
                    <a:cubicBezTo>
                      <a:pt x="2430728" y="1607050"/>
                      <a:pt x="2430526" y="1937166"/>
                      <a:pt x="2430526" y="2267283"/>
                    </a:cubicBezTo>
                    <a:cubicBezTo>
                      <a:pt x="2128222" y="2267283"/>
                      <a:pt x="1825918" y="2267283"/>
                      <a:pt x="1523613" y="2267283"/>
                    </a:cubicBezTo>
                    <a:cubicBezTo>
                      <a:pt x="1523815" y="2264864"/>
                      <a:pt x="1524017" y="2262647"/>
                      <a:pt x="1524017" y="2260229"/>
                    </a:cubicBezTo>
                    <a:cubicBezTo>
                      <a:pt x="1524017" y="2026245"/>
                      <a:pt x="1524017" y="1792262"/>
                      <a:pt x="1524017" y="1558278"/>
                    </a:cubicBezTo>
                    <a:cubicBezTo>
                      <a:pt x="1524017" y="1555255"/>
                      <a:pt x="1523613" y="1552434"/>
                      <a:pt x="1523613" y="1548806"/>
                    </a:cubicBezTo>
                    <a:cubicBezTo>
                      <a:pt x="1378507" y="1548806"/>
                      <a:pt x="1234006" y="1548806"/>
                      <a:pt x="1088497" y="1548806"/>
                    </a:cubicBezTo>
                    <a:cubicBezTo>
                      <a:pt x="1088497" y="1553038"/>
                      <a:pt x="1088497" y="1556666"/>
                      <a:pt x="1088497" y="1560294"/>
                    </a:cubicBezTo>
                    <a:cubicBezTo>
                      <a:pt x="1088497" y="1610678"/>
                      <a:pt x="1088497" y="1661062"/>
                      <a:pt x="1088497" y="1711446"/>
                    </a:cubicBezTo>
                    <a:cubicBezTo>
                      <a:pt x="1088497" y="1896859"/>
                      <a:pt x="1088497" y="2082071"/>
                      <a:pt x="1088295" y="2267484"/>
                    </a:cubicBezTo>
                    <a:cubicBezTo>
                      <a:pt x="772488" y="2267484"/>
                      <a:pt x="456882" y="2267484"/>
                      <a:pt x="141075" y="2267484"/>
                    </a:cubicBezTo>
                    <a:cubicBezTo>
                      <a:pt x="140874" y="2264058"/>
                      <a:pt x="140672" y="2260833"/>
                      <a:pt x="140672" y="2257407"/>
                    </a:cubicBezTo>
                    <a:cubicBezTo>
                      <a:pt x="140672" y="1927492"/>
                      <a:pt x="140672" y="1597779"/>
                      <a:pt x="140672" y="1267865"/>
                    </a:cubicBezTo>
                    <a:cubicBezTo>
                      <a:pt x="140672" y="1264439"/>
                      <a:pt x="141075" y="1260811"/>
                      <a:pt x="141277" y="1256578"/>
                    </a:cubicBezTo>
                    <a:cubicBezTo>
                      <a:pt x="146920" y="1256578"/>
                      <a:pt x="151555" y="1256578"/>
                      <a:pt x="156392" y="1256578"/>
                    </a:cubicBezTo>
                    <a:cubicBezTo>
                      <a:pt x="536691" y="1256578"/>
                      <a:pt x="916788" y="1256377"/>
                      <a:pt x="1297087" y="1256377"/>
                    </a:cubicBezTo>
                    <a:close/>
                    <a:moveTo>
                      <a:pt x="898449" y="687440"/>
                    </a:moveTo>
                    <a:cubicBezTo>
                      <a:pt x="898449" y="776519"/>
                      <a:pt x="898449" y="864590"/>
                      <a:pt x="898449" y="953065"/>
                    </a:cubicBezTo>
                    <a:cubicBezTo>
                      <a:pt x="1019975" y="953065"/>
                      <a:pt x="1140897" y="953065"/>
                      <a:pt x="1262826" y="953065"/>
                    </a:cubicBezTo>
                    <a:cubicBezTo>
                      <a:pt x="1262826" y="863986"/>
                      <a:pt x="1262826" y="775713"/>
                      <a:pt x="1262826" y="687440"/>
                    </a:cubicBezTo>
                    <a:cubicBezTo>
                      <a:pt x="1140897" y="687440"/>
                      <a:pt x="1019572" y="687440"/>
                      <a:pt x="898449" y="687440"/>
                    </a:cubicBezTo>
                    <a:close/>
                    <a:moveTo>
                      <a:pt x="1312605" y="686835"/>
                    </a:moveTo>
                    <a:cubicBezTo>
                      <a:pt x="1312605" y="776116"/>
                      <a:pt x="1312605" y="864389"/>
                      <a:pt x="1312605" y="952662"/>
                    </a:cubicBezTo>
                    <a:cubicBezTo>
                      <a:pt x="1434535" y="952662"/>
                      <a:pt x="1555456" y="952662"/>
                      <a:pt x="1676781" y="952662"/>
                    </a:cubicBezTo>
                    <a:cubicBezTo>
                      <a:pt x="1676781" y="863784"/>
                      <a:pt x="1676781" y="775511"/>
                      <a:pt x="1676781" y="686835"/>
                    </a:cubicBezTo>
                    <a:cubicBezTo>
                      <a:pt x="1554449" y="686835"/>
                      <a:pt x="1433527" y="686835"/>
                      <a:pt x="1312605" y="686835"/>
                    </a:cubicBezTo>
                    <a:close/>
                    <a:moveTo>
                      <a:pt x="1797300" y="491547"/>
                    </a:moveTo>
                    <a:cubicBezTo>
                      <a:pt x="1797300" y="667286"/>
                      <a:pt x="1797300" y="839801"/>
                      <a:pt x="1797300" y="1012518"/>
                    </a:cubicBezTo>
                    <a:cubicBezTo>
                      <a:pt x="1452472" y="1012518"/>
                      <a:pt x="1108449" y="1012518"/>
                      <a:pt x="763016" y="1012518"/>
                    </a:cubicBezTo>
                    <a:cubicBezTo>
                      <a:pt x="763016" y="840204"/>
                      <a:pt x="763016" y="668496"/>
                      <a:pt x="763016" y="496384"/>
                    </a:cubicBezTo>
                    <a:cubicBezTo>
                      <a:pt x="745079" y="502430"/>
                      <a:pt x="739033" y="513716"/>
                      <a:pt x="739033" y="531854"/>
                    </a:cubicBezTo>
                    <a:cubicBezTo>
                      <a:pt x="739638" y="699129"/>
                      <a:pt x="739436" y="866404"/>
                      <a:pt x="739436" y="1033679"/>
                    </a:cubicBezTo>
                    <a:cubicBezTo>
                      <a:pt x="739436" y="1037508"/>
                      <a:pt x="739436" y="1041539"/>
                      <a:pt x="739436" y="1045167"/>
                    </a:cubicBezTo>
                    <a:cubicBezTo>
                      <a:pt x="1101798" y="1045167"/>
                      <a:pt x="1462548" y="1045167"/>
                      <a:pt x="1823298" y="1045167"/>
                    </a:cubicBezTo>
                    <a:cubicBezTo>
                      <a:pt x="1823500" y="1043353"/>
                      <a:pt x="1823903" y="1042345"/>
                      <a:pt x="1823903" y="1041539"/>
                    </a:cubicBezTo>
                    <a:cubicBezTo>
                      <a:pt x="1823903" y="867210"/>
                      <a:pt x="1823903" y="692882"/>
                      <a:pt x="1823903" y="518553"/>
                    </a:cubicBezTo>
                    <a:cubicBezTo>
                      <a:pt x="1823903" y="515933"/>
                      <a:pt x="1822895" y="512104"/>
                      <a:pt x="1821081" y="510491"/>
                    </a:cubicBezTo>
                    <a:cubicBezTo>
                      <a:pt x="1814430" y="504445"/>
                      <a:pt x="1806974" y="499004"/>
                      <a:pt x="1797300" y="491547"/>
                    </a:cubicBezTo>
                    <a:close/>
                    <a:moveTo>
                      <a:pt x="1312202" y="486508"/>
                    </a:moveTo>
                    <a:cubicBezTo>
                      <a:pt x="1312202" y="544752"/>
                      <a:pt x="1312202" y="602190"/>
                      <a:pt x="1312202" y="660233"/>
                    </a:cubicBezTo>
                    <a:cubicBezTo>
                      <a:pt x="1434333" y="660233"/>
                      <a:pt x="1555255" y="660233"/>
                      <a:pt x="1676177" y="660233"/>
                    </a:cubicBezTo>
                    <a:cubicBezTo>
                      <a:pt x="1676177" y="601787"/>
                      <a:pt x="1676177" y="543946"/>
                      <a:pt x="1676177" y="486508"/>
                    </a:cubicBezTo>
                    <a:cubicBezTo>
                      <a:pt x="1554449" y="486508"/>
                      <a:pt x="1433326" y="486508"/>
                      <a:pt x="1312202" y="486508"/>
                    </a:cubicBezTo>
                    <a:close/>
                    <a:moveTo>
                      <a:pt x="898449" y="486105"/>
                    </a:moveTo>
                    <a:cubicBezTo>
                      <a:pt x="898449" y="544954"/>
                      <a:pt x="898449" y="602795"/>
                      <a:pt x="898449" y="660434"/>
                    </a:cubicBezTo>
                    <a:cubicBezTo>
                      <a:pt x="1020378" y="660434"/>
                      <a:pt x="1141501" y="660434"/>
                      <a:pt x="1262624" y="660434"/>
                    </a:cubicBezTo>
                    <a:cubicBezTo>
                      <a:pt x="1262624" y="601989"/>
                      <a:pt x="1262624" y="544148"/>
                      <a:pt x="1262624" y="486105"/>
                    </a:cubicBezTo>
                    <a:cubicBezTo>
                      <a:pt x="1140897" y="486105"/>
                      <a:pt x="1020176" y="486105"/>
                      <a:pt x="898449" y="486105"/>
                    </a:cubicBezTo>
                    <a:close/>
                    <a:moveTo>
                      <a:pt x="1282375" y="30029"/>
                    </a:moveTo>
                    <a:cubicBezTo>
                      <a:pt x="1298095" y="41920"/>
                      <a:pt x="1314016" y="54012"/>
                      <a:pt x="1329938" y="66104"/>
                    </a:cubicBezTo>
                    <a:cubicBezTo>
                      <a:pt x="1500236" y="195289"/>
                      <a:pt x="1670332" y="324675"/>
                      <a:pt x="1841033" y="453457"/>
                    </a:cubicBezTo>
                    <a:cubicBezTo>
                      <a:pt x="1855947" y="464743"/>
                      <a:pt x="1861388" y="477037"/>
                      <a:pt x="1856955" y="495780"/>
                    </a:cubicBezTo>
                    <a:cubicBezTo>
                      <a:pt x="1841235" y="483889"/>
                      <a:pt x="1825717" y="472200"/>
                      <a:pt x="1810400" y="460511"/>
                    </a:cubicBezTo>
                    <a:cubicBezTo>
                      <a:pt x="1638489" y="329512"/>
                      <a:pt x="1466378" y="198715"/>
                      <a:pt x="1294669" y="67515"/>
                    </a:cubicBezTo>
                    <a:cubicBezTo>
                      <a:pt x="1288018" y="62477"/>
                      <a:pt x="1283786" y="62073"/>
                      <a:pt x="1276732" y="67313"/>
                    </a:cubicBezTo>
                    <a:cubicBezTo>
                      <a:pt x="1092327" y="207986"/>
                      <a:pt x="907921" y="348457"/>
                      <a:pt x="723314" y="488927"/>
                    </a:cubicBezTo>
                    <a:cubicBezTo>
                      <a:pt x="720694" y="490943"/>
                      <a:pt x="718074" y="492958"/>
                      <a:pt x="714446" y="495578"/>
                    </a:cubicBezTo>
                    <a:cubicBezTo>
                      <a:pt x="711020" y="478246"/>
                      <a:pt x="713842" y="466154"/>
                      <a:pt x="728756" y="454868"/>
                    </a:cubicBezTo>
                    <a:cubicBezTo>
                      <a:pt x="911952" y="314800"/>
                      <a:pt x="1094544" y="174128"/>
                      <a:pt x="1277337" y="33657"/>
                    </a:cubicBezTo>
                    <a:cubicBezTo>
                      <a:pt x="1278747" y="32649"/>
                      <a:pt x="1279957" y="31641"/>
                      <a:pt x="1282375" y="30029"/>
                    </a:cubicBezTo>
                    <a:close/>
                    <a:moveTo>
                      <a:pt x="1282375" y="4232"/>
                    </a:moveTo>
                    <a:cubicBezTo>
                      <a:pt x="1279554" y="6248"/>
                      <a:pt x="1277337" y="7659"/>
                      <a:pt x="1275321" y="9271"/>
                    </a:cubicBezTo>
                    <a:cubicBezTo>
                      <a:pt x="1178181" y="83235"/>
                      <a:pt x="1081040" y="157400"/>
                      <a:pt x="983900" y="231565"/>
                    </a:cubicBezTo>
                    <a:cubicBezTo>
                      <a:pt x="890387" y="302707"/>
                      <a:pt x="797076" y="374051"/>
                      <a:pt x="703563" y="445193"/>
                    </a:cubicBezTo>
                    <a:cubicBezTo>
                      <a:pt x="696509" y="450635"/>
                      <a:pt x="691471" y="456278"/>
                      <a:pt x="691874" y="465952"/>
                    </a:cubicBezTo>
                    <a:cubicBezTo>
                      <a:pt x="692277" y="486508"/>
                      <a:pt x="692075" y="506864"/>
                      <a:pt x="692277" y="527420"/>
                    </a:cubicBezTo>
                    <a:cubicBezTo>
                      <a:pt x="692277" y="530846"/>
                      <a:pt x="693083" y="534273"/>
                      <a:pt x="693688" y="539512"/>
                    </a:cubicBezTo>
                    <a:cubicBezTo>
                      <a:pt x="895224" y="396623"/>
                      <a:pt x="1087893" y="245270"/>
                      <a:pt x="1286003" y="100365"/>
                    </a:cubicBezTo>
                    <a:cubicBezTo>
                      <a:pt x="1482097" y="248494"/>
                      <a:pt x="1676781" y="398236"/>
                      <a:pt x="1876907" y="544954"/>
                    </a:cubicBezTo>
                    <a:cubicBezTo>
                      <a:pt x="1876907" y="517948"/>
                      <a:pt x="1876101" y="494167"/>
                      <a:pt x="1877108" y="470385"/>
                    </a:cubicBezTo>
                    <a:cubicBezTo>
                      <a:pt x="1877713" y="456076"/>
                      <a:pt x="1873078" y="446806"/>
                      <a:pt x="1861590" y="438140"/>
                    </a:cubicBezTo>
                    <a:cubicBezTo>
                      <a:pt x="1698749" y="316412"/>
                      <a:pt x="1536109" y="194281"/>
                      <a:pt x="1373268" y="72351"/>
                    </a:cubicBezTo>
                    <a:cubicBezTo>
                      <a:pt x="1343037" y="49578"/>
                      <a:pt x="1312807" y="27006"/>
                      <a:pt x="1282375" y="4232"/>
                    </a:cubicBezTo>
                    <a:close/>
                    <a:moveTo>
                      <a:pt x="1281770" y="0"/>
                    </a:moveTo>
                    <a:cubicBezTo>
                      <a:pt x="1282375" y="0"/>
                      <a:pt x="1283181" y="0"/>
                      <a:pt x="1283786" y="0"/>
                    </a:cubicBezTo>
                    <a:cubicBezTo>
                      <a:pt x="1286003" y="2015"/>
                      <a:pt x="1288018" y="4232"/>
                      <a:pt x="1290436" y="6046"/>
                    </a:cubicBezTo>
                    <a:cubicBezTo>
                      <a:pt x="1465370" y="137448"/>
                      <a:pt x="1640505" y="268849"/>
                      <a:pt x="1815438" y="400251"/>
                    </a:cubicBezTo>
                    <a:cubicBezTo>
                      <a:pt x="1825112" y="407506"/>
                      <a:pt x="1835189" y="410731"/>
                      <a:pt x="1847079" y="410731"/>
                    </a:cubicBezTo>
                    <a:cubicBezTo>
                      <a:pt x="1971629" y="410328"/>
                      <a:pt x="2096178" y="410529"/>
                      <a:pt x="2220929" y="409925"/>
                    </a:cubicBezTo>
                    <a:cubicBezTo>
                      <a:pt x="2234835" y="409925"/>
                      <a:pt x="2241889" y="414762"/>
                      <a:pt x="2247330" y="427458"/>
                    </a:cubicBezTo>
                    <a:cubicBezTo>
                      <a:pt x="2354749" y="678975"/>
                      <a:pt x="2462571" y="930090"/>
                      <a:pt x="2570393" y="1181405"/>
                    </a:cubicBezTo>
                    <a:cubicBezTo>
                      <a:pt x="2573214" y="1188056"/>
                      <a:pt x="2576640" y="1194505"/>
                      <a:pt x="2579663" y="1201156"/>
                    </a:cubicBezTo>
                    <a:cubicBezTo>
                      <a:pt x="2579663" y="1201760"/>
                      <a:pt x="2579663" y="1202566"/>
                      <a:pt x="2579663" y="1203171"/>
                    </a:cubicBezTo>
                    <a:cubicBezTo>
                      <a:pt x="2575632" y="1203574"/>
                      <a:pt x="2571803" y="1204179"/>
                      <a:pt x="2567773" y="1204179"/>
                    </a:cubicBezTo>
                    <a:cubicBezTo>
                      <a:pt x="1715879" y="1204179"/>
                      <a:pt x="863986" y="1204179"/>
                      <a:pt x="11891" y="1204179"/>
                    </a:cubicBezTo>
                    <a:cubicBezTo>
                      <a:pt x="7860" y="1204179"/>
                      <a:pt x="4031" y="1203574"/>
                      <a:pt x="0" y="1203171"/>
                    </a:cubicBezTo>
                    <a:cubicBezTo>
                      <a:pt x="0" y="1202566"/>
                      <a:pt x="0" y="1201760"/>
                      <a:pt x="0" y="1201156"/>
                    </a:cubicBezTo>
                    <a:cubicBezTo>
                      <a:pt x="1209" y="1199140"/>
                      <a:pt x="2620" y="1197327"/>
                      <a:pt x="3426" y="1195311"/>
                    </a:cubicBezTo>
                    <a:cubicBezTo>
                      <a:pt x="113465" y="938756"/>
                      <a:pt x="223302" y="682402"/>
                      <a:pt x="332938" y="425846"/>
                    </a:cubicBezTo>
                    <a:cubicBezTo>
                      <a:pt x="337976" y="414157"/>
                      <a:pt x="344425" y="409925"/>
                      <a:pt x="357122" y="410126"/>
                    </a:cubicBezTo>
                    <a:cubicBezTo>
                      <a:pt x="479253" y="410731"/>
                      <a:pt x="601586" y="410731"/>
                      <a:pt x="723717" y="411134"/>
                    </a:cubicBezTo>
                    <a:cubicBezTo>
                      <a:pt x="737220" y="411134"/>
                      <a:pt x="748304" y="407305"/>
                      <a:pt x="758986" y="399243"/>
                    </a:cubicBezTo>
                    <a:cubicBezTo>
                      <a:pt x="850281" y="329310"/>
                      <a:pt x="941980" y="259579"/>
                      <a:pt x="1033478" y="189646"/>
                    </a:cubicBezTo>
                    <a:cubicBezTo>
                      <a:pt x="1116309" y="126363"/>
                      <a:pt x="1199140" y="63081"/>
                      <a:pt x="1281770" y="0"/>
                    </a:cubicBezTo>
                    <a:close/>
                  </a:path>
                </a:pathLst>
              </a:custGeom>
              <a:solidFill>
                <a:srgbClr val="7EAF35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22C1F0F7-7BA3-47A9-9852-BCDF1C8FA71F}"/>
                  </a:ext>
                </a:extLst>
              </p:cNvPr>
              <p:cNvSpPr/>
              <p:nvPr/>
            </p:nvSpPr>
            <p:spPr>
              <a:xfrm>
                <a:off x="8072378" y="4714998"/>
                <a:ext cx="1973742" cy="653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1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Exploitations agricoles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7760129A-14DA-44A4-94D1-024F61AFE1A6}"/>
                  </a:ext>
                </a:extLst>
              </p:cNvPr>
              <p:cNvSpPr/>
              <p:nvPr/>
            </p:nvSpPr>
            <p:spPr>
              <a:xfrm>
                <a:off x="8756202" y="4137948"/>
                <a:ext cx="2673931" cy="378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Ménages</a:t>
                </a:r>
              </a:p>
            </p:txBody>
          </p:sp>
          <p:grpSp>
            <p:nvGrpSpPr>
              <p:cNvPr id="115" name="Groupe 114">
                <a:extLst>
                  <a:ext uri="{FF2B5EF4-FFF2-40B4-BE49-F238E27FC236}">
                    <a16:creationId xmlns:a16="http://schemas.microsoft.com/office/drawing/2014/main" id="{321411A1-A436-436F-9B2C-8051BE6A7FC7}"/>
                  </a:ext>
                </a:extLst>
              </p:cNvPr>
              <p:cNvGrpSpPr/>
              <p:nvPr/>
            </p:nvGrpSpPr>
            <p:grpSpPr>
              <a:xfrm>
                <a:off x="8525222" y="3977124"/>
                <a:ext cx="689712" cy="672392"/>
                <a:chOff x="6358190" y="3888872"/>
                <a:chExt cx="689712" cy="672392"/>
              </a:xfrm>
              <a:solidFill>
                <a:srgbClr val="0E961E"/>
              </a:solidFill>
            </p:grpSpPr>
            <p:sp>
              <p:nvSpPr>
                <p:cNvPr id="116" name="Round Same Side Corner Rectangle 8">
                  <a:extLst>
                    <a:ext uri="{FF2B5EF4-FFF2-40B4-BE49-F238E27FC236}">
                      <a16:creationId xmlns:a16="http://schemas.microsoft.com/office/drawing/2014/main" id="{E5F3E70D-4211-42F9-9299-B0304939239C}"/>
                    </a:ext>
                  </a:extLst>
                </p:cNvPr>
                <p:cNvSpPr/>
                <p:nvPr/>
              </p:nvSpPr>
              <p:spPr>
                <a:xfrm>
                  <a:off x="6358190" y="3888872"/>
                  <a:ext cx="251302" cy="661867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7EAF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117" name="Round Same Side Corner Rectangle 20">
                  <a:extLst>
                    <a:ext uri="{FF2B5EF4-FFF2-40B4-BE49-F238E27FC236}">
                      <a16:creationId xmlns:a16="http://schemas.microsoft.com/office/drawing/2014/main" id="{A1F6551C-CE83-488D-90B2-7330182F9122}"/>
                    </a:ext>
                  </a:extLst>
                </p:cNvPr>
                <p:cNvSpPr/>
                <p:nvPr/>
              </p:nvSpPr>
              <p:spPr>
                <a:xfrm rot="10800000">
                  <a:off x="6734766" y="3893283"/>
                  <a:ext cx="313136" cy="667981"/>
                </a:xfrm>
                <a:custGeom>
                  <a:avLst/>
                  <a:gdLst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521281 w 1856332"/>
                    <a:gd name="connsiteY2" fmla="*/ 3174669 h 3959924"/>
                    <a:gd name="connsiteX3" fmla="*/ 466697 w 1856332"/>
                    <a:gd name="connsiteY3" fmla="*/ 3144149 h 3959924"/>
                    <a:gd name="connsiteX4" fmla="*/ 8303 w 1856332"/>
                    <a:gd name="connsiteY4" fmla="*/ 1942070 h 3959924"/>
                    <a:gd name="connsiteX5" fmla="*/ 81139 w 1856332"/>
                    <a:gd name="connsiteY5" fmla="*/ 1779444 h 3959924"/>
                    <a:gd name="connsiteX6" fmla="*/ 243764 w 1856332"/>
                    <a:gd name="connsiteY6" fmla="*/ 1852280 h 3959924"/>
                    <a:gd name="connsiteX7" fmla="*/ 504770 w 1856332"/>
                    <a:gd name="connsiteY7" fmla="*/ 2536736 h 3959924"/>
                    <a:gd name="connsiteX8" fmla="*/ 555637 w 1856332"/>
                    <a:gd name="connsiteY8" fmla="*/ 2536736 h 3959924"/>
                    <a:gd name="connsiteX9" fmla="*/ 226299 w 1856332"/>
                    <a:gd name="connsiteY9" fmla="*/ 1210417 h 3959924"/>
                    <a:gd name="connsiteX10" fmla="*/ 551784 w 1856332"/>
                    <a:gd name="connsiteY10" fmla="*/ 1210417 h 3959924"/>
                    <a:gd name="connsiteX11" fmla="*/ 551784 w 1856332"/>
                    <a:gd name="connsiteY11" fmla="*/ 168335 h 3959924"/>
                    <a:gd name="connsiteX12" fmla="*/ 720119 w 1856332"/>
                    <a:gd name="connsiteY12" fmla="*/ 0 h 3959924"/>
                    <a:gd name="connsiteX13" fmla="*/ 888454 w 1856332"/>
                    <a:gd name="connsiteY13" fmla="*/ 168335 h 3959924"/>
                    <a:gd name="connsiteX14" fmla="*/ 888454 w 1856332"/>
                    <a:gd name="connsiteY14" fmla="*/ 1210417 h 3959924"/>
                    <a:gd name="connsiteX15" fmla="*/ 968040 w 1856332"/>
                    <a:gd name="connsiteY15" fmla="*/ 1210417 h 3959924"/>
                    <a:gd name="connsiteX16" fmla="*/ 968040 w 1856332"/>
                    <a:gd name="connsiteY16" fmla="*/ 168335 h 3959924"/>
                    <a:gd name="connsiteX17" fmla="*/ 1136375 w 1856332"/>
                    <a:gd name="connsiteY17" fmla="*/ 0 h 3959924"/>
                    <a:gd name="connsiteX18" fmla="*/ 1304710 w 1856332"/>
                    <a:gd name="connsiteY18" fmla="*/ 168335 h 3959924"/>
                    <a:gd name="connsiteX19" fmla="*/ 1304710 w 1856332"/>
                    <a:gd name="connsiteY19" fmla="*/ 1210417 h 3959924"/>
                    <a:gd name="connsiteX20" fmla="*/ 1631589 w 1856332"/>
                    <a:gd name="connsiteY20" fmla="*/ 1210417 h 3959924"/>
                    <a:gd name="connsiteX21" fmla="*/ 1302251 w 1856332"/>
                    <a:gd name="connsiteY21" fmla="*/ 2536736 h 3959924"/>
                    <a:gd name="connsiteX22" fmla="*/ 1351562 w 1856332"/>
                    <a:gd name="connsiteY22" fmla="*/ 2536736 h 3959924"/>
                    <a:gd name="connsiteX23" fmla="*/ 1612568 w 1856332"/>
                    <a:gd name="connsiteY23" fmla="*/ 1852280 h 3959924"/>
                    <a:gd name="connsiteX24" fmla="*/ 1775193 w 1856332"/>
                    <a:gd name="connsiteY24" fmla="*/ 1779444 h 3959924"/>
                    <a:gd name="connsiteX25" fmla="*/ 1848029 w 1856332"/>
                    <a:gd name="connsiteY25" fmla="*/ 1942070 h 3959924"/>
                    <a:gd name="connsiteX26" fmla="*/ 1389635 w 1856332"/>
                    <a:gd name="connsiteY26" fmla="*/ 3144149 h 3959924"/>
                    <a:gd name="connsiteX27" fmla="*/ 1344732 w 1856332"/>
                    <a:gd name="connsiteY27" fmla="*/ 3176282 h 3959924"/>
                    <a:gd name="connsiteX28" fmla="*/ 1228565 w 1856332"/>
                    <a:gd name="connsiteY28" fmla="*/ 3214674 h 3959924"/>
                    <a:gd name="connsiteX29" fmla="*/ 925623 w 1856332"/>
                    <a:gd name="connsiteY29" fmla="*/ 3959924 h 3959924"/>
                    <a:gd name="connsiteX30" fmla="*/ 601623 w 1856332"/>
                    <a:gd name="connsiteY30" fmla="*/ 3635924 h 3959924"/>
                    <a:gd name="connsiteX31" fmla="*/ 925623 w 1856332"/>
                    <a:gd name="connsiteY31" fmla="*/ 3311924 h 3959924"/>
                    <a:gd name="connsiteX32" fmla="*/ 1249623 w 1856332"/>
                    <a:gd name="connsiteY32" fmla="*/ 3635924 h 3959924"/>
                    <a:gd name="connsiteX33" fmla="*/ 925623 w 1856332"/>
                    <a:gd name="connsiteY33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344732 w 1856332"/>
                    <a:gd name="connsiteY26" fmla="*/ 3176282 h 3959924"/>
                    <a:gd name="connsiteX27" fmla="*/ 1228565 w 1856332"/>
                    <a:gd name="connsiteY27" fmla="*/ 3214674 h 3959924"/>
                    <a:gd name="connsiteX28" fmla="*/ 925623 w 1856332"/>
                    <a:gd name="connsiteY28" fmla="*/ 3959924 h 3959924"/>
                    <a:gd name="connsiteX29" fmla="*/ 601623 w 1856332"/>
                    <a:gd name="connsiteY29" fmla="*/ 3635924 h 3959924"/>
                    <a:gd name="connsiteX30" fmla="*/ 925623 w 1856332"/>
                    <a:gd name="connsiteY30" fmla="*/ 3311924 h 3959924"/>
                    <a:gd name="connsiteX31" fmla="*/ 1249623 w 1856332"/>
                    <a:gd name="connsiteY31" fmla="*/ 3635924 h 3959924"/>
                    <a:gd name="connsiteX32" fmla="*/ 925623 w 1856332"/>
                    <a:gd name="connsiteY32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344732 w 1856332"/>
                    <a:gd name="connsiteY26" fmla="*/ 3176282 h 3959924"/>
                    <a:gd name="connsiteX27" fmla="*/ 1228565 w 1856332"/>
                    <a:gd name="connsiteY27" fmla="*/ 3214674 h 3959924"/>
                    <a:gd name="connsiteX28" fmla="*/ 925623 w 1856332"/>
                    <a:gd name="connsiteY28" fmla="*/ 3959924 h 3959924"/>
                    <a:gd name="connsiteX29" fmla="*/ 601623 w 1856332"/>
                    <a:gd name="connsiteY29" fmla="*/ 3635924 h 3959924"/>
                    <a:gd name="connsiteX30" fmla="*/ 925623 w 1856332"/>
                    <a:gd name="connsiteY30" fmla="*/ 3311924 h 3959924"/>
                    <a:gd name="connsiteX31" fmla="*/ 1249623 w 1856332"/>
                    <a:gd name="connsiteY31" fmla="*/ 3635924 h 3959924"/>
                    <a:gd name="connsiteX32" fmla="*/ 925623 w 1856332"/>
                    <a:gd name="connsiteY32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  <a:gd name="connsiteX0" fmla="*/ 1228565 w 1856332"/>
                    <a:gd name="connsiteY0" fmla="*/ 3214674 h 3959924"/>
                    <a:gd name="connsiteX1" fmla="*/ 622681 w 1856332"/>
                    <a:gd name="connsiteY1" fmla="*/ 3214674 h 3959924"/>
                    <a:gd name="connsiteX2" fmla="*/ 466697 w 1856332"/>
                    <a:gd name="connsiteY2" fmla="*/ 3144149 h 3959924"/>
                    <a:gd name="connsiteX3" fmla="*/ 8303 w 1856332"/>
                    <a:gd name="connsiteY3" fmla="*/ 1942070 h 3959924"/>
                    <a:gd name="connsiteX4" fmla="*/ 81139 w 1856332"/>
                    <a:gd name="connsiteY4" fmla="*/ 1779444 h 3959924"/>
                    <a:gd name="connsiteX5" fmla="*/ 243764 w 1856332"/>
                    <a:gd name="connsiteY5" fmla="*/ 1852280 h 3959924"/>
                    <a:gd name="connsiteX6" fmla="*/ 504770 w 1856332"/>
                    <a:gd name="connsiteY6" fmla="*/ 2536736 h 3959924"/>
                    <a:gd name="connsiteX7" fmla="*/ 555637 w 1856332"/>
                    <a:gd name="connsiteY7" fmla="*/ 2536736 h 3959924"/>
                    <a:gd name="connsiteX8" fmla="*/ 226299 w 1856332"/>
                    <a:gd name="connsiteY8" fmla="*/ 1210417 h 3959924"/>
                    <a:gd name="connsiteX9" fmla="*/ 551784 w 1856332"/>
                    <a:gd name="connsiteY9" fmla="*/ 1210417 h 3959924"/>
                    <a:gd name="connsiteX10" fmla="*/ 551784 w 1856332"/>
                    <a:gd name="connsiteY10" fmla="*/ 168335 h 3959924"/>
                    <a:gd name="connsiteX11" fmla="*/ 720119 w 1856332"/>
                    <a:gd name="connsiteY11" fmla="*/ 0 h 3959924"/>
                    <a:gd name="connsiteX12" fmla="*/ 888454 w 1856332"/>
                    <a:gd name="connsiteY12" fmla="*/ 168335 h 3959924"/>
                    <a:gd name="connsiteX13" fmla="*/ 888454 w 1856332"/>
                    <a:gd name="connsiteY13" fmla="*/ 1210417 h 3959924"/>
                    <a:gd name="connsiteX14" fmla="*/ 968040 w 1856332"/>
                    <a:gd name="connsiteY14" fmla="*/ 1210417 h 3959924"/>
                    <a:gd name="connsiteX15" fmla="*/ 968040 w 1856332"/>
                    <a:gd name="connsiteY15" fmla="*/ 168335 h 3959924"/>
                    <a:gd name="connsiteX16" fmla="*/ 1136375 w 1856332"/>
                    <a:gd name="connsiteY16" fmla="*/ 0 h 3959924"/>
                    <a:gd name="connsiteX17" fmla="*/ 1304710 w 1856332"/>
                    <a:gd name="connsiteY17" fmla="*/ 168335 h 3959924"/>
                    <a:gd name="connsiteX18" fmla="*/ 1304710 w 1856332"/>
                    <a:gd name="connsiteY18" fmla="*/ 1210417 h 3959924"/>
                    <a:gd name="connsiteX19" fmla="*/ 1631589 w 1856332"/>
                    <a:gd name="connsiteY19" fmla="*/ 1210417 h 3959924"/>
                    <a:gd name="connsiteX20" fmla="*/ 1302251 w 1856332"/>
                    <a:gd name="connsiteY20" fmla="*/ 2536736 h 3959924"/>
                    <a:gd name="connsiteX21" fmla="*/ 1351562 w 1856332"/>
                    <a:gd name="connsiteY21" fmla="*/ 2536736 h 3959924"/>
                    <a:gd name="connsiteX22" fmla="*/ 1612568 w 1856332"/>
                    <a:gd name="connsiteY22" fmla="*/ 1852280 h 3959924"/>
                    <a:gd name="connsiteX23" fmla="*/ 1775193 w 1856332"/>
                    <a:gd name="connsiteY23" fmla="*/ 1779444 h 3959924"/>
                    <a:gd name="connsiteX24" fmla="*/ 1848029 w 1856332"/>
                    <a:gd name="connsiteY24" fmla="*/ 1942070 h 3959924"/>
                    <a:gd name="connsiteX25" fmla="*/ 1389635 w 1856332"/>
                    <a:gd name="connsiteY25" fmla="*/ 3144149 h 3959924"/>
                    <a:gd name="connsiteX26" fmla="*/ 1228565 w 1856332"/>
                    <a:gd name="connsiteY26" fmla="*/ 3214674 h 3959924"/>
                    <a:gd name="connsiteX27" fmla="*/ 925623 w 1856332"/>
                    <a:gd name="connsiteY27" fmla="*/ 3959924 h 3959924"/>
                    <a:gd name="connsiteX28" fmla="*/ 601623 w 1856332"/>
                    <a:gd name="connsiteY28" fmla="*/ 3635924 h 3959924"/>
                    <a:gd name="connsiteX29" fmla="*/ 925623 w 1856332"/>
                    <a:gd name="connsiteY29" fmla="*/ 3311924 h 3959924"/>
                    <a:gd name="connsiteX30" fmla="*/ 1249623 w 1856332"/>
                    <a:gd name="connsiteY30" fmla="*/ 3635924 h 3959924"/>
                    <a:gd name="connsiteX31" fmla="*/ 925623 w 1856332"/>
                    <a:gd name="connsiteY31" fmla="*/ 3959924 h 3959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56332" h="3959924">
                      <a:moveTo>
                        <a:pt x="1228565" y="3214674"/>
                      </a:moveTo>
                      <a:lnTo>
                        <a:pt x="622681" y="3214674"/>
                      </a:lnTo>
                      <a:cubicBezTo>
                        <a:pt x="495703" y="3202920"/>
                        <a:pt x="501057" y="3225622"/>
                        <a:pt x="466697" y="3144149"/>
                      </a:cubicBezTo>
                      <a:lnTo>
                        <a:pt x="8303" y="1942070"/>
                      </a:lnTo>
                      <a:cubicBezTo>
                        <a:pt x="-16491" y="1877049"/>
                        <a:pt x="16118" y="1804239"/>
                        <a:pt x="81139" y="1779444"/>
                      </a:cubicBezTo>
                      <a:cubicBezTo>
                        <a:pt x="146160" y="1754650"/>
                        <a:pt x="218970" y="1787259"/>
                        <a:pt x="243764" y="1852280"/>
                      </a:cubicBezTo>
                      <a:lnTo>
                        <a:pt x="504770" y="2536736"/>
                      </a:lnTo>
                      <a:lnTo>
                        <a:pt x="555637" y="2536736"/>
                      </a:lnTo>
                      <a:lnTo>
                        <a:pt x="226299" y="1210417"/>
                      </a:lnTo>
                      <a:lnTo>
                        <a:pt x="551784" y="1210417"/>
                      </a:lnTo>
                      <a:lnTo>
                        <a:pt x="551784" y="168335"/>
                      </a:lnTo>
                      <a:cubicBezTo>
                        <a:pt x="551784" y="75366"/>
                        <a:pt x="627150" y="0"/>
                        <a:pt x="720119" y="0"/>
                      </a:cubicBezTo>
                      <a:cubicBezTo>
                        <a:pt x="813088" y="0"/>
                        <a:pt x="888454" y="75366"/>
                        <a:pt x="888454" y="168335"/>
                      </a:cubicBezTo>
                      <a:lnTo>
                        <a:pt x="888454" y="1210417"/>
                      </a:lnTo>
                      <a:lnTo>
                        <a:pt x="968040" y="1210417"/>
                      </a:lnTo>
                      <a:lnTo>
                        <a:pt x="968040" y="168335"/>
                      </a:lnTo>
                      <a:cubicBezTo>
                        <a:pt x="968040" y="75366"/>
                        <a:pt x="1043406" y="0"/>
                        <a:pt x="1136375" y="0"/>
                      </a:cubicBezTo>
                      <a:cubicBezTo>
                        <a:pt x="1229344" y="0"/>
                        <a:pt x="1304710" y="75366"/>
                        <a:pt x="1304710" y="168335"/>
                      </a:cubicBezTo>
                      <a:lnTo>
                        <a:pt x="1304710" y="1210417"/>
                      </a:lnTo>
                      <a:lnTo>
                        <a:pt x="1631589" y="1210417"/>
                      </a:lnTo>
                      <a:lnTo>
                        <a:pt x="1302251" y="2536736"/>
                      </a:lnTo>
                      <a:lnTo>
                        <a:pt x="1351562" y="2536736"/>
                      </a:lnTo>
                      <a:lnTo>
                        <a:pt x="1612568" y="1852280"/>
                      </a:lnTo>
                      <a:cubicBezTo>
                        <a:pt x="1637362" y="1787259"/>
                        <a:pt x="1710172" y="1754650"/>
                        <a:pt x="1775193" y="1779444"/>
                      </a:cubicBezTo>
                      <a:cubicBezTo>
                        <a:pt x="1840214" y="1804239"/>
                        <a:pt x="1872823" y="1877049"/>
                        <a:pt x="1848029" y="1942070"/>
                      </a:cubicBezTo>
                      <a:lnTo>
                        <a:pt x="1389635" y="3144149"/>
                      </a:lnTo>
                      <a:cubicBezTo>
                        <a:pt x="1348984" y="3225622"/>
                        <a:pt x="1356391" y="3202920"/>
                        <a:pt x="1228565" y="3214674"/>
                      </a:cubicBezTo>
                      <a:close/>
                      <a:moveTo>
                        <a:pt x="925623" y="3959924"/>
                      </a:moveTo>
                      <a:cubicBezTo>
                        <a:pt x="746683" y="3959924"/>
                        <a:pt x="601623" y="3814864"/>
                        <a:pt x="601623" y="3635924"/>
                      </a:cubicBezTo>
                      <a:cubicBezTo>
                        <a:pt x="601623" y="3456984"/>
                        <a:pt x="746683" y="3311924"/>
                        <a:pt x="925623" y="3311924"/>
                      </a:cubicBezTo>
                      <a:cubicBezTo>
                        <a:pt x="1104563" y="3311924"/>
                        <a:pt x="1249623" y="3456984"/>
                        <a:pt x="1249623" y="3635924"/>
                      </a:cubicBezTo>
                      <a:cubicBezTo>
                        <a:pt x="1249623" y="3814864"/>
                        <a:pt x="1104563" y="3959924"/>
                        <a:pt x="925623" y="3959924"/>
                      </a:cubicBezTo>
                      <a:close/>
                    </a:path>
                  </a:pathLst>
                </a:custGeom>
                <a:solidFill>
                  <a:srgbClr val="7EAF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</p:grpSp>
        <p:grpSp>
          <p:nvGrpSpPr>
            <p:cNvPr id="120" name="Graphic 27">
              <a:extLst>
                <a:ext uri="{FF2B5EF4-FFF2-40B4-BE49-F238E27FC236}">
                  <a16:creationId xmlns:a16="http://schemas.microsoft.com/office/drawing/2014/main" id="{FC82B783-6B77-48BB-AF94-A5F2833C58B2}"/>
                </a:ext>
              </a:extLst>
            </p:cNvPr>
            <p:cNvGrpSpPr/>
            <p:nvPr/>
          </p:nvGrpSpPr>
          <p:grpSpPr>
            <a:xfrm>
              <a:off x="10915326" y="4667548"/>
              <a:ext cx="679535" cy="523050"/>
              <a:chOff x="1074122" y="1"/>
              <a:chExt cx="10037921" cy="6851662"/>
            </a:xfrm>
            <a:solidFill>
              <a:srgbClr val="7EAF35"/>
            </a:solidFill>
          </p:grpSpPr>
          <p:sp>
            <p:nvSpPr>
              <p:cNvPr id="121" name="Freeform: Shape 74">
                <a:extLst>
                  <a:ext uri="{FF2B5EF4-FFF2-40B4-BE49-F238E27FC236}">
                    <a16:creationId xmlns:a16="http://schemas.microsoft.com/office/drawing/2014/main" id="{1E9D0B3D-3D32-43D1-82C1-F72831A24562}"/>
                  </a:ext>
                </a:extLst>
              </p:cNvPr>
              <p:cNvSpPr/>
              <p:nvPr/>
            </p:nvSpPr>
            <p:spPr>
              <a:xfrm>
                <a:off x="6961161" y="2677283"/>
                <a:ext cx="4150882" cy="4158731"/>
              </a:xfrm>
              <a:custGeom>
                <a:avLst/>
                <a:gdLst>
                  <a:gd name="connsiteX0" fmla="*/ 4156696 w 4150894"/>
                  <a:gd name="connsiteY0" fmla="*/ 2297508 h 4158741"/>
                  <a:gd name="connsiteX1" fmla="*/ 4039780 w 4150894"/>
                  <a:gd name="connsiteY1" fmla="*/ 2383822 h 4158741"/>
                  <a:gd name="connsiteX2" fmla="*/ 4019379 w 4150894"/>
                  <a:gd name="connsiteY2" fmla="*/ 2406578 h 4158741"/>
                  <a:gd name="connsiteX3" fmla="*/ 3985638 w 4150894"/>
                  <a:gd name="connsiteY3" fmla="*/ 2563511 h 4158741"/>
                  <a:gd name="connsiteX4" fmla="*/ 4000547 w 4150894"/>
                  <a:gd name="connsiteY4" fmla="*/ 2592544 h 4158741"/>
                  <a:gd name="connsiteX5" fmla="*/ 4059397 w 4150894"/>
                  <a:gd name="connsiteY5" fmla="*/ 2722799 h 4158741"/>
                  <a:gd name="connsiteX6" fmla="*/ 3938558 w 4150894"/>
                  <a:gd name="connsiteY6" fmla="*/ 2788711 h 4158741"/>
                  <a:gd name="connsiteX7" fmla="*/ 3906387 w 4150894"/>
                  <a:gd name="connsiteY7" fmla="*/ 2805189 h 4158741"/>
                  <a:gd name="connsiteX8" fmla="*/ 3833413 w 4150894"/>
                  <a:gd name="connsiteY8" fmla="*/ 2968400 h 4158741"/>
                  <a:gd name="connsiteX9" fmla="*/ 3864014 w 4150894"/>
                  <a:gd name="connsiteY9" fmla="*/ 2990370 h 4158741"/>
                  <a:gd name="connsiteX10" fmla="*/ 3892263 w 4150894"/>
                  <a:gd name="connsiteY10" fmla="*/ 3119841 h 4158741"/>
                  <a:gd name="connsiteX11" fmla="*/ 3768285 w 4150894"/>
                  <a:gd name="connsiteY11" fmla="*/ 3165351 h 4158741"/>
                  <a:gd name="connsiteX12" fmla="*/ 3697665 w 4150894"/>
                  <a:gd name="connsiteY12" fmla="*/ 3188891 h 4158741"/>
                  <a:gd name="connsiteX13" fmla="*/ 3611352 w 4150894"/>
                  <a:gd name="connsiteY13" fmla="*/ 3308161 h 4158741"/>
                  <a:gd name="connsiteX14" fmla="*/ 3636461 w 4150894"/>
                  <a:gd name="connsiteY14" fmla="*/ 3473726 h 4158741"/>
                  <a:gd name="connsiteX15" fmla="*/ 3469327 w 4150894"/>
                  <a:gd name="connsiteY15" fmla="*/ 3467449 h 4158741"/>
                  <a:gd name="connsiteX16" fmla="*/ 3327302 w 4150894"/>
                  <a:gd name="connsiteY16" fmla="*/ 3593780 h 4158741"/>
                  <a:gd name="connsiteX17" fmla="*/ 3332010 w 4150894"/>
                  <a:gd name="connsiteY17" fmla="*/ 3637722 h 4158741"/>
                  <a:gd name="connsiteX18" fmla="*/ 3321809 w 4150894"/>
                  <a:gd name="connsiteY18" fmla="*/ 3745221 h 4158741"/>
                  <a:gd name="connsiteX19" fmla="*/ 3226080 w 4150894"/>
                  <a:gd name="connsiteY19" fmla="*/ 3783670 h 4158741"/>
                  <a:gd name="connsiteX20" fmla="*/ 3133489 w 4150894"/>
                  <a:gd name="connsiteY20" fmla="*/ 3732667 h 4158741"/>
                  <a:gd name="connsiteX21" fmla="*/ 2993033 w 4150894"/>
                  <a:gd name="connsiteY21" fmla="*/ 3811134 h 4158741"/>
                  <a:gd name="connsiteX22" fmla="*/ 2989109 w 4150894"/>
                  <a:gd name="connsiteY22" fmla="*/ 3858998 h 4158741"/>
                  <a:gd name="connsiteX23" fmla="*/ 2952230 w 4150894"/>
                  <a:gd name="connsiteY23" fmla="*/ 3970421 h 4158741"/>
                  <a:gd name="connsiteX24" fmla="*/ 2835315 w 4150894"/>
                  <a:gd name="connsiteY24" fmla="*/ 3972775 h 4158741"/>
                  <a:gd name="connsiteX25" fmla="*/ 2800005 w 4150894"/>
                  <a:gd name="connsiteY25" fmla="*/ 3931972 h 4158741"/>
                  <a:gd name="connsiteX26" fmla="*/ 2756848 w 4150894"/>
                  <a:gd name="connsiteY26" fmla="*/ 3916279 h 4158741"/>
                  <a:gd name="connsiteX27" fmla="*/ 2611684 w 4150894"/>
                  <a:gd name="connsiteY27" fmla="*/ 3963359 h 4158741"/>
                  <a:gd name="connsiteX28" fmla="*/ 2588929 w 4150894"/>
                  <a:gd name="connsiteY28" fmla="*/ 3999454 h 4158741"/>
                  <a:gd name="connsiteX29" fmla="*/ 2509677 w 4150894"/>
                  <a:gd name="connsiteY29" fmla="*/ 4119508 h 4158741"/>
                  <a:gd name="connsiteX30" fmla="*/ 2392762 w 4150894"/>
                  <a:gd name="connsiteY30" fmla="*/ 4046534 h 4158741"/>
                  <a:gd name="connsiteX31" fmla="*/ 2344897 w 4150894"/>
                  <a:gd name="connsiteY31" fmla="*/ 4019071 h 4158741"/>
                  <a:gd name="connsiteX32" fmla="*/ 2208365 w 4150894"/>
                  <a:gd name="connsiteY32" fmla="*/ 4030841 h 4158741"/>
                  <a:gd name="connsiteX33" fmla="*/ 2170701 w 4150894"/>
                  <a:gd name="connsiteY33" fmla="*/ 4068505 h 4158741"/>
                  <a:gd name="connsiteX34" fmla="*/ 2071833 w 4150894"/>
                  <a:gd name="connsiteY34" fmla="*/ 4162665 h 4158741"/>
                  <a:gd name="connsiteX35" fmla="*/ 1970611 w 4150894"/>
                  <a:gd name="connsiteY35" fmla="*/ 4065366 h 4158741"/>
                  <a:gd name="connsiteX36" fmla="*/ 1932162 w 4150894"/>
                  <a:gd name="connsiteY36" fmla="*/ 4028486 h 4158741"/>
                  <a:gd name="connsiteX37" fmla="*/ 1799553 w 4150894"/>
                  <a:gd name="connsiteY37" fmla="*/ 4014362 h 4158741"/>
                  <a:gd name="connsiteX38" fmla="*/ 1761104 w 4150894"/>
                  <a:gd name="connsiteY38" fmla="*/ 4038687 h 4158741"/>
                  <a:gd name="connsiteX39" fmla="*/ 1647327 w 4150894"/>
                  <a:gd name="connsiteY39" fmla="*/ 4121862 h 4158741"/>
                  <a:gd name="connsiteX40" fmla="*/ 1561798 w 4150894"/>
                  <a:gd name="connsiteY40" fmla="*/ 4014362 h 4158741"/>
                  <a:gd name="connsiteX41" fmla="*/ 1517072 w 4150894"/>
                  <a:gd name="connsiteY41" fmla="*/ 3952374 h 4158741"/>
                  <a:gd name="connsiteX42" fmla="*/ 1382109 w 4150894"/>
                  <a:gd name="connsiteY42" fmla="*/ 3910002 h 4158741"/>
                  <a:gd name="connsiteX43" fmla="*/ 1371124 w 4150894"/>
                  <a:gd name="connsiteY43" fmla="*/ 3927264 h 4158741"/>
                  <a:gd name="connsiteX44" fmla="*/ 1244793 w 4150894"/>
                  <a:gd name="connsiteY44" fmla="*/ 3984545 h 4158741"/>
                  <a:gd name="connsiteX45" fmla="*/ 1178880 w 4150894"/>
                  <a:gd name="connsiteY45" fmla="*/ 3862922 h 4158741"/>
                  <a:gd name="connsiteX46" fmla="*/ 1147493 w 4150894"/>
                  <a:gd name="connsiteY46" fmla="*/ 3800148 h 4158741"/>
                  <a:gd name="connsiteX47" fmla="*/ 1075304 w 4150894"/>
                  <a:gd name="connsiteY47" fmla="*/ 3760130 h 4158741"/>
                  <a:gd name="connsiteX48" fmla="*/ 1004684 w 4150894"/>
                  <a:gd name="connsiteY48" fmla="*/ 3717758 h 4158741"/>
                  <a:gd name="connsiteX49" fmla="*/ 981929 w 4150894"/>
                  <a:gd name="connsiteY49" fmla="*/ 3749145 h 4158741"/>
                  <a:gd name="connsiteX50" fmla="*/ 845396 w 4150894"/>
                  <a:gd name="connsiteY50" fmla="*/ 3775824 h 4158741"/>
                  <a:gd name="connsiteX51" fmla="*/ 810871 w 4150894"/>
                  <a:gd name="connsiteY51" fmla="*/ 3642430 h 4158741"/>
                  <a:gd name="connsiteX52" fmla="*/ 792039 w 4150894"/>
                  <a:gd name="connsiteY52" fmla="*/ 3554547 h 4158741"/>
                  <a:gd name="connsiteX53" fmla="*/ 683755 w 4150894"/>
                  <a:gd name="connsiteY53" fmla="*/ 3458033 h 4158741"/>
                  <a:gd name="connsiteX54" fmla="*/ 654722 w 4150894"/>
                  <a:gd name="connsiteY54" fmla="*/ 3483927 h 4158741"/>
                  <a:gd name="connsiteX55" fmla="*/ 515836 w 4150894"/>
                  <a:gd name="connsiteY55" fmla="*/ 3480004 h 4158741"/>
                  <a:gd name="connsiteX56" fmla="*/ 510343 w 4150894"/>
                  <a:gd name="connsiteY56" fmla="*/ 3342687 h 4158741"/>
                  <a:gd name="connsiteX57" fmla="*/ 509558 w 4150894"/>
                  <a:gd name="connsiteY57" fmla="*/ 3253234 h 4158741"/>
                  <a:gd name="connsiteX58" fmla="*/ 439723 w 4150894"/>
                  <a:gd name="connsiteY58" fmla="*/ 3159074 h 4158741"/>
                  <a:gd name="connsiteX59" fmla="*/ 433445 w 4150894"/>
                  <a:gd name="connsiteY59" fmla="*/ 3155151 h 4158741"/>
                  <a:gd name="connsiteX60" fmla="*/ 277296 w 4150894"/>
                  <a:gd name="connsiteY60" fmla="*/ 3127687 h 4158741"/>
                  <a:gd name="connsiteX61" fmla="*/ 328300 w 4150894"/>
                  <a:gd name="connsiteY61" fmla="*/ 2970754 h 4158741"/>
                  <a:gd name="connsiteX62" fmla="*/ 254541 w 4150894"/>
                  <a:gd name="connsiteY62" fmla="*/ 2809112 h 4158741"/>
                  <a:gd name="connsiteX63" fmla="*/ 217662 w 4150894"/>
                  <a:gd name="connsiteY63" fmla="*/ 2804404 h 4158741"/>
                  <a:gd name="connsiteX64" fmla="*/ 105454 w 4150894"/>
                  <a:gd name="connsiteY64" fmla="*/ 2766740 h 4158741"/>
                  <a:gd name="connsiteX65" fmla="*/ 96038 w 4150894"/>
                  <a:gd name="connsiteY65" fmla="*/ 2663949 h 4158741"/>
                  <a:gd name="connsiteX66" fmla="*/ 158812 w 4150894"/>
                  <a:gd name="connsiteY66" fmla="*/ 2609806 h 4158741"/>
                  <a:gd name="connsiteX67" fmla="*/ 179213 w 4150894"/>
                  <a:gd name="connsiteY67" fmla="*/ 2575281 h 4158741"/>
                  <a:gd name="connsiteX68" fmla="*/ 140764 w 4150894"/>
                  <a:gd name="connsiteY68" fmla="*/ 2411285 h 4158741"/>
                  <a:gd name="connsiteX69" fmla="*/ 114085 w 4150894"/>
                  <a:gd name="connsiteY69" fmla="*/ 2386961 h 4158741"/>
                  <a:gd name="connsiteX70" fmla="*/ 6586 w 4150894"/>
                  <a:gd name="connsiteY70" fmla="*/ 2290446 h 4158741"/>
                  <a:gd name="connsiteX71" fmla="*/ 104669 w 4150894"/>
                  <a:gd name="connsiteY71" fmla="*/ 2179808 h 4158741"/>
                  <a:gd name="connsiteX72" fmla="*/ 115655 w 4150894"/>
                  <a:gd name="connsiteY72" fmla="*/ 2174315 h 4158741"/>
                  <a:gd name="connsiteX73" fmla="*/ 114085 w 4150894"/>
                  <a:gd name="connsiteY73" fmla="*/ 1996981 h 4158741"/>
                  <a:gd name="connsiteX74" fmla="*/ 88191 w 4150894"/>
                  <a:gd name="connsiteY74" fmla="*/ 1975794 h 4158741"/>
                  <a:gd name="connsiteX75" fmla="*/ 308 w 4150894"/>
                  <a:gd name="connsiteY75" fmla="*/ 1868295 h 4158741"/>
                  <a:gd name="connsiteX76" fmla="*/ 106239 w 4150894"/>
                  <a:gd name="connsiteY76" fmla="*/ 1772565 h 4158741"/>
                  <a:gd name="connsiteX77" fmla="*/ 138410 w 4150894"/>
                  <a:gd name="connsiteY77" fmla="*/ 1754518 h 4158741"/>
                  <a:gd name="connsiteX78" fmla="*/ 177644 w 4150894"/>
                  <a:gd name="connsiteY78" fmla="*/ 1566198 h 4158741"/>
                  <a:gd name="connsiteX79" fmla="*/ 151749 w 4150894"/>
                  <a:gd name="connsiteY79" fmla="*/ 1556781 h 4158741"/>
                  <a:gd name="connsiteX80" fmla="*/ 86622 w 4150894"/>
                  <a:gd name="connsiteY80" fmla="*/ 1437512 h 4158741"/>
                  <a:gd name="connsiteX81" fmla="*/ 192552 w 4150894"/>
                  <a:gd name="connsiteY81" fmla="*/ 1359830 h 4158741"/>
                  <a:gd name="connsiteX82" fmla="*/ 269450 w 4150894"/>
                  <a:gd name="connsiteY82" fmla="*/ 1308827 h 4158741"/>
                  <a:gd name="connsiteX83" fmla="*/ 322022 w 4150894"/>
                  <a:gd name="connsiteY83" fmla="*/ 1191911 h 4158741"/>
                  <a:gd name="connsiteX84" fmla="*/ 261603 w 4150894"/>
                  <a:gd name="connsiteY84" fmla="*/ 1107167 h 4158741"/>
                  <a:gd name="connsiteX85" fmla="*/ 290636 w 4150894"/>
                  <a:gd name="connsiteY85" fmla="*/ 1004375 h 4158741"/>
                  <a:gd name="connsiteX86" fmla="*/ 396566 w 4150894"/>
                  <a:gd name="connsiteY86" fmla="*/ 987897 h 4158741"/>
                  <a:gd name="connsiteX87" fmla="*/ 456201 w 4150894"/>
                  <a:gd name="connsiteY87" fmla="*/ 967496 h 4158741"/>
                  <a:gd name="connsiteX88" fmla="*/ 551930 w 4150894"/>
                  <a:gd name="connsiteY88" fmla="*/ 834102 h 4158741"/>
                  <a:gd name="connsiteX89" fmla="*/ 525252 w 4150894"/>
                  <a:gd name="connsiteY89" fmla="*/ 819194 h 4158741"/>
                  <a:gd name="connsiteX90" fmla="*/ 516620 w 4150894"/>
                  <a:gd name="connsiteY90" fmla="*/ 684231 h 4158741"/>
                  <a:gd name="connsiteX91" fmla="*/ 646090 w 4150894"/>
                  <a:gd name="connsiteY91" fmla="*/ 659906 h 4158741"/>
                  <a:gd name="connsiteX92" fmla="*/ 730050 w 4150894"/>
                  <a:gd name="connsiteY92" fmla="*/ 647351 h 4158741"/>
                  <a:gd name="connsiteX93" fmla="*/ 835980 w 4150894"/>
                  <a:gd name="connsiteY93" fmla="*/ 550837 h 4158741"/>
                  <a:gd name="connsiteX94" fmla="*/ 850889 w 4150894"/>
                  <a:gd name="connsiteY94" fmla="*/ 384487 h 4158741"/>
                  <a:gd name="connsiteX95" fmla="*/ 1009392 w 4150894"/>
                  <a:gd name="connsiteY95" fmla="*/ 425290 h 4158741"/>
                  <a:gd name="connsiteX96" fmla="*/ 1175741 w 4150894"/>
                  <a:gd name="connsiteY96" fmla="*/ 328776 h 4158741"/>
                  <a:gd name="connsiteX97" fmla="*/ 1162402 w 4150894"/>
                  <a:gd name="connsiteY97" fmla="*/ 280126 h 4158741"/>
                  <a:gd name="connsiteX98" fmla="*/ 1225960 w 4150894"/>
                  <a:gd name="connsiteY98" fmla="*/ 173411 h 4158741"/>
                  <a:gd name="connsiteX99" fmla="*/ 1346799 w 4150894"/>
                  <a:gd name="connsiteY99" fmla="*/ 209506 h 4158741"/>
                  <a:gd name="connsiteX100" fmla="*/ 1409573 w 4150894"/>
                  <a:gd name="connsiteY100" fmla="*/ 228338 h 4158741"/>
                  <a:gd name="connsiteX101" fmla="*/ 1539043 w 4150894"/>
                  <a:gd name="connsiteY101" fmla="*/ 184397 h 4158741"/>
                  <a:gd name="connsiteX102" fmla="*/ 1561798 w 4150894"/>
                  <a:gd name="connsiteY102" fmla="*/ 153010 h 4158741"/>
                  <a:gd name="connsiteX103" fmla="*/ 1648112 w 4150894"/>
                  <a:gd name="connsiteY103" fmla="*/ 42372 h 4158741"/>
                  <a:gd name="connsiteX104" fmla="*/ 1762674 w 4150894"/>
                  <a:gd name="connsiteY104" fmla="*/ 111423 h 4158741"/>
                  <a:gd name="connsiteX105" fmla="*/ 1790137 w 4150894"/>
                  <a:gd name="connsiteY105" fmla="*/ 129470 h 4158741"/>
                  <a:gd name="connsiteX106" fmla="*/ 1972180 w 4150894"/>
                  <a:gd name="connsiteY106" fmla="*/ 109854 h 4158741"/>
                  <a:gd name="connsiteX107" fmla="*/ 2081249 w 4150894"/>
                  <a:gd name="connsiteY107" fmla="*/ 0 h 4158741"/>
                  <a:gd name="connsiteX108" fmla="*/ 2190318 w 4150894"/>
                  <a:gd name="connsiteY108" fmla="*/ 109069 h 4158741"/>
                  <a:gd name="connsiteX109" fmla="*/ 2375499 w 4150894"/>
                  <a:gd name="connsiteY109" fmla="*/ 129470 h 4158741"/>
                  <a:gd name="connsiteX110" fmla="*/ 2401394 w 4150894"/>
                  <a:gd name="connsiteY110" fmla="*/ 109069 h 4158741"/>
                  <a:gd name="connsiteX111" fmla="*/ 2519878 w 4150894"/>
                  <a:gd name="connsiteY111" fmla="*/ 47865 h 4158741"/>
                  <a:gd name="connsiteX112" fmla="*/ 2599914 w 4150894"/>
                  <a:gd name="connsiteY112" fmla="*/ 151441 h 4158741"/>
                  <a:gd name="connsiteX113" fmla="*/ 2621885 w 4150894"/>
                  <a:gd name="connsiteY113" fmla="*/ 183612 h 4158741"/>
                  <a:gd name="connsiteX114" fmla="*/ 2767049 w 4150894"/>
                  <a:gd name="connsiteY114" fmla="*/ 231477 h 4158741"/>
                  <a:gd name="connsiteX115" fmla="*/ 2802359 w 4150894"/>
                  <a:gd name="connsiteY115" fmla="*/ 221276 h 4158741"/>
                  <a:gd name="connsiteX116" fmla="*/ 2927121 w 4150894"/>
                  <a:gd name="connsiteY116" fmla="*/ 182828 h 4158741"/>
                  <a:gd name="connsiteX117" fmla="*/ 2986756 w 4150894"/>
                  <a:gd name="connsiteY117" fmla="*/ 297389 h 4158741"/>
                  <a:gd name="connsiteX118" fmla="*/ 3011865 w 4150894"/>
                  <a:gd name="connsiteY118" fmla="*/ 343685 h 4158741"/>
                  <a:gd name="connsiteX119" fmla="*/ 3137412 w 4150894"/>
                  <a:gd name="connsiteY119" fmla="*/ 415089 h 4158741"/>
                  <a:gd name="connsiteX120" fmla="*/ 3253543 w 4150894"/>
                  <a:gd name="connsiteY120" fmla="*/ 375071 h 4158741"/>
                  <a:gd name="connsiteX121" fmla="*/ 3337502 w 4150894"/>
                  <a:gd name="connsiteY121" fmla="*/ 516312 h 4158741"/>
                  <a:gd name="connsiteX122" fmla="*/ 3351627 w 4150894"/>
                  <a:gd name="connsiteY122" fmla="*/ 574377 h 4158741"/>
                  <a:gd name="connsiteX123" fmla="*/ 3453634 w 4150894"/>
                  <a:gd name="connsiteY123" fmla="*/ 666183 h 4158741"/>
                  <a:gd name="connsiteX124" fmla="*/ 3499929 w 4150894"/>
                  <a:gd name="connsiteY124" fmla="*/ 673245 h 4158741"/>
                  <a:gd name="connsiteX125" fmla="*/ 3628614 w 4150894"/>
                  <a:gd name="connsiteY125" fmla="*/ 688154 h 4158741"/>
                  <a:gd name="connsiteX126" fmla="*/ 3635676 w 4150894"/>
                  <a:gd name="connsiteY126" fmla="*/ 817624 h 4158741"/>
                  <a:gd name="connsiteX127" fmla="*/ 3638815 w 4150894"/>
                  <a:gd name="connsiteY127" fmla="*/ 875690 h 4158741"/>
                  <a:gd name="connsiteX128" fmla="*/ 3724344 w 4150894"/>
                  <a:gd name="connsiteY128" fmla="*/ 992605 h 4158741"/>
                  <a:gd name="connsiteX129" fmla="*/ 3754161 w 4150894"/>
                  <a:gd name="connsiteY129" fmla="*/ 1007514 h 4158741"/>
                  <a:gd name="connsiteX130" fmla="*/ 3899325 w 4150894"/>
                  <a:gd name="connsiteY130" fmla="*/ 1051455 h 4158741"/>
                  <a:gd name="connsiteX131" fmla="*/ 3845183 w 4150894"/>
                  <a:gd name="connsiteY131" fmla="*/ 1196619 h 4158741"/>
                  <a:gd name="connsiteX132" fmla="*/ 3917372 w 4150894"/>
                  <a:gd name="connsiteY132" fmla="*/ 1362969 h 4158741"/>
                  <a:gd name="connsiteX133" fmla="*/ 3945620 w 4150894"/>
                  <a:gd name="connsiteY133" fmla="*/ 1373954 h 4158741"/>
                  <a:gd name="connsiteX134" fmla="*/ 4065675 w 4150894"/>
                  <a:gd name="connsiteY134" fmla="*/ 1444574 h 4158741"/>
                  <a:gd name="connsiteX135" fmla="*/ 4005255 w 4150894"/>
                  <a:gd name="connsiteY135" fmla="*/ 1570121 h 4158741"/>
                  <a:gd name="connsiteX136" fmla="*/ 3991916 w 4150894"/>
                  <a:gd name="connsiteY136" fmla="*/ 1600723 h 4158741"/>
                  <a:gd name="connsiteX137" fmla="*/ 4023303 w 4150894"/>
                  <a:gd name="connsiteY137" fmla="*/ 1749810 h 4158741"/>
                  <a:gd name="connsiteX138" fmla="*/ 4050766 w 4150894"/>
                  <a:gd name="connsiteY138" fmla="*/ 1772565 h 4158741"/>
                  <a:gd name="connsiteX139" fmla="*/ 4148065 w 4150894"/>
                  <a:gd name="connsiteY139" fmla="*/ 1864371 h 4158741"/>
                  <a:gd name="connsiteX140" fmla="*/ 4069598 w 4150894"/>
                  <a:gd name="connsiteY140" fmla="*/ 1975794 h 4158741"/>
                  <a:gd name="connsiteX141" fmla="*/ 4047627 w 4150894"/>
                  <a:gd name="connsiteY141" fmla="*/ 2004827 h 4158741"/>
                  <a:gd name="connsiteX142" fmla="*/ 4046843 w 4150894"/>
                  <a:gd name="connsiteY142" fmla="*/ 2153914 h 4158741"/>
                  <a:gd name="connsiteX143" fmla="*/ 4059397 w 4150894"/>
                  <a:gd name="connsiteY143" fmla="*/ 2178239 h 4158741"/>
                  <a:gd name="connsiteX144" fmla="*/ 4157481 w 4150894"/>
                  <a:gd name="connsiteY144" fmla="*/ 2258275 h 4158741"/>
                  <a:gd name="connsiteX145" fmla="*/ 4156696 w 4150894"/>
                  <a:gd name="connsiteY145" fmla="*/ 2297508 h 4158741"/>
                  <a:gd name="connsiteX146" fmla="*/ 2080464 w 4150894"/>
                  <a:gd name="connsiteY146" fmla="*/ 3323070 h 4158741"/>
                  <a:gd name="connsiteX147" fmla="*/ 3322593 w 4150894"/>
                  <a:gd name="connsiteY147" fmla="*/ 2085648 h 4158741"/>
                  <a:gd name="connsiteX148" fmla="*/ 2094588 w 4150894"/>
                  <a:gd name="connsiteY148" fmla="*/ 845088 h 4158741"/>
                  <a:gd name="connsiteX149" fmla="*/ 842257 w 4150894"/>
                  <a:gd name="connsiteY149" fmla="*/ 2069170 h 4158741"/>
                  <a:gd name="connsiteX150" fmla="*/ 2080464 w 4150894"/>
                  <a:gd name="connsiteY150" fmla="*/ 3323070 h 4158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4150894" h="4158741">
                    <a:moveTo>
                      <a:pt x="4156696" y="2297508"/>
                    </a:moveTo>
                    <a:cubicBezTo>
                      <a:pt x="4134725" y="2349296"/>
                      <a:pt x="4101769" y="2385391"/>
                      <a:pt x="4039780" y="2383822"/>
                    </a:cubicBezTo>
                    <a:cubicBezTo>
                      <a:pt x="4032718" y="2383822"/>
                      <a:pt x="4021734" y="2397161"/>
                      <a:pt x="4019379" y="2406578"/>
                    </a:cubicBezTo>
                    <a:cubicBezTo>
                      <a:pt x="4006825" y="2458365"/>
                      <a:pt x="3995055" y="2510938"/>
                      <a:pt x="3985638" y="2563511"/>
                    </a:cubicBezTo>
                    <a:cubicBezTo>
                      <a:pt x="3984069" y="2572142"/>
                      <a:pt x="3991916" y="2587836"/>
                      <a:pt x="4000547" y="2592544"/>
                    </a:cubicBezTo>
                    <a:cubicBezTo>
                      <a:pt x="4057044" y="2627854"/>
                      <a:pt x="4076660" y="2670226"/>
                      <a:pt x="4059397" y="2722799"/>
                    </a:cubicBezTo>
                    <a:cubicBezTo>
                      <a:pt x="4043704" y="2769094"/>
                      <a:pt x="3999762" y="2791849"/>
                      <a:pt x="3938558" y="2788711"/>
                    </a:cubicBezTo>
                    <a:cubicBezTo>
                      <a:pt x="3927573" y="2787926"/>
                      <a:pt x="3910310" y="2796557"/>
                      <a:pt x="3906387" y="2805189"/>
                    </a:cubicBezTo>
                    <a:cubicBezTo>
                      <a:pt x="3880493" y="2857762"/>
                      <a:pt x="3858522" y="2911904"/>
                      <a:pt x="3833413" y="2968400"/>
                    </a:cubicBezTo>
                    <a:cubicBezTo>
                      <a:pt x="3843613" y="2975462"/>
                      <a:pt x="3853814" y="2982524"/>
                      <a:pt x="3864014" y="2990370"/>
                    </a:cubicBezTo>
                    <a:cubicBezTo>
                      <a:pt x="3904818" y="3022542"/>
                      <a:pt x="3916588" y="3075114"/>
                      <a:pt x="3892263" y="3119841"/>
                    </a:cubicBezTo>
                    <a:cubicBezTo>
                      <a:pt x="3868723" y="3162997"/>
                      <a:pt x="3813796" y="3186537"/>
                      <a:pt x="3768285" y="3165351"/>
                    </a:cubicBezTo>
                    <a:cubicBezTo>
                      <a:pt x="3732191" y="3148089"/>
                      <a:pt x="3716497" y="3159859"/>
                      <a:pt x="3697665" y="3188891"/>
                    </a:cubicBezTo>
                    <a:cubicBezTo>
                      <a:pt x="3670986" y="3230479"/>
                      <a:pt x="3640384" y="3268928"/>
                      <a:pt x="3611352" y="3308161"/>
                    </a:cubicBezTo>
                    <a:cubicBezTo>
                      <a:pt x="3668633" y="3377212"/>
                      <a:pt x="3675694" y="3429785"/>
                      <a:pt x="3636461" y="3473726"/>
                    </a:cubicBezTo>
                    <a:cubicBezTo>
                      <a:pt x="3596443" y="3517668"/>
                      <a:pt x="3545439" y="3516098"/>
                      <a:pt x="3469327" y="3467449"/>
                    </a:cubicBezTo>
                    <a:cubicBezTo>
                      <a:pt x="3422247" y="3509036"/>
                      <a:pt x="3372812" y="3549839"/>
                      <a:pt x="3327302" y="3593780"/>
                    </a:cubicBezTo>
                    <a:cubicBezTo>
                      <a:pt x="3321024" y="3600058"/>
                      <a:pt x="3327302" y="3623598"/>
                      <a:pt x="3332010" y="3637722"/>
                    </a:cubicBezTo>
                    <a:cubicBezTo>
                      <a:pt x="3346133" y="3675386"/>
                      <a:pt x="3346919" y="3712265"/>
                      <a:pt x="3321809" y="3745221"/>
                    </a:cubicBezTo>
                    <a:cubicBezTo>
                      <a:pt x="3298269" y="3777393"/>
                      <a:pt x="3263743" y="3794655"/>
                      <a:pt x="3226080" y="3783670"/>
                    </a:cubicBezTo>
                    <a:cubicBezTo>
                      <a:pt x="3195478" y="3775039"/>
                      <a:pt x="3168799" y="3752284"/>
                      <a:pt x="3133489" y="3732667"/>
                    </a:cubicBezTo>
                    <a:cubicBezTo>
                      <a:pt x="3092686" y="3755422"/>
                      <a:pt x="3042467" y="3783670"/>
                      <a:pt x="2993033" y="3811134"/>
                    </a:cubicBezTo>
                    <a:cubicBezTo>
                      <a:pt x="2967139" y="3825258"/>
                      <a:pt x="2985186" y="3843305"/>
                      <a:pt x="2989109" y="3858998"/>
                    </a:cubicBezTo>
                    <a:cubicBezTo>
                      <a:pt x="3000095" y="3901370"/>
                      <a:pt x="2986756" y="3945312"/>
                      <a:pt x="2952230" y="3970421"/>
                    </a:cubicBezTo>
                    <a:cubicBezTo>
                      <a:pt x="2917705" y="3996315"/>
                      <a:pt x="2869840" y="3997885"/>
                      <a:pt x="2835315" y="3972775"/>
                    </a:cubicBezTo>
                    <a:cubicBezTo>
                      <a:pt x="2821191" y="3962574"/>
                      <a:pt x="2807851" y="3947666"/>
                      <a:pt x="2800005" y="3931972"/>
                    </a:cubicBezTo>
                    <a:cubicBezTo>
                      <a:pt x="2789019" y="3910786"/>
                      <a:pt x="2777249" y="3909217"/>
                      <a:pt x="2756848" y="3916279"/>
                    </a:cubicBezTo>
                    <a:cubicBezTo>
                      <a:pt x="2708983" y="3933542"/>
                      <a:pt x="2660334" y="3949235"/>
                      <a:pt x="2611684" y="3963359"/>
                    </a:cubicBezTo>
                    <a:cubicBezTo>
                      <a:pt x="2590499" y="3969636"/>
                      <a:pt x="2585791" y="3978268"/>
                      <a:pt x="2588929" y="3999454"/>
                    </a:cubicBezTo>
                    <a:cubicBezTo>
                      <a:pt x="2598345" y="4059873"/>
                      <a:pt x="2565389" y="4106953"/>
                      <a:pt x="2509677" y="4119508"/>
                    </a:cubicBezTo>
                    <a:cubicBezTo>
                      <a:pt x="2458674" y="4130493"/>
                      <a:pt x="2410025" y="4102245"/>
                      <a:pt x="2392762" y="4046534"/>
                    </a:cubicBezTo>
                    <a:cubicBezTo>
                      <a:pt x="2384130" y="4019855"/>
                      <a:pt x="2373145" y="4014362"/>
                      <a:pt x="2344897" y="4019071"/>
                    </a:cubicBezTo>
                    <a:cubicBezTo>
                      <a:pt x="2300171" y="4026917"/>
                      <a:pt x="2253876" y="4028486"/>
                      <a:pt x="2208365" y="4030841"/>
                    </a:cubicBezTo>
                    <a:cubicBezTo>
                      <a:pt x="2184040" y="4032410"/>
                      <a:pt x="2172270" y="4041041"/>
                      <a:pt x="2170701" y="4068505"/>
                    </a:cubicBezTo>
                    <a:cubicBezTo>
                      <a:pt x="2167562" y="4126570"/>
                      <a:pt x="2126759" y="4162665"/>
                      <a:pt x="2071833" y="4162665"/>
                    </a:cubicBezTo>
                    <a:cubicBezTo>
                      <a:pt x="2015336" y="4162665"/>
                      <a:pt x="1973749" y="4125001"/>
                      <a:pt x="1970611" y="4065366"/>
                    </a:cubicBezTo>
                    <a:cubicBezTo>
                      <a:pt x="1969041" y="4037902"/>
                      <a:pt x="1957271" y="4030056"/>
                      <a:pt x="1932162" y="4028486"/>
                    </a:cubicBezTo>
                    <a:cubicBezTo>
                      <a:pt x="1888220" y="4025348"/>
                      <a:pt x="1843494" y="4020640"/>
                      <a:pt x="1799553" y="4014362"/>
                    </a:cubicBezTo>
                    <a:cubicBezTo>
                      <a:pt x="1778367" y="4011224"/>
                      <a:pt x="1766597" y="4013578"/>
                      <a:pt x="1761104" y="4038687"/>
                    </a:cubicBezTo>
                    <a:cubicBezTo>
                      <a:pt x="1749334" y="4097538"/>
                      <a:pt x="1705392" y="4128139"/>
                      <a:pt x="1647327" y="4121862"/>
                    </a:cubicBezTo>
                    <a:cubicBezTo>
                      <a:pt x="1595539" y="4116369"/>
                      <a:pt x="1558660" y="4073213"/>
                      <a:pt x="1561798" y="4014362"/>
                    </a:cubicBezTo>
                    <a:cubicBezTo>
                      <a:pt x="1564152" y="3978268"/>
                      <a:pt x="1554736" y="3960221"/>
                      <a:pt x="1517072" y="3952374"/>
                    </a:cubicBezTo>
                    <a:cubicBezTo>
                      <a:pt x="1471561" y="3942173"/>
                      <a:pt x="1427620" y="3924911"/>
                      <a:pt x="1382109" y="3910002"/>
                    </a:cubicBezTo>
                    <a:cubicBezTo>
                      <a:pt x="1378186" y="3916279"/>
                      <a:pt x="1374263" y="3921772"/>
                      <a:pt x="1371124" y="3927264"/>
                    </a:cubicBezTo>
                    <a:cubicBezTo>
                      <a:pt x="1342091" y="3979837"/>
                      <a:pt x="1294227" y="4001808"/>
                      <a:pt x="1244793" y="3984545"/>
                    </a:cubicBezTo>
                    <a:cubicBezTo>
                      <a:pt x="1193789" y="3966498"/>
                      <a:pt x="1164756" y="3919418"/>
                      <a:pt x="1178880" y="3862922"/>
                    </a:cubicBezTo>
                    <a:cubicBezTo>
                      <a:pt x="1188296" y="3827611"/>
                      <a:pt x="1176526" y="3813488"/>
                      <a:pt x="1147493" y="3800148"/>
                    </a:cubicBezTo>
                    <a:cubicBezTo>
                      <a:pt x="1122384" y="3789163"/>
                      <a:pt x="1099629" y="3774254"/>
                      <a:pt x="1075304" y="3760130"/>
                    </a:cubicBezTo>
                    <a:cubicBezTo>
                      <a:pt x="1052549" y="3746791"/>
                      <a:pt x="1030578" y="3733451"/>
                      <a:pt x="1004684" y="3717758"/>
                    </a:cubicBezTo>
                    <a:cubicBezTo>
                      <a:pt x="996837" y="3728743"/>
                      <a:pt x="988990" y="3738944"/>
                      <a:pt x="981929" y="3749145"/>
                    </a:cubicBezTo>
                    <a:cubicBezTo>
                      <a:pt x="947403" y="3793086"/>
                      <a:pt x="890907" y="3804071"/>
                      <a:pt x="845396" y="3775824"/>
                    </a:cubicBezTo>
                    <a:cubicBezTo>
                      <a:pt x="800670" y="3748360"/>
                      <a:pt x="780269" y="3687156"/>
                      <a:pt x="810871" y="3642430"/>
                    </a:cubicBezTo>
                    <a:cubicBezTo>
                      <a:pt x="838334" y="3600842"/>
                      <a:pt x="825779" y="3580441"/>
                      <a:pt x="792039" y="3554547"/>
                    </a:cubicBezTo>
                    <a:cubicBezTo>
                      <a:pt x="755159" y="3526299"/>
                      <a:pt x="721419" y="3492558"/>
                      <a:pt x="683755" y="3458033"/>
                    </a:cubicBezTo>
                    <a:cubicBezTo>
                      <a:pt x="673554" y="3466664"/>
                      <a:pt x="664923" y="3475295"/>
                      <a:pt x="654722" y="3483927"/>
                    </a:cubicBezTo>
                    <a:cubicBezTo>
                      <a:pt x="611565" y="3519237"/>
                      <a:pt x="554284" y="3517668"/>
                      <a:pt x="515836" y="3480004"/>
                    </a:cubicBezTo>
                    <a:cubicBezTo>
                      <a:pt x="478172" y="3443124"/>
                      <a:pt x="471109" y="3380351"/>
                      <a:pt x="510343" y="3342687"/>
                    </a:cubicBezTo>
                    <a:cubicBezTo>
                      <a:pt x="546438" y="3308161"/>
                      <a:pt x="537806" y="3284621"/>
                      <a:pt x="509558" y="3253234"/>
                    </a:cubicBezTo>
                    <a:cubicBezTo>
                      <a:pt x="483664" y="3224201"/>
                      <a:pt x="462478" y="3190461"/>
                      <a:pt x="439723" y="3159074"/>
                    </a:cubicBezTo>
                    <a:cubicBezTo>
                      <a:pt x="438153" y="3157505"/>
                      <a:pt x="435015" y="3155936"/>
                      <a:pt x="433445" y="3155151"/>
                    </a:cubicBezTo>
                    <a:cubicBezTo>
                      <a:pt x="357332" y="3184968"/>
                      <a:pt x="307898" y="3176337"/>
                      <a:pt x="277296" y="3127687"/>
                    </a:cubicBezTo>
                    <a:cubicBezTo>
                      <a:pt x="246694" y="3079038"/>
                      <a:pt x="262388" y="3027250"/>
                      <a:pt x="328300" y="2970754"/>
                    </a:cubicBezTo>
                    <a:cubicBezTo>
                      <a:pt x="304760" y="2917396"/>
                      <a:pt x="281220" y="2862470"/>
                      <a:pt x="254541" y="2809112"/>
                    </a:cubicBezTo>
                    <a:cubicBezTo>
                      <a:pt x="251402" y="2802835"/>
                      <a:pt x="230216" y="2802835"/>
                      <a:pt x="217662" y="2804404"/>
                    </a:cubicBezTo>
                    <a:cubicBezTo>
                      <a:pt x="173720" y="2810682"/>
                      <a:pt x="133702" y="2805189"/>
                      <a:pt x="105454" y="2766740"/>
                    </a:cubicBezTo>
                    <a:cubicBezTo>
                      <a:pt x="81914" y="2734569"/>
                      <a:pt x="75637" y="2696905"/>
                      <a:pt x="96038" y="2663949"/>
                    </a:cubicBezTo>
                    <a:cubicBezTo>
                      <a:pt x="110162" y="2641193"/>
                      <a:pt x="135271" y="2623930"/>
                      <a:pt x="158812" y="2609806"/>
                    </a:cubicBezTo>
                    <a:cubicBezTo>
                      <a:pt x="174505" y="2600390"/>
                      <a:pt x="183921" y="2594898"/>
                      <a:pt x="179213" y="2575281"/>
                    </a:cubicBezTo>
                    <a:cubicBezTo>
                      <a:pt x="165874" y="2521139"/>
                      <a:pt x="154888" y="2465428"/>
                      <a:pt x="140764" y="2411285"/>
                    </a:cubicBezTo>
                    <a:cubicBezTo>
                      <a:pt x="138410" y="2401085"/>
                      <a:pt x="124286" y="2388530"/>
                      <a:pt x="114085" y="2386961"/>
                    </a:cubicBezTo>
                    <a:cubicBezTo>
                      <a:pt x="41111" y="2374406"/>
                      <a:pt x="8940" y="2346158"/>
                      <a:pt x="6586" y="2290446"/>
                    </a:cubicBezTo>
                    <a:cubicBezTo>
                      <a:pt x="4232" y="2230027"/>
                      <a:pt x="31695" y="2198640"/>
                      <a:pt x="104669" y="2179808"/>
                    </a:cubicBezTo>
                    <a:cubicBezTo>
                      <a:pt x="107024" y="2179024"/>
                      <a:pt x="109377" y="2177454"/>
                      <a:pt x="115655" y="2174315"/>
                    </a:cubicBezTo>
                    <a:cubicBezTo>
                      <a:pt x="115655" y="2116250"/>
                      <a:pt x="116439" y="2056615"/>
                      <a:pt x="114085" y="1996981"/>
                    </a:cubicBezTo>
                    <a:cubicBezTo>
                      <a:pt x="114085" y="1989134"/>
                      <a:pt x="98392" y="1978148"/>
                      <a:pt x="88191" y="1975794"/>
                    </a:cubicBezTo>
                    <a:cubicBezTo>
                      <a:pt x="30126" y="1960101"/>
                      <a:pt x="-3615" y="1920083"/>
                      <a:pt x="308" y="1868295"/>
                    </a:cubicBezTo>
                    <a:cubicBezTo>
                      <a:pt x="4232" y="1814937"/>
                      <a:pt x="46604" y="1777274"/>
                      <a:pt x="106239" y="1772565"/>
                    </a:cubicBezTo>
                    <a:cubicBezTo>
                      <a:pt x="118009" y="1771781"/>
                      <a:pt x="136056" y="1763150"/>
                      <a:pt x="138410" y="1754518"/>
                    </a:cubicBezTo>
                    <a:cubicBezTo>
                      <a:pt x="153319" y="1692529"/>
                      <a:pt x="164304" y="1629756"/>
                      <a:pt x="177644" y="1566198"/>
                    </a:cubicBezTo>
                    <a:cubicBezTo>
                      <a:pt x="168228" y="1563059"/>
                      <a:pt x="159596" y="1559920"/>
                      <a:pt x="151749" y="1556781"/>
                    </a:cubicBezTo>
                    <a:cubicBezTo>
                      <a:pt x="100746" y="1536380"/>
                      <a:pt x="75637" y="1491654"/>
                      <a:pt x="86622" y="1437512"/>
                    </a:cubicBezTo>
                    <a:cubicBezTo>
                      <a:pt x="96038" y="1389647"/>
                      <a:pt x="142334" y="1350414"/>
                      <a:pt x="192552" y="1359830"/>
                    </a:cubicBezTo>
                    <a:cubicBezTo>
                      <a:pt x="241986" y="1369246"/>
                      <a:pt x="256111" y="1347275"/>
                      <a:pt x="269450" y="1308827"/>
                    </a:cubicBezTo>
                    <a:cubicBezTo>
                      <a:pt x="285143" y="1266454"/>
                      <a:pt x="306329" y="1225652"/>
                      <a:pt x="322022" y="1191911"/>
                    </a:cubicBezTo>
                    <a:cubicBezTo>
                      <a:pt x="299267" y="1160524"/>
                      <a:pt x="272588" y="1136984"/>
                      <a:pt x="261603" y="1107167"/>
                    </a:cubicBezTo>
                    <a:cubicBezTo>
                      <a:pt x="248264" y="1070287"/>
                      <a:pt x="257680" y="1031839"/>
                      <a:pt x="290636" y="1004375"/>
                    </a:cubicBezTo>
                    <a:cubicBezTo>
                      <a:pt x="322807" y="976912"/>
                      <a:pt x="360471" y="971419"/>
                      <a:pt x="396566" y="987897"/>
                    </a:cubicBezTo>
                    <a:cubicBezTo>
                      <a:pt x="426383" y="1001236"/>
                      <a:pt x="440508" y="991821"/>
                      <a:pt x="456201" y="967496"/>
                    </a:cubicBezTo>
                    <a:cubicBezTo>
                      <a:pt x="483664" y="925124"/>
                      <a:pt x="515051" y="884321"/>
                      <a:pt x="551930" y="834102"/>
                    </a:cubicBezTo>
                    <a:cubicBezTo>
                      <a:pt x="543299" y="829394"/>
                      <a:pt x="532313" y="826256"/>
                      <a:pt x="525252" y="819194"/>
                    </a:cubicBezTo>
                    <a:cubicBezTo>
                      <a:pt x="486803" y="779960"/>
                      <a:pt x="483664" y="725033"/>
                      <a:pt x="516620" y="684231"/>
                    </a:cubicBezTo>
                    <a:cubicBezTo>
                      <a:pt x="548007" y="644212"/>
                      <a:pt x="602934" y="629304"/>
                      <a:pt x="646090" y="659906"/>
                    </a:cubicBezTo>
                    <a:cubicBezTo>
                      <a:pt x="683755" y="686585"/>
                      <a:pt x="704156" y="674030"/>
                      <a:pt x="730050" y="647351"/>
                    </a:cubicBezTo>
                    <a:cubicBezTo>
                      <a:pt x="763791" y="612826"/>
                      <a:pt x="800670" y="582224"/>
                      <a:pt x="835980" y="550837"/>
                    </a:cubicBezTo>
                    <a:cubicBezTo>
                      <a:pt x="795962" y="464523"/>
                      <a:pt x="800670" y="419013"/>
                      <a:pt x="850889" y="384487"/>
                    </a:cubicBezTo>
                    <a:cubicBezTo>
                      <a:pt x="898754" y="351531"/>
                      <a:pt x="946619" y="363301"/>
                      <a:pt x="1009392" y="425290"/>
                    </a:cubicBezTo>
                    <a:cubicBezTo>
                      <a:pt x="1063534" y="393903"/>
                      <a:pt x="1119246" y="361732"/>
                      <a:pt x="1175741" y="328776"/>
                    </a:cubicBezTo>
                    <a:cubicBezTo>
                      <a:pt x="1171034" y="312298"/>
                      <a:pt x="1164756" y="296604"/>
                      <a:pt x="1162402" y="280126"/>
                    </a:cubicBezTo>
                    <a:cubicBezTo>
                      <a:pt x="1156125" y="235400"/>
                      <a:pt x="1182804" y="190674"/>
                      <a:pt x="1225960" y="173411"/>
                    </a:cubicBezTo>
                    <a:cubicBezTo>
                      <a:pt x="1270686" y="155364"/>
                      <a:pt x="1321690" y="167919"/>
                      <a:pt x="1346799" y="209506"/>
                    </a:cubicBezTo>
                    <a:cubicBezTo>
                      <a:pt x="1364847" y="239324"/>
                      <a:pt x="1381325" y="240108"/>
                      <a:pt x="1409573" y="228338"/>
                    </a:cubicBezTo>
                    <a:cubicBezTo>
                      <a:pt x="1451945" y="211860"/>
                      <a:pt x="1496671" y="200875"/>
                      <a:pt x="1539043" y="184397"/>
                    </a:cubicBezTo>
                    <a:cubicBezTo>
                      <a:pt x="1549244" y="180474"/>
                      <a:pt x="1561014" y="164780"/>
                      <a:pt x="1561798" y="153010"/>
                    </a:cubicBezTo>
                    <a:cubicBezTo>
                      <a:pt x="1564937" y="94160"/>
                      <a:pt x="1594754" y="53357"/>
                      <a:pt x="1648112" y="42372"/>
                    </a:cubicBezTo>
                    <a:cubicBezTo>
                      <a:pt x="1693622" y="32956"/>
                      <a:pt x="1735995" y="59635"/>
                      <a:pt x="1762674" y="111423"/>
                    </a:cubicBezTo>
                    <a:cubicBezTo>
                      <a:pt x="1767381" y="120054"/>
                      <a:pt x="1781505" y="130255"/>
                      <a:pt x="1790137" y="129470"/>
                    </a:cubicBezTo>
                    <a:cubicBezTo>
                      <a:pt x="1851341" y="124762"/>
                      <a:pt x="1911761" y="116916"/>
                      <a:pt x="1972180" y="109854"/>
                    </a:cubicBezTo>
                    <a:cubicBezTo>
                      <a:pt x="1998074" y="26679"/>
                      <a:pt x="2023968" y="784"/>
                      <a:pt x="2081249" y="0"/>
                    </a:cubicBezTo>
                    <a:cubicBezTo>
                      <a:pt x="2139314" y="0"/>
                      <a:pt x="2163639" y="24325"/>
                      <a:pt x="2190318" y="109069"/>
                    </a:cubicBezTo>
                    <a:cubicBezTo>
                      <a:pt x="2251521" y="116131"/>
                      <a:pt x="2313510" y="123977"/>
                      <a:pt x="2375499" y="129470"/>
                    </a:cubicBezTo>
                    <a:cubicBezTo>
                      <a:pt x="2384130" y="130255"/>
                      <a:pt x="2396685" y="118485"/>
                      <a:pt x="2401394" y="109069"/>
                    </a:cubicBezTo>
                    <a:cubicBezTo>
                      <a:pt x="2428072" y="58850"/>
                      <a:pt x="2466521" y="37664"/>
                      <a:pt x="2519878" y="47865"/>
                    </a:cubicBezTo>
                    <a:cubicBezTo>
                      <a:pt x="2564604" y="56496"/>
                      <a:pt x="2594422" y="96514"/>
                      <a:pt x="2599914" y="151441"/>
                    </a:cubicBezTo>
                    <a:cubicBezTo>
                      <a:pt x="2600699" y="163211"/>
                      <a:pt x="2611684" y="178904"/>
                      <a:pt x="2621885" y="183612"/>
                    </a:cubicBezTo>
                    <a:cubicBezTo>
                      <a:pt x="2668965" y="201660"/>
                      <a:pt x="2717614" y="217353"/>
                      <a:pt x="2767049" y="231477"/>
                    </a:cubicBezTo>
                    <a:cubicBezTo>
                      <a:pt x="2777249" y="234616"/>
                      <a:pt x="2794512" y="229123"/>
                      <a:pt x="2802359" y="221276"/>
                    </a:cubicBezTo>
                    <a:cubicBezTo>
                      <a:pt x="2843161" y="177335"/>
                      <a:pt x="2881610" y="163996"/>
                      <a:pt x="2927121" y="182828"/>
                    </a:cubicBezTo>
                    <a:cubicBezTo>
                      <a:pt x="2972632" y="201660"/>
                      <a:pt x="2993033" y="237754"/>
                      <a:pt x="2986756" y="297389"/>
                    </a:cubicBezTo>
                    <a:cubicBezTo>
                      <a:pt x="2984402" y="320929"/>
                      <a:pt x="2992248" y="332699"/>
                      <a:pt x="3011865" y="343685"/>
                    </a:cubicBezTo>
                    <a:cubicBezTo>
                      <a:pt x="3058945" y="368794"/>
                      <a:pt x="3104456" y="396257"/>
                      <a:pt x="3137412" y="415089"/>
                    </a:cubicBezTo>
                    <a:cubicBezTo>
                      <a:pt x="3182923" y="398611"/>
                      <a:pt x="3218233" y="375071"/>
                      <a:pt x="3253543" y="375071"/>
                    </a:cubicBezTo>
                    <a:cubicBezTo>
                      <a:pt x="3324163" y="374287"/>
                      <a:pt x="3368889" y="450400"/>
                      <a:pt x="3337502" y="516312"/>
                    </a:cubicBezTo>
                    <a:cubicBezTo>
                      <a:pt x="3324163" y="544560"/>
                      <a:pt x="3330440" y="557114"/>
                      <a:pt x="3351627" y="574377"/>
                    </a:cubicBezTo>
                    <a:cubicBezTo>
                      <a:pt x="3386937" y="603410"/>
                      <a:pt x="3420677" y="634797"/>
                      <a:pt x="3453634" y="666183"/>
                    </a:cubicBezTo>
                    <a:cubicBezTo>
                      <a:pt x="3468542" y="680307"/>
                      <a:pt x="3479527" y="686585"/>
                      <a:pt x="3499929" y="673245"/>
                    </a:cubicBezTo>
                    <a:cubicBezTo>
                      <a:pt x="3543870" y="645782"/>
                      <a:pt x="3596443" y="653629"/>
                      <a:pt x="3628614" y="688154"/>
                    </a:cubicBezTo>
                    <a:cubicBezTo>
                      <a:pt x="3660786" y="722679"/>
                      <a:pt x="3666278" y="775252"/>
                      <a:pt x="3635676" y="817624"/>
                    </a:cubicBezTo>
                    <a:cubicBezTo>
                      <a:pt x="3619198" y="841164"/>
                      <a:pt x="3623122" y="855288"/>
                      <a:pt x="3638815" y="875690"/>
                    </a:cubicBezTo>
                    <a:cubicBezTo>
                      <a:pt x="3668633" y="914138"/>
                      <a:pt x="3694526" y="954941"/>
                      <a:pt x="3724344" y="992605"/>
                    </a:cubicBezTo>
                    <a:cubicBezTo>
                      <a:pt x="3730621" y="1000452"/>
                      <a:pt x="3745530" y="1009083"/>
                      <a:pt x="3754161" y="1007514"/>
                    </a:cubicBezTo>
                    <a:cubicBezTo>
                      <a:pt x="3834198" y="989466"/>
                      <a:pt x="3874216" y="1000452"/>
                      <a:pt x="3899325" y="1051455"/>
                    </a:cubicBezTo>
                    <a:cubicBezTo>
                      <a:pt x="3923650" y="1101674"/>
                      <a:pt x="3906387" y="1147970"/>
                      <a:pt x="3845183" y="1196619"/>
                    </a:cubicBezTo>
                    <a:cubicBezTo>
                      <a:pt x="3868723" y="1251546"/>
                      <a:pt x="3891478" y="1308042"/>
                      <a:pt x="3917372" y="1362969"/>
                    </a:cubicBezTo>
                    <a:cubicBezTo>
                      <a:pt x="3920511" y="1370031"/>
                      <a:pt x="3936205" y="1373954"/>
                      <a:pt x="3945620" y="1373954"/>
                    </a:cubicBezTo>
                    <a:cubicBezTo>
                      <a:pt x="4010748" y="1371600"/>
                      <a:pt x="4049981" y="1394356"/>
                      <a:pt x="4065675" y="1444574"/>
                    </a:cubicBezTo>
                    <a:cubicBezTo>
                      <a:pt x="4081368" y="1494008"/>
                      <a:pt x="4060967" y="1533241"/>
                      <a:pt x="4005255" y="1570121"/>
                    </a:cubicBezTo>
                    <a:cubicBezTo>
                      <a:pt x="3997408" y="1575614"/>
                      <a:pt x="3990347" y="1591307"/>
                      <a:pt x="3991916" y="1600723"/>
                    </a:cubicBezTo>
                    <a:cubicBezTo>
                      <a:pt x="4000547" y="1650942"/>
                      <a:pt x="4010748" y="1700376"/>
                      <a:pt x="4023303" y="1749810"/>
                    </a:cubicBezTo>
                    <a:cubicBezTo>
                      <a:pt x="4025657" y="1759226"/>
                      <a:pt x="4040565" y="1770211"/>
                      <a:pt x="4050766" y="1772565"/>
                    </a:cubicBezTo>
                    <a:cubicBezTo>
                      <a:pt x="4107262" y="1782766"/>
                      <a:pt x="4143357" y="1814937"/>
                      <a:pt x="4148065" y="1864371"/>
                    </a:cubicBezTo>
                    <a:cubicBezTo>
                      <a:pt x="4153557" y="1917729"/>
                      <a:pt x="4126094" y="1954608"/>
                      <a:pt x="4069598" y="1975794"/>
                    </a:cubicBezTo>
                    <a:cubicBezTo>
                      <a:pt x="4059397" y="1979718"/>
                      <a:pt x="4047627" y="1994627"/>
                      <a:pt x="4047627" y="2004827"/>
                    </a:cubicBezTo>
                    <a:cubicBezTo>
                      <a:pt x="4045274" y="2054261"/>
                      <a:pt x="4046058" y="2104480"/>
                      <a:pt x="4046843" y="2153914"/>
                    </a:cubicBezTo>
                    <a:cubicBezTo>
                      <a:pt x="4046843" y="2162545"/>
                      <a:pt x="4053905" y="2177454"/>
                      <a:pt x="4059397" y="2178239"/>
                    </a:cubicBezTo>
                    <a:cubicBezTo>
                      <a:pt x="4109616" y="2184516"/>
                      <a:pt x="4134725" y="2219826"/>
                      <a:pt x="4157481" y="2258275"/>
                    </a:cubicBezTo>
                    <a:cubicBezTo>
                      <a:pt x="4156696" y="2271615"/>
                      <a:pt x="4156696" y="2284169"/>
                      <a:pt x="4156696" y="2297508"/>
                    </a:cubicBezTo>
                    <a:close/>
                    <a:moveTo>
                      <a:pt x="2080464" y="3323070"/>
                    </a:moveTo>
                    <a:cubicBezTo>
                      <a:pt x="2763910" y="3324639"/>
                      <a:pt x="3320240" y="2770663"/>
                      <a:pt x="3322593" y="2085648"/>
                    </a:cubicBezTo>
                    <a:cubicBezTo>
                      <a:pt x="3325732" y="1410833"/>
                      <a:pt x="2767049" y="847442"/>
                      <a:pt x="2094588" y="845088"/>
                    </a:cubicBezTo>
                    <a:cubicBezTo>
                      <a:pt x="1407218" y="843518"/>
                      <a:pt x="849320" y="1392786"/>
                      <a:pt x="842257" y="2069170"/>
                    </a:cubicBezTo>
                    <a:cubicBezTo>
                      <a:pt x="835980" y="2743985"/>
                      <a:pt x="1378186" y="3319931"/>
                      <a:pt x="2080464" y="3323070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75">
                <a:extLst>
                  <a:ext uri="{FF2B5EF4-FFF2-40B4-BE49-F238E27FC236}">
                    <a16:creationId xmlns:a16="http://schemas.microsoft.com/office/drawing/2014/main" id="{3EDDA9D3-F69E-4614-A8E0-DEEA3EE2C5C1}"/>
                  </a:ext>
                </a:extLst>
              </p:cNvPr>
              <p:cNvSpPr/>
              <p:nvPr/>
            </p:nvSpPr>
            <p:spPr>
              <a:xfrm>
                <a:off x="1074122" y="4019019"/>
                <a:ext cx="2832644" cy="2832644"/>
              </a:xfrm>
              <a:custGeom>
                <a:avLst/>
                <a:gdLst>
                  <a:gd name="connsiteX0" fmla="*/ 0 w 2832652"/>
                  <a:gd name="connsiteY0" fmla="*/ 1348103 h 2832652"/>
                  <a:gd name="connsiteX1" fmla="*/ 31387 w 2832652"/>
                  <a:gd name="connsiteY1" fmla="*/ 1144089 h 2832652"/>
                  <a:gd name="connsiteX2" fmla="*/ 1021638 w 2832652"/>
                  <a:gd name="connsiteY2" fmla="*/ 61247 h 2832652"/>
                  <a:gd name="connsiteX3" fmla="*/ 2762817 w 2832652"/>
                  <a:gd name="connsiteY3" fmla="*/ 957338 h 2832652"/>
                  <a:gd name="connsiteX4" fmla="*/ 1749025 w 2832652"/>
                  <a:gd name="connsiteY4" fmla="*/ 2796600 h 2832652"/>
                  <a:gd name="connsiteX5" fmla="*/ 1516764 w 2832652"/>
                  <a:gd name="connsiteY5" fmla="*/ 2831910 h 2832652"/>
                  <a:gd name="connsiteX6" fmla="*/ 1490870 w 2832652"/>
                  <a:gd name="connsiteY6" fmla="*/ 2838972 h 2832652"/>
                  <a:gd name="connsiteX7" fmla="*/ 1349629 w 2832652"/>
                  <a:gd name="connsiteY7" fmla="*/ 2838972 h 2832652"/>
                  <a:gd name="connsiteX8" fmla="*/ 1311965 w 2832652"/>
                  <a:gd name="connsiteY8" fmla="*/ 2830341 h 2832652"/>
                  <a:gd name="connsiteX9" fmla="*/ 1096182 w 2832652"/>
                  <a:gd name="connsiteY9" fmla="*/ 2796600 h 2832652"/>
                  <a:gd name="connsiteX10" fmla="*/ 31387 w 2832652"/>
                  <a:gd name="connsiteY10" fmla="*/ 1693357 h 2832652"/>
                  <a:gd name="connsiteX11" fmla="*/ 0 w 2832652"/>
                  <a:gd name="connsiteY11" fmla="*/ 1489343 h 2832652"/>
                  <a:gd name="connsiteX12" fmla="*/ 0 w 2832652"/>
                  <a:gd name="connsiteY12" fmla="*/ 1348103 h 2832652"/>
                  <a:gd name="connsiteX13" fmla="*/ 440984 w 2832652"/>
                  <a:gd name="connsiteY13" fmla="*/ 1418723 h 2832652"/>
                  <a:gd name="connsiteX14" fmla="*/ 1423388 w 2832652"/>
                  <a:gd name="connsiteY14" fmla="*/ 2399558 h 2832652"/>
                  <a:gd name="connsiteX15" fmla="*/ 2402654 w 2832652"/>
                  <a:gd name="connsiteY15" fmla="*/ 1421077 h 2832652"/>
                  <a:gd name="connsiteX16" fmla="*/ 1422604 w 2832652"/>
                  <a:gd name="connsiteY16" fmla="*/ 439457 h 2832652"/>
                  <a:gd name="connsiteX17" fmla="*/ 440984 w 2832652"/>
                  <a:gd name="connsiteY17" fmla="*/ 1418723 h 2832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32652" h="2832652">
                    <a:moveTo>
                      <a:pt x="0" y="1348103"/>
                    </a:moveTo>
                    <a:cubicBezTo>
                      <a:pt x="10201" y="1279836"/>
                      <a:pt x="16478" y="1210786"/>
                      <a:pt x="31387" y="1144089"/>
                    </a:cubicBezTo>
                    <a:cubicBezTo>
                      <a:pt x="155364" y="594821"/>
                      <a:pt x="484925" y="227597"/>
                      <a:pt x="1021638" y="61247"/>
                    </a:cubicBezTo>
                    <a:cubicBezTo>
                      <a:pt x="1741963" y="-161599"/>
                      <a:pt x="2518785" y="243290"/>
                      <a:pt x="2762817" y="957338"/>
                    </a:cubicBezTo>
                    <a:cubicBezTo>
                      <a:pt x="3034312" y="1751422"/>
                      <a:pt x="2565865" y="2602787"/>
                      <a:pt x="1749025" y="2796600"/>
                    </a:cubicBezTo>
                    <a:cubicBezTo>
                      <a:pt x="1672913" y="2814648"/>
                      <a:pt x="1594446" y="2820140"/>
                      <a:pt x="1516764" y="2831910"/>
                    </a:cubicBezTo>
                    <a:cubicBezTo>
                      <a:pt x="1508132" y="2833479"/>
                      <a:pt x="1499501" y="2836618"/>
                      <a:pt x="1490870" y="2838972"/>
                    </a:cubicBezTo>
                    <a:cubicBezTo>
                      <a:pt x="1443790" y="2838972"/>
                      <a:pt x="1396709" y="2838972"/>
                      <a:pt x="1349629" y="2838972"/>
                    </a:cubicBezTo>
                    <a:cubicBezTo>
                      <a:pt x="1337075" y="2835833"/>
                      <a:pt x="1324520" y="2832695"/>
                      <a:pt x="1311965" y="2830341"/>
                    </a:cubicBezTo>
                    <a:cubicBezTo>
                      <a:pt x="1239776" y="2819356"/>
                      <a:pt x="1166017" y="2815432"/>
                      <a:pt x="1096182" y="2796600"/>
                    </a:cubicBezTo>
                    <a:cubicBezTo>
                      <a:pt x="522589" y="2641236"/>
                      <a:pt x="164780" y="2274011"/>
                      <a:pt x="31387" y="1693357"/>
                    </a:cubicBezTo>
                    <a:cubicBezTo>
                      <a:pt x="15693" y="1626660"/>
                      <a:pt x="10201" y="1557609"/>
                      <a:pt x="0" y="1489343"/>
                    </a:cubicBezTo>
                    <a:cubicBezTo>
                      <a:pt x="0" y="1442263"/>
                      <a:pt x="0" y="1395183"/>
                      <a:pt x="0" y="1348103"/>
                    </a:cubicBezTo>
                    <a:close/>
                    <a:moveTo>
                      <a:pt x="440984" y="1418723"/>
                    </a:moveTo>
                    <a:cubicBezTo>
                      <a:pt x="440984" y="1957005"/>
                      <a:pt x="885106" y="2400343"/>
                      <a:pt x="1423388" y="2399558"/>
                    </a:cubicBezTo>
                    <a:cubicBezTo>
                      <a:pt x="1961671" y="2398774"/>
                      <a:pt x="2401870" y="1958574"/>
                      <a:pt x="2402654" y="1421077"/>
                    </a:cubicBezTo>
                    <a:cubicBezTo>
                      <a:pt x="2403439" y="881225"/>
                      <a:pt x="1964025" y="440241"/>
                      <a:pt x="1422604" y="439457"/>
                    </a:cubicBezTo>
                    <a:cubicBezTo>
                      <a:pt x="883536" y="437103"/>
                      <a:pt x="440984" y="879656"/>
                      <a:pt x="440984" y="1418723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76">
                <a:extLst>
                  <a:ext uri="{FF2B5EF4-FFF2-40B4-BE49-F238E27FC236}">
                    <a16:creationId xmlns:a16="http://schemas.microsoft.com/office/drawing/2014/main" id="{05397A56-0670-4171-BA1A-39151C4790DB}"/>
                  </a:ext>
                </a:extLst>
              </p:cNvPr>
              <p:cNvSpPr/>
              <p:nvPr/>
            </p:nvSpPr>
            <p:spPr>
              <a:xfrm>
                <a:off x="5963376" y="1"/>
                <a:ext cx="3311292" cy="251093"/>
              </a:xfrm>
              <a:custGeom>
                <a:avLst/>
                <a:gdLst>
                  <a:gd name="connsiteX0" fmla="*/ 3098655 w 3311299"/>
                  <a:gd name="connsiteY0" fmla="*/ 0 h 251093"/>
                  <a:gd name="connsiteX1" fmla="*/ 3145735 w 3311299"/>
                  <a:gd name="connsiteY1" fmla="*/ 17263 h 251093"/>
                  <a:gd name="connsiteX2" fmla="*/ 3312870 w 3311299"/>
                  <a:gd name="connsiteY2" fmla="*/ 254233 h 251093"/>
                  <a:gd name="connsiteX3" fmla="*/ 0 w 3311299"/>
                  <a:gd name="connsiteY3" fmla="*/ 254233 h 251093"/>
                  <a:gd name="connsiteX4" fmla="*/ 12555 w 3311299"/>
                  <a:gd name="connsiteY4" fmla="*/ 183612 h 251093"/>
                  <a:gd name="connsiteX5" fmla="*/ 170273 w 3311299"/>
                  <a:gd name="connsiteY5" fmla="*/ 18832 h 251093"/>
                  <a:gd name="connsiteX6" fmla="*/ 203229 w 3311299"/>
                  <a:gd name="connsiteY6" fmla="*/ 0 h 251093"/>
                  <a:gd name="connsiteX7" fmla="*/ 3098655 w 3311299"/>
                  <a:gd name="connsiteY7" fmla="*/ 0 h 25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1299" h="251093">
                    <a:moveTo>
                      <a:pt x="3098655" y="0"/>
                    </a:moveTo>
                    <a:cubicBezTo>
                      <a:pt x="3114348" y="5493"/>
                      <a:pt x="3130042" y="11770"/>
                      <a:pt x="3145735" y="17263"/>
                    </a:cubicBezTo>
                    <a:cubicBezTo>
                      <a:pt x="3248526" y="52573"/>
                      <a:pt x="3323070" y="157718"/>
                      <a:pt x="3312870" y="254233"/>
                    </a:cubicBezTo>
                    <a:cubicBezTo>
                      <a:pt x="2211196" y="254233"/>
                      <a:pt x="1109521" y="254233"/>
                      <a:pt x="0" y="254233"/>
                    </a:cubicBezTo>
                    <a:cubicBezTo>
                      <a:pt x="3923" y="229908"/>
                      <a:pt x="5493" y="205583"/>
                      <a:pt x="12555" y="183612"/>
                    </a:cubicBezTo>
                    <a:cubicBezTo>
                      <a:pt x="38449" y="103576"/>
                      <a:pt x="97299" y="54142"/>
                      <a:pt x="170273" y="18832"/>
                    </a:cubicBezTo>
                    <a:cubicBezTo>
                      <a:pt x="181259" y="13339"/>
                      <a:pt x="192244" y="6277"/>
                      <a:pt x="203229" y="0"/>
                    </a:cubicBezTo>
                    <a:cubicBezTo>
                      <a:pt x="1168371" y="0"/>
                      <a:pt x="2133513" y="0"/>
                      <a:pt x="3098655" y="0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77">
                <a:extLst>
                  <a:ext uri="{FF2B5EF4-FFF2-40B4-BE49-F238E27FC236}">
                    <a16:creationId xmlns:a16="http://schemas.microsoft.com/office/drawing/2014/main" id="{93401A8F-1630-4EA4-95CF-868D7E920AE2}"/>
                  </a:ext>
                </a:extLst>
              </p:cNvPr>
              <p:cNvSpPr/>
              <p:nvPr/>
            </p:nvSpPr>
            <p:spPr>
              <a:xfrm>
                <a:off x="1423059" y="355456"/>
                <a:ext cx="9211982" cy="5272955"/>
              </a:xfrm>
              <a:custGeom>
                <a:avLst/>
                <a:gdLst>
                  <a:gd name="connsiteX0" fmla="*/ 2967071 w 9212004"/>
                  <a:gd name="connsiteY0" fmla="*/ 2325757 h 5272970"/>
                  <a:gd name="connsiteX1" fmla="*/ 3215811 w 9212004"/>
                  <a:gd name="connsiteY1" fmla="*/ 2265337 h 5272970"/>
                  <a:gd name="connsiteX2" fmla="*/ 3876501 w 9212004"/>
                  <a:gd name="connsiteY2" fmla="*/ 2101342 h 5272970"/>
                  <a:gd name="connsiteX3" fmla="*/ 3936136 w 9212004"/>
                  <a:gd name="connsiteY3" fmla="*/ 2045630 h 5272970"/>
                  <a:gd name="connsiteX4" fmla="*/ 4532484 w 9212004"/>
                  <a:gd name="connsiteY4" fmla="*/ 42372 h 5272970"/>
                  <a:gd name="connsiteX5" fmla="*/ 4590549 w 9212004"/>
                  <a:gd name="connsiteY5" fmla="*/ 785 h 5272970"/>
                  <a:gd name="connsiteX6" fmla="*/ 7788072 w 9212004"/>
                  <a:gd name="connsiteY6" fmla="*/ 0 h 5272970"/>
                  <a:gd name="connsiteX7" fmla="*/ 7847707 w 9212004"/>
                  <a:gd name="connsiteY7" fmla="*/ 54142 h 5272970"/>
                  <a:gd name="connsiteX8" fmla="*/ 8130188 w 9212004"/>
                  <a:gd name="connsiteY8" fmla="*/ 1289995 h 5272970"/>
                  <a:gd name="connsiteX9" fmla="*/ 8252596 w 9212004"/>
                  <a:gd name="connsiteY9" fmla="*/ 1931853 h 5272970"/>
                  <a:gd name="connsiteX10" fmla="*/ 8279274 w 9212004"/>
                  <a:gd name="connsiteY10" fmla="*/ 2164900 h 5272970"/>
                  <a:gd name="connsiteX11" fmla="*/ 8317723 w 9212004"/>
                  <a:gd name="connsiteY11" fmla="*/ 2212764 h 5272970"/>
                  <a:gd name="connsiteX12" fmla="*/ 9087482 w 9212004"/>
                  <a:gd name="connsiteY12" fmla="*/ 2614515 h 5272970"/>
                  <a:gd name="connsiteX13" fmla="*/ 9181643 w 9212004"/>
                  <a:gd name="connsiteY13" fmla="*/ 2696905 h 5272970"/>
                  <a:gd name="connsiteX14" fmla="*/ 9213029 w 9212004"/>
                  <a:gd name="connsiteY14" fmla="*/ 2778510 h 5272970"/>
                  <a:gd name="connsiteX15" fmla="*/ 9204398 w 9212004"/>
                  <a:gd name="connsiteY15" fmla="*/ 2858546 h 5272970"/>
                  <a:gd name="connsiteX16" fmla="*/ 9173012 w 9212004"/>
                  <a:gd name="connsiteY16" fmla="*/ 2831868 h 5272970"/>
                  <a:gd name="connsiteX17" fmla="*/ 8093308 w 9212004"/>
                  <a:gd name="connsiteY17" fmla="*/ 2251213 h 5272970"/>
                  <a:gd name="connsiteX18" fmla="*/ 7422417 w 9212004"/>
                  <a:gd name="connsiteY18" fmla="*/ 2214334 h 5272970"/>
                  <a:gd name="connsiteX19" fmla="*/ 6687183 w 9212004"/>
                  <a:gd name="connsiteY19" fmla="*/ 2390099 h 5272970"/>
                  <a:gd name="connsiteX20" fmla="*/ 5991182 w 9212004"/>
                  <a:gd name="connsiteY20" fmla="*/ 2896210 h 5272970"/>
                  <a:gd name="connsiteX21" fmla="*/ 5423082 w 9212004"/>
                  <a:gd name="connsiteY21" fmla="*/ 4059873 h 5272970"/>
                  <a:gd name="connsiteX22" fmla="*/ 5402681 w 9212004"/>
                  <a:gd name="connsiteY22" fmla="*/ 4653867 h 5272970"/>
                  <a:gd name="connsiteX23" fmla="*/ 5557261 w 9212004"/>
                  <a:gd name="connsiteY23" fmla="*/ 5254139 h 5272970"/>
                  <a:gd name="connsiteX24" fmla="*/ 5565892 w 9212004"/>
                  <a:gd name="connsiteY24" fmla="*/ 5279248 h 5272970"/>
                  <a:gd name="connsiteX25" fmla="*/ 2571598 w 9212004"/>
                  <a:gd name="connsiteY25" fmla="*/ 5279248 h 5272970"/>
                  <a:gd name="connsiteX26" fmla="*/ 2579445 w 9212004"/>
                  <a:gd name="connsiteY26" fmla="*/ 5189011 h 5272970"/>
                  <a:gd name="connsiteX27" fmla="*/ 2216928 w 9212004"/>
                  <a:gd name="connsiteY27" fmla="*/ 4095968 h 5272970"/>
                  <a:gd name="connsiteX28" fmla="*/ 1249432 w 9212004"/>
                  <a:gd name="connsiteY28" fmla="*/ 3587503 h 5272970"/>
                  <a:gd name="connsiteX29" fmla="*/ 373742 w 9212004"/>
                  <a:gd name="connsiteY29" fmla="*/ 3715404 h 5272970"/>
                  <a:gd name="connsiteX30" fmla="*/ 177575 w 9212004"/>
                  <a:gd name="connsiteY30" fmla="*/ 3829181 h 5272970"/>
                  <a:gd name="connsiteX31" fmla="*/ 1025 w 9212004"/>
                  <a:gd name="connsiteY31" fmla="*/ 3971991 h 5272970"/>
                  <a:gd name="connsiteX32" fmla="*/ 2594 w 9212004"/>
                  <a:gd name="connsiteY32" fmla="*/ 3839381 h 5272970"/>
                  <a:gd name="connsiteX33" fmla="*/ 38689 w 9212004"/>
                  <a:gd name="connsiteY33" fmla="*/ 3800148 h 5272970"/>
                  <a:gd name="connsiteX34" fmla="*/ 678194 w 9212004"/>
                  <a:gd name="connsiteY34" fmla="*/ 3498836 h 5272970"/>
                  <a:gd name="connsiteX35" fmla="*/ 882207 w 9212004"/>
                  <a:gd name="connsiteY35" fmla="*/ 3460387 h 5272970"/>
                  <a:gd name="connsiteX36" fmla="*/ 916733 w 9212004"/>
                  <a:gd name="connsiteY36" fmla="*/ 3426646 h 5272970"/>
                  <a:gd name="connsiteX37" fmla="*/ 989707 w 9212004"/>
                  <a:gd name="connsiteY37" fmla="*/ 3097870 h 5272970"/>
                  <a:gd name="connsiteX38" fmla="*/ 1216476 w 9212004"/>
                  <a:gd name="connsiteY38" fmla="*/ 2806758 h 5272970"/>
                  <a:gd name="connsiteX39" fmla="*/ 1538190 w 9212004"/>
                  <a:gd name="connsiteY39" fmla="*/ 2698474 h 5272970"/>
                  <a:gd name="connsiteX40" fmla="*/ 2423296 w 9212004"/>
                  <a:gd name="connsiteY40" fmla="*/ 2480336 h 5272970"/>
                  <a:gd name="connsiteX41" fmla="*/ 2471160 w 9212004"/>
                  <a:gd name="connsiteY41" fmla="*/ 2416778 h 5272970"/>
                  <a:gd name="connsiteX42" fmla="*/ 2470376 w 9212004"/>
                  <a:gd name="connsiteY42" fmla="*/ 753282 h 5272970"/>
                  <a:gd name="connsiteX43" fmla="*/ 2471160 w 9212004"/>
                  <a:gd name="connsiteY43" fmla="*/ 710125 h 5272970"/>
                  <a:gd name="connsiteX44" fmla="*/ 2511963 w 9212004"/>
                  <a:gd name="connsiteY44" fmla="*/ 673245 h 5272970"/>
                  <a:gd name="connsiteX45" fmla="*/ 2582583 w 9212004"/>
                  <a:gd name="connsiteY45" fmla="*/ 674030 h 5272970"/>
                  <a:gd name="connsiteX46" fmla="*/ 2621817 w 9212004"/>
                  <a:gd name="connsiteY46" fmla="*/ 633227 h 5272970"/>
                  <a:gd name="connsiteX47" fmla="*/ 2620247 w 9212004"/>
                  <a:gd name="connsiteY47" fmla="*/ 91806 h 5272970"/>
                  <a:gd name="connsiteX48" fmla="*/ 2666543 w 9212004"/>
                  <a:gd name="connsiteY48" fmla="*/ 45511 h 5272970"/>
                  <a:gd name="connsiteX49" fmla="*/ 2818769 w 9212004"/>
                  <a:gd name="connsiteY49" fmla="*/ 46295 h 5272970"/>
                  <a:gd name="connsiteX50" fmla="*/ 2821123 w 9212004"/>
                  <a:gd name="connsiteY50" fmla="*/ 96514 h 5272970"/>
                  <a:gd name="connsiteX51" fmla="*/ 2820338 w 9212004"/>
                  <a:gd name="connsiteY51" fmla="*/ 622242 h 5272970"/>
                  <a:gd name="connsiteX52" fmla="*/ 2864279 w 9212004"/>
                  <a:gd name="connsiteY52" fmla="*/ 666968 h 5272970"/>
                  <a:gd name="connsiteX53" fmla="*/ 2964717 w 9212004"/>
                  <a:gd name="connsiteY53" fmla="*/ 770544 h 5272970"/>
                  <a:gd name="connsiteX54" fmla="*/ 2964717 w 9212004"/>
                  <a:gd name="connsiteY54" fmla="*/ 2284954 h 5272970"/>
                  <a:gd name="connsiteX55" fmla="*/ 2967071 w 9212004"/>
                  <a:gd name="connsiteY55" fmla="*/ 2325757 h 5272970"/>
                  <a:gd name="connsiteX56" fmla="*/ 4133872 w 9212004"/>
                  <a:gd name="connsiteY56" fmla="*/ 2069955 h 5272970"/>
                  <a:gd name="connsiteX57" fmla="*/ 4188799 w 9212004"/>
                  <a:gd name="connsiteY57" fmla="*/ 2069955 h 5272970"/>
                  <a:gd name="connsiteX58" fmla="*/ 4479126 w 9212004"/>
                  <a:gd name="connsiteY58" fmla="*/ 2064462 h 5272970"/>
                  <a:gd name="connsiteX59" fmla="*/ 6217167 w 9212004"/>
                  <a:gd name="connsiteY59" fmla="*/ 2047199 h 5272970"/>
                  <a:gd name="connsiteX60" fmla="*/ 6268170 w 9212004"/>
                  <a:gd name="connsiteY60" fmla="*/ 1996196 h 5272970"/>
                  <a:gd name="connsiteX61" fmla="*/ 6268170 w 9212004"/>
                  <a:gd name="connsiteY61" fmla="*/ 179689 h 5272970"/>
                  <a:gd name="connsiteX62" fmla="*/ 6218736 w 9212004"/>
                  <a:gd name="connsiteY62" fmla="*/ 128686 h 5272970"/>
                  <a:gd name="connsiteX63" fmla="*/ 4716096 w 9212004"/>
                  <a:gd name="connsiteY63" fmla="*/ 128686 h 5272970"/>
                  <a:gd name="connsiteX64" fmla="*/ 4655677 w 9212004"/>
                  <a:gd name="connsiteY64" fmla="*/ 175766 h 5272970"/>
                  <a:gd name="connsiteX65" fmla="*/ 4193507 w 9212004"/>
                  <a:gd name="connsiteY65" fmla="*/ 1854956 h 5272970"/>
                  <a:gd name="connsiteX66" fmla="*/ 4133872 w 9212004"/>
                  <a:gd name="connsiteY66" fmla="*/ 2069955 h 5272970"/>
                  <a:gd name="connsiteX67" fmla="*/ 6388224 w 9212004"/>
                  <a:gd name="connsiteY67" fmla="*/ 128686 h 5272970"/>
                  <a:gd name="connsiteX68" fmla="*/ 6384301 w 9212004"/>
                  <a:gd name="connsiteY68" fmla="*/ 182043 h 5272970"/>
                  <a:gd name="connsiteX69" fmla="*/ 6386655 w 9212004"/>
                  <a:gd name="connsiteY69" fmla="*/ 476294 h 5272970"/>
                  <a:gd name="connsiteX70" fmla="*/ 6388224 w 9212004"/>
                  <a:gd name="connsiteY70" fmla="*/ 2002473 h 5272970"/>
                  <a:gd name="connsiteX71" fmla="*/ 6434520 w 9212004"/>
                  <a:gd name="connsiteY71" fmla="*/ 2047984 h 5272970"/>
                  <a:gd name="connsiteX72" fmla="*/ 6748387 w 9212004"/>
                  <a:gd name="connsiteY72" fmla="*/ 2040922 h 5272970"/>
                  <a:gd name="connsiteX73" fmla="*/ 8069768 w 9212004"/>
                  <a:gd name="connsiteY73" fmla="*/ 2023659 h 5272970"/>
                  <a:gd name="connsiteX74" fmla="*/ 8109786 w 9212004"/>
                  <a:gd name="connsiteY74" fmla="*/ 2021305 h 5272970"/>
                  <a:gd name="connsiteX75" fmla="*/ 8109786 w 9212004"/>
                  <a:gd name="connsiteY75" fmla="*/ 1977364 h 5272970"/>
                  <a:gd name="connsiteX76" fmla="*/ 8002287 w 9212004"/>
                  <a:gd name="connsiteY76" fmla="*/ 1340998 h 5272970"/>
                  <a:gd name="connsiteX77" fmla="*/ 7733146 w 9212004"/>
                  <a:gd name="connsiteY77" fmla="*/ 170273 h 5272970"/>
                  <a:gd name="connsiteX78" fmla="*/ 7680573 w 9212004"/>
                  <a:gd name="connsiteY78" fmla="*/ 129470 h 5272970"/>
                  <a:gd name="connsiteX79" fmla="*/ 6429027 w 9212004"/>
                  <a:gd name="connsiteY79" fmla="*/ 129470 h 5272970"/>
                  <a:gd name="connsiteX80" fmla="*/ 6388224 w 9212004"/>
                  <a:gd name="connsiteY80" fmla="*/ 128686 h 5272970"/>
                  <a:gd name="connsiteX81" fmla="*/ 5205730 w 9212004"/>
                  <a:gd name="connsiteY81" fmla="*/ 2214334 h 5272970"/>
                  <a:gd name="connsiteX82" fmla="*/ 5205730 w 9212004"/>
                  <a:gd name="connsiteY82" fmla="*/ 2224534 h 5272970"/>
                  <a:gd name="connsiteX83" fmla="*/ 4169967 w 9212004"/>
                  <a:gd name="connsiteY83" fmla="*/ 2223750 h 5272970"/>
                  <a:gd name="connsiteX84" fmla="*/ 4121318 w 9212004"/>
                  <a:gd name="connsiteY84" fmla="*/ 2272399 h 5272970"/>
                  <a:gd name="connsiteX85" fmla="*/ 4121318 w 9212004"/>
                  <a:gd name="connsiteY85" fmla="*/ 3986899 h 5272970"/>
                  <a:gd name="connsiteX86" fmla="*/ 4169967 w 9212004"/>
                  <a:gd name="connsiteY86" fmla="*/ 4034764 h 5272970"/>
                  <a:gd name="connsiteX87" fmla="*/ 5119416 w 9212004"/>
                  <a:gd name="connsiteY87" fmla="*/ 4033979 h 5272970"/>
                  <a:gd name="connsiteX88" fmla="*/ 5235547 w 9212004"/>
                  <a:gd name="connsiteY88" fmla="*/ 3942958 h 5272970"/>
                  <a:gd name="connsiteX89" fmla="*/ 6252477 w 9212004"/>
                  <a:gd name="connsiteY89" fmla="*/ 2447380 h 5272970"/>
                  <a:gd name="connsiteX90" fmla="*/ 6282294 w 9212004"/>
                  <a:gd name="connsiteY90" fmla="*/ 2389315 h 5272970"/>
                  <a:gd name="connsiteX91" fmla="*/ 6281509 w 9212004"/>
                  <a:gd name="connsiteY91" fmla="*/ 2251998 h 5272970"/>
                  <a:gd name="connsiteX92" fmla="*/ 6228937 w 9212004"/>
                  <a:gd name="connsiteY92" fmla="*/ 2200994 h 5272970"/>
                  <a:gd name="connsiteX93" fmla="*/ 5205730 w 9212004"/>
                  <a:gd name="connsiteY93" fmla="*/ 2214334 h 5272970"/>
                  <a:gd name="connsiteX94" fmla="*/ 2887035 w 9212004"/>
                  <a:gd name="connsiteY94" fmla="*/ 3486281 h 5272970"/>
                  <a:gd name="connsiteX95" fmla="*/ 2887035 w 9212004"/>
                  <a:gd name="connsiteY95" fmla="*/ 2762032 h 5272970"/>
                  <a:gd name="connsiteX96" fmla="*/ 2796798 w 9212004"/>
                  <a:gd name="connsiteY96" fmla="*/ 2832652 h 5272970"/>
                  <a:gd name="connsiteX97" fmla="*/ 2796798 w 9212004"/>
                  <a:gd name="connsiteY97" fmla="*/ 3420369 h 5272970"/>
                  <a:gd name="connsiteX98" fmla="*/ 2876049 w 9212004"/>
                  <a:gd name="connsiteY98" fmla="*/ 3490204 h 5272970"/>
                  <a:gd name="connsiteX99" fmla="*/ 2887035 w 9212004"/>
                  <a:gd name="connsiteY99" fmla="*/ 3486281 h 5272970"/>
                  <a:gd name="connsiteX100" fmla="*/ 2991396 w 9212004"/>
                  <a:gd name="connsiteY100" fmla="*/ 3488635 h 5272970"/>
                  <a:gd name="connsiteX101" fmla="*/ 3023567 w 9212004"/>
                  <a:gd name="connsiteY101" fmla="*/ 3490989 h 5272970"/>
                  <a:gd name="connsiteX102" fmla="*/ 3082417 w 9212004"/>
                  <a:gd name="connsiteY102" fmla="*/ 3435278 h 5272970"/>
                  <a:gd name="connsiteX103" fmla="*/ 3083202 w 9212004"/>
                  <a:gd name="connsiteY103" fmla="*/ 2773018 h 5272970"/>
                  <a:gd name="connsiteX104" fmla="*/ 3037691 w 9212004"/>
                  <a:gd name="connsiteY104" fmla="*/ 2725153 h 5272970"/>
                  <a:gd name="connsiteX105" fmla="*/ 2991396 w 9212004"/>
                  <a:gd name="connsiteY105" fmla="*/ 2770663 h 5272970"/>
                  <a:gd name="connsiteX106" fmla="*/ 2992180 w 9212004"/>
                  <a:gd name="connsiteY106" fmla="*/ 3350533 h 5272970"/>
                  <a:gd name="connsiteX107" fmla="*/ 2991396 w 9212004"/>
                  <a:gd name="connsiteY107" fmla="*/ 3488635 h 5272970"/>
                  <a:gd name="connsiteX108" fmla="*/ 2590430 w 9212004"/>
                  <a:gd name="connsiteY108" fmla="*/ 3144166 h 5272970"/>
                  <a:gd name="connsiteX109" fmla="*/ 2589645 w 9212004"/>
                  <a:gd name="connsiteY109" fmla="*/ 3453325 h 5272970"/>
                  <a:gd name="connsiteX110" fmla="*/ 2635156 w 9212004"/>
                  <a:gd name="connsiteY110" fmla="*/ 3491773 h 5272970"/>
                  <a:gd name="connsiteX111" fmla="*/ 2682236 w 9212004"/>
                  <a:gd name="connsiteY111" fmla="*/ 3454110 h 5272970"/>
                  <a:gd name="connsiteX112" fmla="*/ 2682236 w 9212004"/>
                  <a:gd name="connsiteY112" fmla="*/ 2835006 h 5272970"/>
                  <a:gd name="connsiteX113" fmla="*/ 2636725 w 9212004"/>
                  <a:gd name="connsiteY113" fmla="*/ 2795773 h 5272970"/>
                  <a:gd name="connsiteX114" fmla="*/ 2590430 w 9212004"/>
                  <a:gd name="connsiteY114" fmla="*/ 2834222 h 5272970"/>
                  <a:gd name="connsiteX115" fmla="*/ 2590430 w 9212004"/>
                  <a:gd name="connsiteY115" fmla="*/ 3144166 h 5272970"/>
                  <a:gd name="connsiteX116" fmla="*/ 2493916 w 9212004"/>
                  <a:gd name="connsiteY116" fmla="*/ 3484712 h 5272970"/>
                  <a:gd name="connsiteX117" fmla="*/ 2493916 w 9212004"/>
                  <a:gd name="connsiteY117" fmla="*/ 3449401 h 5272970"/>
                  <a:gd name="connsiteX118" fmla="*/ 2494701 w 9212004"/>
                  <a:gd name="connsiteY118" fmla="*/ 2866393 h 5272970"/>
                  <a:gd name="connsiteX119" fmla="*/ 2451544 w 9212004"/>
                  <a:gd name="connsiteY119" fmla="*/ 2821667 h 5272970"/>
                  <a:gd name="connsiteX120" fmla="*/ 2402894 w 9212004"/>
                  <a:gd name="connsiteY120" fmla="*/ 2866393 h 5272970"/>
                  <a:gd name="connsiteX121" fmla="*/ 2403679 w 9212004"/>
                  <a:gd name="connsiteY121" fmla="*/ 3421938 h 5272970"/>
                  <a:gd name="connsiteX122" fmla="*/ 2482146 w 9212004"/>
                  <a:gd name="connsiteY122" fmla="*/ 3490989 h 5272970"/>
                  <a:gd name="connsiteX123" fmla="*/ 2493916 w 9212004"/>
                  <a:gd name="connsiteY123" fmla="*/ 3484712 h 5272970"/>
                  <a:gd name="connsiteX124" fmla="*/ 2287548 w 9212004"/>
                  <a:gd name="connsiteY124" fmla="*/ 3487850 h 5272970"/>
                  <a:gd name="connsiteX125" fmla="*/ 2289902 w 9212004"/>
                  <a:gd name="connsiteY125" fmla="*/ 3454894 h 5272970"/>
                  <a:gd name="connsiteX126" fmla="*/ 2290687 w 9212004"/>
                  <a:gd name="connsiteY126" fmla="*/ 2914258 h 5272970"/>
                  <a:gd name="connsiteX127" fmla="*/ 2245961 w 9212004"/>
                  <a:gd name="connsiteY127" fmla="*/ 2875024 h 5272970"/>
                  <a:gd name="connsiteX128" fmla="*/ 2198881 w 9212004"/>
                  <a:gd name="connsiteY128" fmla="*/ 2916612 h 5272970"/>
                  <a:gd name="connsiteX129" fmla="*/ 2199665 w 9212004"/>
                  <a:gd name="connsiteY129" fmla="*/ 3418015 h 5272970"/>
                  <a:gd name="connsiteX130" fmla="*/ 2287548 w 9212004"/>
                  <a:gd name="connsiteY130" fmla="*/ 3487850 h 5272970"/>
                  <a:gd name="connsiteX131" fmla="*/ 1814393 w 9212004"/>
                  <a:gd name="connsiteY131" fmla="*/ 2958984 h 5272970"/>
                  <a:gd name="connsiteX132" fmla="*/ 1814393 w 9212004"/>
                  <a:gd name="connsiteY132" fmla="*/ 3488635 h 5272970"/>
                  <a:gd name="connsiteX133" fmla="*/ 1836364 w 9212004"/>
                  <a:gd name="connsiteY133" fmla="*/ 3491773 h 5272970"/>
                  <a:gd name="connsiteX134" fmla="*/ 1903845 w 9212004"/>
                  <a:gd name="connsiteY134" fmla="*/ 3429000 h 5272970"/>
                  <a:gd name="connsiteX135" fmla="*/ 1903845 w 9212004"/>
                  <a:gd name="connsiteY135" fmla="*/ 3029604 h 5272970"/>
                  <a:gd name="connsiteX136" fmla="*/ 1814393 w 9212004"/>
                  <a:gd name="connsiteY136" fmla="*/ 2958984 h 5272970"/>
                  <a:gd name="connsiteX137" fmla="*/ 2084319 w 9212004"/>
                  <a:gd name="connsiteY137" fmla="*/ 2915827 h 5272970"/>
                  <a:gd name="connsiteX138" fmla="*/ 2058425 w 9212004"/>
                  <a:gd name="connsiteY138" fmla="*/ 2913473 h 5272970"/>
                  <a:gd name="connsiteX139" fmla="*/ 1995651 w 9212004"/>
                  <a:gd name="connsiteY139" fmla="*/ 2972323 h 5272970"/>
                  <a:gd name="connsiteX140" fmla="*/ 1995651 w 9212004"/>
                  <a:gd name="connsiteY140" fmla="*/ 3418015 h 5272970"/>
                  <a:gd name="connsiteX141" fmla="*/ 2075688 w 9212004"/>
                  <a:gd name="connsiteY141" fmla="*/ 3489420 h 5272970"/>
                  <a:gd name="connsiteX142" fmla="*/ 2084319 w 9212004"/>
                  <a:gd name="connsiteY142" fmla="*/ 3483927 h 5272970"/>
                  <a:gd name="connsiteX143" fmla="*/ 2084319 w 9212004"/>
                  <a:gd name="connsiteY143" fmla="*/ 2915827 h 5272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9212004" h="5272970">
                    <a:moveTo>
                      <a:pt x="2967071" y="2325757"/>
                    </a:moveTo>
                    <a:cubicBezTo>
                      <a:pt x="3054169" y="2304571"/>
                      <a:pt x="3134990" y="2285739"/>
                      <a:pt x="3215811" y="2265337"/>
                    </a:cubicBezTo>
                    <a:cubicBezTo>
                      <a:pt x="3436302" y="2210410"/>
                      <a:pt x="3656009" y="2154699"/>
                      <a:pt x="3876501" y="2101342"/>
                    </a:cubicBezTo>
                    <a:cubicBezTo>
                      <a:pt x="3909457" y="2093495"/>
                      <a:pt x="3925935" y="2079371"/>
                      <a:pt x="3936136" y="2045630"/>
                    </a:cubicBezTo>
                    <a:cubicBezTo>
                      <a:pt x="4134657" y="1377877"/>
                      <a:pt x="4333963" y="710125"/>
                      <a:pt x="4532484" y="42372"/>
                    </a:cubicBezTo>
                    <a:cubicBezTo>
                      <a:pt x="4541900" y="9416"/>
                      <a:pt x="4557593" y="785"/>
                      <a:pt x="4590549" y="785"/>
                    </a:cubicBezTo>
                    <a:cubicBezTo>
                      <a:pt x="5656129" y="1569"/>
                      <a:pt x="6722493" y="1569"/>
                      <a:pt x="7788072" y="0"/>
                    </a:cubicBezTo>
                    <a:cubicBezTo>
                      <a:pt x="7831229" y="0"/>
                      <a:pt x="7840645" y="21186"/>
                      <a:pt x="7847707" y="54142"/>
                    </a:cubicBezTo>
                    <a:cubicBezTo>
                      <a:pt x="7941867" y="466093"/>
                      <a:pt x="8039951" y="877259"/>
                      <a:pt x="8130188" y="1289995"/>
                    </a:cubicBezTo>
                    <a:cubicBezTo>
                      <a:pt x="8177268" y="1502640"/>
                      <a:pt x="8214148" y="1717639"/>
                      <a:pt x="8252596" y="1931853"/>
                    </a:cubicBezTo>
                    <a:cubicBezTo>
                      <a:pt x="8266720" y="2008751"/>
                      <a:pt x="8272998" y="2087217"/>
                      <a:pt x="8279274" y="2164900"/>
                    </a:cubicBezTo>
                    <a:cubicBezTo>
                      <a:pt x="8281629" y="2193932"/>
                      <a:pt x="8290260" y="2204918"/>
                      <a:pt x="8317723" y="2212764"/>
                    </a:cubicBezTo>
                    <a:cubicBezTo>
                      <a:pt x="8600988" y="2294370"/>
                      <a:pt x="8857575" y="2428548"/>
                      <a:pt x="9087482" y="2614515"/>
                    </a:cubicBezTo>
                    <a:cubicBezTo>
                      <a:pt x="9119654" y="2641193"/>
                      <a:pt x="9149471" y="2671011"/>
                      <a:pt x="9181643" y="2696905"/>
                    </a:cubicBezTo>
                    <a:cubicBezTo>
                      <a:pt x="9209891" y="2718875"/>
                      <a:pt x="9218523" y="2744770"/>
                      <a:pt x="9213029" y="2778510"/>
                    </a:cubicBezTo>
                    <a:cubicBezTo>
                      <a:pt x="9209106" y="2802835"/>
                      <a:pt x="9207537" y="2827160"/>
                      <a:pt x="9204398" y="2858546"/>
                    </a:cubicBezTo>
                    <a:cubicBezTo>
                      <a:pt x="9191844" y="2847561"/>
                      <a:pt x="9181643" y="2839714"/>
                      <a:pt x="9173012" y="2831868"/>
                    </a:cubicBezTo>
                    <a:cubicBezTo>
                      <a:pt x="8866991" y="2538402"/>
                      <a:pt x="8509967" y="2339881"/>
                      <a:pt x="8093308" y="2251213"/>
                    </a:cubicBezTo>
                    <a:cubicBezTo>
                      <a:pt x="7872031" y="2204133"/>
                      <a:pt x="7647617" y="2197071"/>
                      <a:pt x="7422417" y="2214334"/>
                    </a:cubicBezTo>
                    <a:cubicBezTo>
                      <a:pt x="7168184" y="2233950"/>
                      <a:pt x="6922583" y="2291231"/>
                      <a:pt x="6687183" y="2390099"/>
                    </a:cubicBezTo>
                    <a:cubicBezTo>
                      <a:pt x="6415687" y="2504661"/>
                      <a:pt x="6192842" y="2685919"/>
                      <a:pt x="5991182" y="2896210"/>
                    </a:cubicBezTo>
                    <a:cubicBezTo>
                      <a:pt x="5677315" y="3223417"/>
                      <a:pt x="5490564" y="3611828"/>
                      <a:pt x="5423082" y="4059873"/>
                    </a:cubicBezTo>
                    <a:cubicBezTo>
                      <a:pt x="5393265" y="4257610"/>
                      <a:pt x="5382280" y="4455346"/>
                      <a:pt x="5402681" y="4653867"/>
                    </a:cubicBezTo>
                    <a:cubicBezTo>
                      <a:pt x="5423867" y="4861020"/>
                      <a:pt x="5471732" y="5062679"/>
                      <a:pt x="5557261" y="5254139"/>
                    </a:cubicBezTo>
                    <a:cubicBezTo>
                      <a:pt x="5560399" y="5261200"/>
                      <a:pt x="5561969" y="5268263"/>
                      <a:pt x="5565892" y="5279248"/>
                    </a:cubicBezTo>
                    <a:cubicBezTo>
                      <a:pt x="4567009" y="5279248"/>
                      <a:pt x="3571265" y="5279248"/>
                      <a:pt x="2571598" y="5279248"/>
                    </a:cubicBezTo>
                    <a:cubicBezTo>
                      <a:pt x="2574737" y="5247861"/>
                      <a:pt x="2577091" y="5218829"/>
                      <a:pt x="2579445" y="5189011"/>
                    </a:cubicBezTo>
                    <a:cubicBezTo>
                      <a:pt x="2613970" y="4773137"/>
                      <a:pt x="2482930" y="4411405"/>
                      <a:pt x="2216928" y="4095968"/>
                    </a:cubicBezTo>
                    <a:cubicBezTo>
                      <a:pt x="1964265" y="3796225"/>
                      <a:pt x="1637843" y="3632229"/>
                      <a:pt x="1249432" y="3587503"/>
                    </a:cubicBezTo>
                    <a:cubicBezTo>
                      <a:pt x="945765" y="3552193"/>
                      <a:pt x="652300" y="3585934"/>
                      <a:pt x="373742" y="3715404"/>
                    </a:cubicBezTo>
                    <a:cubicBezTo>
                      <a:pt x="305476" y="3747576"/>
                      <a:pt x="239564" y="3786024"/>
                      <a:pt x="177575" y="3829181"/>
                    </a:cubicBezTo>
                    <a:cubicBezTo>
                      <a:pt x="116371" y="3870768"/>
                      <a:pt x="61444" y="3921772"/>
                      <a:pt x="1025" y="3971991"/>
                    </a:cubicBezTo>
                    <a:cubicBezTo>
                      <a:pt x="1025" y="3928049"/>
                      <a:pt x="-2114" y="3883323"/>
                      <a:pt x="2594" y="3839381"/>
                    </a:cubicBezTo>
                    <a:cubicBezTo>
                      <a:pt x="4164" y="3825257"/>
                      <a:pt x="24565" y="3811918"/>
                      <a:pt x="38689" y="3800148"/>
                    </a:cubicBezTo>
                    <a:cubicBezTo>
                      <a:pt x="227794" y="3648707"/>
                      <a:pt x="444362" y="3555332"/>
                      <a:pt x="678194" y="3498836"/>
                    </a:cubicBezTo>
                    <a:cubicBezTo>
                      <a:pt x="745675" y="3482358"/>
                      <a:pt x="813941" y="3471372"/>
                      <a:pt x="882207" y="3460387"/>
                    </a:cubicBezTo>
                    <a:cubicBezTo>
                      <a:pt x="904963" y="3456463"/>
                      <a:pt x="912025" y="3447832"/>
                      <a:pt x="916733" y="3426646"/>
                    </a:cubicBezTo>
                    <a:cubicBezTo>
                      <a:pt x="940273" y="3316793"/>
                      <a:pt x="966167" y="3207724"/>
                      <a:pt x="989707" y="3097870"/>
                    </a:cubicBezTo>
                    <a:cubicBezTo>
                      <a:pt x="1018740" y="2964477"/>
                      <a:pt x="1101914" y="2875024"/>
                      <a:pt x="1216476" y="2806758"/>
                    </a:cubicBezTo>
                    <a:cubicBezTo>
                      <a:pt x="1316129" y="2747908"/>
                      <a:pt x="1427552" y="2725153"/>
                      <a:pt x="1538190" y="2698474"/>
                    </a:cubicBezTo>
                    <a:cubicBezTo>
                      <a:pt x="1833225" y="2625500"/>
                      <a:pt x="2128261" y="2550956"/>
                      <a:pt x="2423296" y="2480336"/>
                    </a:cubicBezTo>
                    <a:cubicBezTo>
                      <a:pt x="2462529" y="2470920"/>
                      <a:pt x="2471160" y="2453658"/>
                      <a:pt x="2471160" y="2416778"/>
                    </a:cubicBezTo>
                    <a:cubicBezTo>
                      <a:pt x="2470376" y="1862018"/>
                      <a:pt x="2470376" y="1308042"/>
                      <a:pt x="2470376" y="753282"/>
                    </a:cubicBezTo>
                    <a:cubicBezTo>
                      <a:pt x="2470376" y="739157"/>
                      <a:pt x="2469591" y="724249"/>
                      <a:pt x="2471160" y="710125"/>
                    </a:cubicBezTo>
                    <a:cubicBezTo>
                      <a:pt x="2473515" y="686585"/>
                      <a:pt x="2485285" y="671676"/>
                      <a:pt x="2511963" y="673245"/>
                    </a:cubicBezTo>
                    <a:cubicBezTo>
                      <a:pt x="2535503" y="674030"/>
                      <a:pt x="2559043" y="671676"/>
                      <a:pt x="2582583" y="674030"/>
                    </a:cubicBezTo>
                    <a:cubicBezTo>
                      <a:pt x="2613970" y="677169"/>
                      <a:pt x="2621817" y="663829"/>
                      <a:pt x="2621817" y="633227"/>
                    </a:cubicBezTo>
                    <a:cubicBezTo>
                      <a:pt x="2620247" y="452754"/>
                      <a:pt x="2621817" y="272280"/>
                      <a:pt x="2620247" y="91806"/>
                    </a:cubicBezTo>
                    <a:cubicBezTo>
                      <a:pt x="2620247" y="55711"/>
                      <a:pt x="2629664" y="43157"/>
                      <a:pt x="2666543" y="45511"/>
                    </a:cubicBezTo>
                    <a:cubicBezTo>
                      <a:pt x="2715977" y="48649"/>
                      <a:pt x="2765411" y="46295"/>
                      <a:pt x="2818769" y="46295"/>
                    </a:cubicBezTo>
                    <a:cubicBezTo>
                      <a:pt x="2819553" y="65912"/>
                      <a:pt x="2821123" y="80821"/>
                      <a:pt x="2821123" y="96514"/>
                    </a:cubicBezTo>
                    <a:cubicBezTo>
                      <a:pt x="2821123" y="271495"/>
                      <a:pt x="2821907" y="447261"/>
                      <a:pt x="2820338" y="622242"/>
                    </a:cubicBezTo>
                    <a:cubicBezTo>
                      <a:pt x="2820338" y="655983"/>
                      <a:pt x="2828969" y="666968"/>
                      <a:pt x="2864279" y="666968"/>
                    </a:cubicBezTo>
                    <a:cubicBezTo>
                      <a:pt x="2967071" y="665399"/>
                      <a:pt x="2964717" y="666968"/>
                      <a:pt x="2964717" y="770544"/>
                    </a:cubicBezTo>
                    <a:cubicBezTo>
                      <a:pt x="2963932" y="1275086"/>
                      <a:pt x="2963932" y="1780412"/>
                      <a:pt x="2964717" y="2284954"/>
                    </a:cubicBezTo>
                    <a:cubicBezTo>
                      <a:pt x="2963148" y="2296724"/>
                      <a:pt x="2965501" y="2307709"/>
                      <a:pt x="2967071" y="2325757"/>
                    </a:cubicBezTo>
                    <a:close/>
                    <a:moveTo>
                      <a:pt x="4133872" y="2069955"/>
                    </a:moveTo>
                    <a:cubicBezTo>
                      <a:pt x="4158197" y="2069955"/>
                      <a:pt x="4173106" y="2069955"/>
                      <a:pt x="4188799" y="2069955"/>
                    </a:cubicBezTo>
                    <a:cubicBezTo>
                      <a:pt x="4285313" y="2068385"/>
                      <a:pt x="4382612" y="2065247"/>
                      <a:pt x="4479126" y="2064462"/>
                    </a:cubicBezTo>
                    <a:cubicBezTo>
                      <a:pt x="5058212" y="2058185"/>
                      <a:pt x="5637297" y="2051907"/>
                      <a:pt x="6217167" y="2047199"/>
                    </a:cubicBezTo>
                    <a:cubicBezTo>
                      <a:pt x="6256400" y="2047199"/>
                      <a:pt x="6268170" y="2036214"/>
                      <a:pt x="6268170" y="1996196"/>
                    </a:cubicBezTo>
                    <a:cubicBezTo>
                      <a:pt x="6266601" y="1390432"/>
                      <a:pt x="6267385" y="785453"/>
                      <a:pt x="6268170" y="179689"/>
                    </a:cubicBezTo>
                    <a:cubicBezTo>
                      <a:pt x="6268170" y="141240"/>
                      <a:pt x="6259539" y="128686"/>
                      <a:pt x="6218736" y="128686"/>
                    </a:cubicBezTo>
                    <a:cubicBezTo>
                      <a:pt x="5718118" y="130255"/>
                      <a:pt x="5216715" y="130255"/>
                      <a:pt x="4716096" y="128686"/>
                    </a:cubicBezTo>
                    <a:cubicBezTo>
                      <a:pt x="4678432" y="128686"/>
                      <a:pt x="4665093" y="140456"/>
                      <a:pt x="4655677" y="175766"/>
                    </a:cubicBezTo>
                    <a:cubicBezTo>
                      <a:pt x="4502667" y="736019"/>
                      <a:pt x="4348087" y="1295487"/>
                      <a:pt x="4193507" y="1854956"/>
                    </a:cubicBezTo>
                    <a:cubicBezTo>
                      <a:pt x="4173106" y="1924006"/>
                      <a:pt x="4155058" y="1993057"/>
                      <a:pt x="4133872" y="2069955"/>
                    </a:cubicBezTo>
                    <a:close/>
                    <a:moveTo>
                      <a:pt x="6388224" y="128686"/>
                    </a:moveTo>
                    <a:cubicBezTo>
                      <a:pt x="6386655" y="149087"/>
                      <a:pt x="6384301" y="165565"/>
                      <a:pt x="6384301" y="182043"/>
                    </a:cubicBezTo>
                    <a:cubicBezTo>
                      <a:pt x="6385086" y="280127"/>
                      <a:pt x="6386655" y="378210"/>
                      <a:pt x="6386655" y="476294"/>
                    </a:cubicBezTo>
                    <a:cubicBezTo>
                      <a:pt x="6387440" y="984759"/>
                      <a:pt x="6388224" y="1493224"/>
                      <a:pt x="6388224" y="2002473"/>
                    </a:cubicBezTo>
                    <a:cubicBezTo>
                      <a:pt x="6388224" y="2038568"/>
                      <a:pt x="6398425" y="2049553"/>
                      <a:pt x="6434520" y="2047984"/>
                    </a:cubicBezTo>
                    <a:cubicBezTo>
                      <a:pt x="6538880" y="2044061"/>
                      <a:pt x="6643241" y="2041707"/>
                      <a:pt x="6748387" y="2040922"/>
                    </a:cubicBezTo>
                    <a:cubicBezTo>
                      <a:pt x="7188586" y="2034645"/>
                      <a:pt x="7629569" y="2029152"/>
                      <a:pt x="8069768" y="2023659"/>
                    </a:cubicBezTo>
                    <a:cubicBezTo>
                      <a:pt x="8083107" y="2023659"/>
                      <a:pt x="8097232" y="2022090"/>
                      <a:pt x="8109786" y="2021305"/>
                    </a:cubicBezTo>
                    <a:cubicBezTo>
                      <a:pt x="8109786" y="2003258"/>
                      <a:pt x="8111355" y="1989919"/>
                      <a:pt x="8109786" y="1977364"/>
                    </a:cubicBezTo>
                    <a:cubicBezTo>
                      <a:pt x="8074476" y="1764719"/>
                      <a:pt x="8047797" y="1551289"/>
                      <a:pt x="8002287" y="1340998"/>
                    </a:cubicBezTo>
                    <a:cubicBezTo>
                      <a:pt x="7917543" y="949449"/>
                      <a:pt x="7822598" y="560253"/>
                      <a:pt x="7733146" y="170273"/>
                    </a:cubicBezTo>
                    <a:cubicBezTo>
                      <a:pt x="7726083" y="138886"/>
                      <a:pt x="7712744" y="129470"/>
                      <a:pt x="7680573" y="129470"/>
                    </a:cubicBezTo>
                    <a:cubicBezTo>
                      <a:pt x="7263129" y="130255"/>
                      <a:pt x="6846471" y="129470"/>
                      <a:pt x="6429027" y="129470"/>
                    </a:cubicBezTo>
                    <a:cubicBezTo>
                      <a:pt x="6417257" y="128686"/>
                      <a:pt x="6403917" y="128686"/>
                      <a:pt x="6388224" y="128686"/>
                    </a:cubicBezTo>
                    <a:close/>
                    <a:moveTo>
                      <a:pt x="5205730" y="2214334"/>
                    </a:moveTo>
                    <a:cubicBezTo>
                      <a:pt x="5205730" y="2217472"/>
                      <a:pt x="5205730" y="2221396"/>
                      <a:pt x="5205730" y="2224534"/>
                    </a:cubicBezTo>
                    <a:cubicBezTo>
                      <a:pt x="4860475" y="2224534"/>
                      <a:pt x="4515221" y="2225319"/>
                      <a:pt x="4169967" y="2223750"/>
                    </a:cubicBezTo>
                    <a:cubicBezTo>
                      <a:pt x="4132303" y="2223750"/>
                      <a:pt x="4121318" y="2234735"/>
                      <a:pt x="4121318" y="2272399"/>
                    </a:cubicBezTo>
                    <a:cubicBezTo>
                      <a:pt x="4122102" y="2843638"/>
                      <a:pt x="4122102" y="3415661"/>
                      <a:pt x="4121318" y="3986899"/>
                    </a:cubicBezTo>
                    <a:cubicBezTo>
                      <a:pt x="4121318" y="4025348"/>
                      <a:pt x="4133088" y="4034764"/>
                      <a:pt x="4169967" y="4034764"/>
                    </a:cubicBezTo>
                    <a:cubicBezTo>
                      <a:pt x="4486189" y="4033195"/>
                      <a:pt x="4803194" y="4033979"/>
                      <a:pt x="5119416" y="4033979"/>
                    </a:cubicBezTo>
                    <a:cubicBezTo>
                      <a:pt x="5213576" y="4033979"/>
                      <a:pt x="5212791" y="4033979"/>
                      <a:pt x="5235547" y="3942958"/>
                    </a:cubicBezTo>
                    <a:cubicBezTo>
                      <a:pt x="5394050" y="3322285"/>
                      <a:pt x="5721256" y="2815390"/>
                      <a:pt x="6252477" y="2447380"/>
                    </a:cubicBezTo>
                    <a:cubicBezTo>
                      <a:pt x="6274447" y="2431687"/>
                      <a:pt x="6283079" y="2415209"/>
                      <a:pt x="6282294" y="2389315"/>
                    </a:cubicBezTo>
                    <a:cubicBezTo>
                      <a:pt x="6280725" y="2343804"/>
                      <a:pt x="6282294" y="2297509"/>
                      <a:pt x="6281509" y="2251998"/>
                    </a:cubicBezTo>
                    <a:cubicBezTo>
                      <a:pt x="6281509" y="2200994"/>
                      <a:pt x="6281509" y="2200210"/>
                      <a:pt x="6228937" y="2200994"/>
                    </a:cubicBezTo>
                    <a:cubicBezTo>
                      <a:pt x="5888391" y="2205702"/>
                      <a:pt x="5547060" y="2210410"/>
                      <a:pt x="5205730" y="2214334"/>
                    </a:cubicBezTo>
                    <a:close/>
                    <a:moveTo>
                      <a:pt x="2887035" y="3486281"/>
                    </a:moveTo>
                    <a:cubicBezTo>
                      <a:pt x="2887035" y="3245388"/>
                      <a:pt x="2887035" y="3003710"/>
                      <a:pt x="2887035" y="2762032"/>
                    </a:cubicBezTo>
                    <a:cubicBezTo>
                      <a:pt x="2796798" y="2747908"/>
                      <a:pt x="2796798" y="2747908"/>
                      <a:pt x="2796798" y="2832652"/>
                    </a:cubicBezTo>
                    <a:cubicBezTo>
                      <a:pt x="2796798" y="3028819"/>
                      <a:pt x="2796798" y="3224986"/>
                      <a:pt x="2796798" y="3420369"/>
                    </a:cubicBezTo>
                    <a:cubicBezTo>
                      <a:pt x="2796798" y="3498051"/>
                      <a:pt x="2796798" y="3498051"/>
                      <a:pt x="2876049" y="3490204"/>
                    </a:cubicBezTo>
                    <a:cubicBezTo>
                      <a:pt x="2878403" y="3490204"/>
                      <a:pt x="2880757" y="3488635"/>
                      <a:pt x="2887035" y="3486281"/>
                    </a:cubicBezTo>
                    <a:close/>
                    <a:moveTo>
                      <a:pt x="2991396" y="3488635"/>
                    </a:moveTo>
                    <a:cubicBezTo>
                      <a:pt x="3005520" y="3490204"/>
                      <a:pt x="3014936" y="3490989"/>
                      <a:pt x="3023567" y="3490989"/>
                    </a:cubicBezTo>
                    <a:cubicBezTo>
                      <a:pt x="3082417" y="3492558"/>
                      <a:pt x="3082417" y="3492558"/>
                      <a:pt x="3082417" y="3435278"/>
                    </a:cubicBezTo>
                    <a:cubicBezTo>
                      <a:pt x="3082417" y="3214786"/>
                      <a:pt x="3081632" y="2993509"/>
                      <a:pt x="3083202" y="2773018"/>
                    </a:cubicBezTo>
                    <a:cubicBezTo>
                      <a:pt x="3083202" y="2738492"/>
                      <a:pt x="3074570" y="2725153"/>
                      <a:pt x="3037691" y="2725153"/>
                    </a:cubicBezTo>
                    <a:cubicBezTo>
                      <a:pt x="3003166" y="2725938"/>
                      <a:pt x="2990611" y="2733784"/>
                      <a:pt x="2991396" y="2770663"/>
                    </a:cubicBezTo>
                    <a:cubicBezTo>
                      <a:pt x="2992965" y="2963692"/>
                      <a:pt x="2992180" y="3157505"/>
                      <a:pt x="2992180" y="3350533"/>
                    </a:cubicBezTo>
                    <a:cubicBezTo>
                      <a:pt x="2991396" y="3396044"/>
                      <a:pt x="2991396" y="3439986"/>
                      <a:pt x="2991396" y="3488635"/>
                    </a:cubicBezTo>
                    <a:close/>
                    <a:moveTo>
                      <a:pt x="2590430" y="3144166"/>
                    </a:moveTo>
                    <a:cubicBezTo>
                      <a:pt x="2590430" y="3246957"/>
                      <a:pt x="2591999" y="3350533"/>
                      <a:pt x="2589645" y="3453325"/>
                    </a:cubicBezTo>
                    <a:cubicBezTo>
                      <a:pt x="2588861" y="3490989"/>
                      <a:pt x="2606908" y="3492558"/>
                      <a:pt x="2635156" y="3491773"/>
                    </a:cubicBezTo>
                    <a:cubicBezTo>
                      <a:pt x="2661835" y="3490989"/>
                      <a:pt x="2682236" y="3492558"/>
                      <a:pt x="2682236" y="3454110"/>
                    </a:cubicBezTo>
                    <a:cubicBezTo>
                      <a:pt x="2680667" y="3247742"/>
                      <a:pt x="2680667" y="3041374"/>
                      <a:pt x="2682236" y="2835006"/>
                    </a:cubicBezTo>
                    <a:cubicBezTo>
                      <a:pt x="2682236" y="2798127"/>
                      <a:pt x="2664974" y="2795773"/>
                      <a:pt x="2636725" y="2795773"/>
                    </a:cubicBezTo>
                    <a:cubicBezTo>
                      <a:pt x="2610047" y="2796558"/>
                      <a:pt x="2589645" y="2794988"/>
                      <a:pt x="2590430" y="2834222"/>
                    </a:cubicBezTo>
                    <a:cubicBezTo>
                      <a:pt x="2591999" y="2937798"/>
                      <a:pt x="2590430" y="3041374"/>
                      <a:pt x="2590430" y="3144166"/>
                    </a:cubicBezTo>
                    <a:close/>
                    <a:moveTo>
                      <a:pt x="2493916" y="3484712"/>
                    </a:moveTo>
                    <a:cubicBezTo>
                      <a:pt x="2493916" y="3472942"/>
                      <a:pt x="2493916" y="3461171"/>
                      <a:pt x="2493916" y="3449401"/>
                    </a:cubicBezTo>
                    <a:cubicBezTo>
                      <a:pt x="2493916" y="3254804"/>
                      <a:pt x="2493131" y="3060206"/>
                      <a:pt x="2494701" y="2866393"/>
                    </a:cubicBezTo>
                    <a:cubicBezTo>
                      <a:pt x="2494701" y="2832652"/>
                      <a:pt x="2486854" y="2820098"/>
                      <a:pt x="2451544" y="2821667"/>
                    </a:cubicBezTo>
                    <a:cubicBezTo>
                      <a:pt x="2419372" y="2823236"/>
                      <a:pt x="2402110" y="2826375"/>
                      <a:pt x="2402894" y="2866393"/>
                    </a:cubicBezTo>
                    <a:cubicBezTo>
                      <a:pt x="2405248" y="3051575"/>
                      <a:pt x="2403679" y="3236756"/>
                      <a:pt x="2403679" y="3421938"/>
                    </a:cubicBezTo>
                    <a:cubicBezTo>
                      <a:pt x="2403679" y="3499620"/>
                      <a:pt x="2403679" y="3499620"/>
                      <a:pt x="2482146" y="3490989"/>
                    </a:cubicBezTo>
                    <a:cubicBezTo>
                      <a:pt x="2484500" y="3490204"/>
                      <a:pt x="2486854" y="3487850"/>
                      <a:pt x="2493916" y="3484712"/>
                    </a:cubicBezTo>
                    <a:close/>
                    <a:moveTo>
                      <a:pt x="2287548" y="3487850"/>
                    </a:moveTo>
                    <a:cubicBezTo>
                      <a:pt x="2288333" y="3475296"/>
                      <a:pt x="2289902" y="3465095"/>
                      <a:pt x="2289902" y="3454894"/>
                    </a:cubicBezTo>
                    <a:cubicBezTo>
                      <a:pt x="2289902" y="3274421"/>
                      <a:pt x="2289118" y="3093947"/>
                      <a:pt x="2290687" y="2914258"/>
                    </a:cubicBezTo>
                    <a:cubicBezTo>
                      <a:pt x="2291471" y="2877378"/>
                      <a:pt x="2274209" y="2875809"/>
                      <a:pt x="2245961" y="2875024"/>
                    </a:cubicBezTo>
                    <a:cubicBezTo>
                      <a:pt x="2215359" y="2874240"/>
                      <a:pt x="2198881" y="2878948"/>
                      <a:pt x="2198881" y="2916612"/>
                    </a:cubicBezTo>
                    <a:cubicBezTo>
                      <a:pt x="2201235" y="3083746"/>
                      <a:pt x="2199665" y="3250880"/>
                      <a:pt x="2199665" y="3418015"/>
                    </a:cubicBezTo>
                    <a:cubicBezTo>
                      <a:pt x="2199665" y="3499620"/>
                      <a:pt x="2199665" y="3499620"/>
                      <a:pt x="2287548" y="3487850"/>
                    </a:cubicBezTo>
                    <a:close/>
                    <a:moveTo>
                      <a:pt x="1814393" y="2958984"/>
                    </a:moveTo>
                    <a:cubicBezTo>
                      <a:pt x="1814393" y="3134749"/>
                      <a:pt x="1814393" y="3311300"/>
                      <a:pt x="1814393" y="3488635"/>
                    </a:cubicBezTo>
                    <a:cubicBezTo>
                      <a:pt x="1823809" y="3490204"/>
                      <a:pt x="1830087" y="3491773"/>
                      <a:pt x="1836364" y="3491773"/>
                    </a:cubicBezTo>
                    <a:cubicBezTo>
                      <a:pt x="1903845" y="3494912"/>
                      <a:pt x="1903845" y="3494912"/>
                      <a:pt x="1903845" y="3429000"/>
                    </a:cubicBezTo>
                    <a:cubicBezTo>
                      <a:pt x="1903845" y="3295606"/>
                      <a:pt x="1903845" y="3162998"/>
                      <a:pt x="1903845" y="3029604"/>
                    </a:cubicBezTo>
                    <a:cubicBezTo>
                      <a:pt x="1903845" y="2945645"/>
                      <a:pt x="1903061" y="2944860"/>
                      <a:pt x="1814393" y="2958984"/>
                    </a:cubicBezTo>
                    <a:close/>
                    <a:moveTo>
                      <a:pt x="2084319" y="2915827"/>
                    </a:moveTo>
                    <a:cubicBezTo>
                      <a:pt x="2073334" y="2915042"/>
                      <a:pt x="2065487" y="2913473"/>
                      <a:pt x="2058425" y="2913473"/>
                    </a:cubicBezTo>
                    <a:cubicBezTo>
                      <a:pt x="1996436" y="2911904"/>
                      <a:pt x="1995651" y="2911904"/>
                      <a:pt x="1995651" y="2972323"/>
                    </a:cubicBezTo>
                    <a:cubicBezTo>
                      <a:pt x="1995651" y="3120626"/>
                      <a:pt x="1995651" y="3269712"/>
                      <a:pt x="1995651" y="3418015"/>
                    </a:cubicBezTo>
                    <a:cubicBezTo>
                      <a:pt x="1995651" y="3496482"/>
                      <a:pt x="1995651" y="3497266"/>
                      <a:pt x="2075688" y="3489420"/>
                    </a:cubicBezTo>
                    <a:cubicBezTo>
                      <a:pt x="2078042" y="3489420"/>
                      <a:pt x="2079611" y="3487066"/>
                      <a:pt x="2084319" y="3483927"/>
                    </a:cubicBezTo>
                    <a:cubicBezTo>
                      <a:pt x="2084319" y="3297176"/>
                      <a:pt x="2084319" y="3108856"/>
                      <a:pt x="2084319" y="2915827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78">
                <a:extLst>
                  <a:ext uri="{FF2B5EF4-FFF2-40B4-BE49-F238E27FC236}">
                    <a16:creationId xmlns:a16="http://schemas.microsoft.com/office/drawing/2014/main" id="{3CEC38F0-E926-4F10-A217-2BB68D0B62ED}"/>
                  </a:ext>
                </a:extLst>
              </p:cNvPr>
              <p:cNvSpPr/>
              <p:nvPr/>
            </p:nvSpPr>
            <p:spPr>
              <a:xfrm>
                <a:off x="9991417" y="2528630"/>
                <a:ext cx="502186" cy="298171"/>
              </a:xfrm>
              <a:custGeom>
                <a:avLst/>
                <a:gdLst>
                  <a:gd name="connsiteX0" fmla="*/ 504189 w 502187"/>
                  <a:gd name="connsiteY0" fmla="*/ 301661 h 298173"/>
                  <a:gd name="connsiteX1" fmla="*/ 322931 w 502187"/>
                  <a:gd name="connsiteY1" fmla="*/ 180038 h 298173"/>
                  <a:gd name="connsiteX2" fmla="*/ 34958 w 502187"/>
                  <a:gd name="connsiteY2" fmla="*/ 50568 h 298173"/>
                  <a:gd name="connsiteX3" fmla="*/ 2002 w 502187"/>
                  <a:gd name="connsiteY3" fmla="*/ 349 h 298173"/>
                  <a:gd name="connsiteX4" fmla="*/ 249172 w 502187"/>
                  <a:gd name="connsiteY4" fmla="*/ 349 h 298173"/>
                  <a:gd name="connsiteX5" fmla="*/ 472018 w 502187"/>
                  <a:gd name="connsiteY5" fmla="*/ 8980 h 298173"/>
                  <a:gd name="connsiteX6" fmla="*/ 502620 w 502187"/>
                  <a:gd name="connsiteY6" fmla="*/ 30951 h 298173"/>
                  <a:gd name="connsiteX7" fmla="*/ 504189 w 502187"/>
                  <a:gd name="connsiteY7" fmla="*/ 301661 h 298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2187" h="298173">
                    <a:moveTo>
                      <a:pt x="504189" y="301661"/>
                    </a:moveTo>
                    <a:cubicBezTo>
                      <a:pt x="441416" y="258505"/>
                      <a:pt x="385705" y="212209"/>
                      <a:pt x="322931" y="180038"/>
                    </a:cubicBezTo>
                    <a:cubicBezTo>
                      <a:pt x="229555" y="131388"/>
                      <a:pt x="132257" y="91370"/>
                      <a:pt x="34958" y="50568"/>
                    </a:cubicBezTo>
                    <a:cubicBezTo>
                      <a:pt x="6710" y="38798"/>
                      <a:pt x="-5060" y="25458"/>
                      <a:pt x="2002" y="349"/>
                    </a:cubicBezTo>
                    <a:cubicBezTo>
                      <a:pt x="85962" y="349"/>
                      <a:pt x="167567" y="-436"/>
                      <a:pt x="249172" y="349"/>
                    </a:cubicBezTo>
                    <a:cubicBezTo>
                      <a:pt x="323716" y="1918"/>
                      <a:pt x="397475" y="4272"/>
                      <a:pt x="472018" y="8980"/>
                    </a:cubicBezTo>
                    <a:cubicBezTo>
                      <a:pt x="483004" y="9765"/>
                      <a:pt x="502620" y="23104"/>
                      <a:pt x="502620" y="30951"/>
                    </a:cubicBezTo>
                    <a:cubicBezTo>
                      <a:pt x="504975" y="120403"/>
                      <a:pt x="504189" y="209855"/>
                      <a:pt x="504189" y="301661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79">
                <a:extLst>
                  <a:ext uri="{FF2B5EF4-FFF2-40B4-BE49-F238E27FC236}">
                    <a16:creationId xmlns:a16="http://schemas.microsoft.com/office/drawing/2014/main" id="{61407995-AD45-428D-AEDC-036BEB79DCD9}"/>
                  </a:ext>
                </a:extLst>
              </p:cNvPr>
              <p:cNvSpPr/>
              <p:nvPr/>
            </p:nvSpPr>
            <p:spPr>
              <a:xfrm>
                <a:off x="8657124" y="4389421"/>
                <a:ext cx="753278" cy="753278"/>
              </a:xfrm>
              <a:custGeom>
                <a:avLst/>
                <a:gdLst>
                  <a:gd name="connsiteX0" fmla="*/ 756431 w 753281"/>
                  <a:gd name="connsiteY0" fmla="*/ 378997 h 753281"/>
                  <a:gd name="connsiteX1" fmla="*/ 379790 w 753281"/>
                  <a:gd name="connsiteY1" fmla="*/ 756423 h 753281"/>
                  <a:gd name="connsiteX2" fmla="*/ 11 w 753281"/>
                  <a:gd name="connsiteY2" fmla="*/ 376643 h 753281"/>
                  <a:gd name="connsiteX3" fmla="*/ 378220 w 753281"/>
                  <a:gd name="connsiteY3" fmla="*/ 3 h 753281"/>
                  <a:gd name="connsiteX4" fmla="*/ 756431 w 753281"/>
                  <a:gd name="connsiteY4" fmla="*/ 378997 h 75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3281" h="753281">
                    <a:moveTo>
                      <a:pt x="756431" y="378997"/>
                    </a:moveTo>
                    <a:cubicBezTo>
                      <a:pt x="756431" y="585365"/>
                      <a:pt x="585373" y="755638"/>
                      <a:pt x="379790" y="756423"/>
                    </a:cubicBezTo>
                    <a:cubicBezTo>
                      <a:pt x="172638" y="756423"/>
                      <a:pt x="-1559" y="583011"/>
                      <a:pt x="11" y="376643"/>
                    </a:cubicBezTo>
                    <a:cubicBezTo>
                      <a:pt x="1579" y="169491"/>
                      <a:pt x="171853" y="3"/>
                      <a:pt x="378220" y="3"/>
                    </a:cubicBezTo>
                    <a:cubicBezTo>
                      <a:pt x="586157" y="-782"/>
                      <a:pt x="756431" y="169491"/>
                      <a:pt x="756431" y="378997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80">
                <a:extLst>
                  <a:ext uri="{FF2B5EF4-FFF2-40B4-BE49-F238E27FC236}">
                    <a16:creationId xmlns:a16="http://schemas.microsoft.com/office/drawing/2014/main" id="{6AF0DD32-F050-41AF-94E0-F23CBD55A564}"/>
                  </a:ext>
                </a:extLst>
              </p:cNvPr>
              <p:cNvSpPr/>
              <p:nvPr/>
            </p:nvSpPr>
            <p:spPr>
              <a:xfrm>
                <a:off x="8930984" y="3956278"/>
                <a:ext cx="204014" cy="204014"/>
              </a:xfrm>
              <a:custGeom>
                <a:avLst/>
                <a:gdLst>
                  <a:gd name="connsiteX0" fmla="*/ 102007 w 204013"/>
                  <a:gd name="connsiteY0" fmla="*/ 10 h 204013"/>
                  <a:gd name="connsiteX1" fmla="*/ 207152 w 204013"/>
                  <a:gd name="connsiteY1" fmla="*/ 102801 h 204013"/>
                  <a:gd name="connsiteX2" fmla="*/ 105146 w 204013"/>
                  <a:gd name="connsiteY2" fmla="*/ 206377 h 204013"/>
                  <a:gd name="connsiteX3" fmla="*/ 0 w 204013"/>
                  <a:gd name="connsiteY3" fmla="*/ 102017 h 204013"/>
                  <a:gd name="connsiteX4" fmla="*/ 102007 w 204013"/>
                  <a:gd name="connsiteY4" fmla="*/ 10 h 20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13" h="204013">
                    <a:moveTo>
                      <a:pt x="102007" y="10"/>
                    </a:moveTo>
                    <a:cubicBezTo>
                      <a:pt x="160073" y="-775"/>
                      <a:pt x="207938" y="45520"/>
                      <a:pt x="207152" y="102801"/>
                    </a:cubicBezTo>
                    <a:cubicBezTo>
                      <a:pt x="207152" y="157728"/>
                      <a:pt x="159288" y="204808"/>
                      <a:pt x="105146" y="206377"/>
                    </a:cubicBezTo>
                    <a:cubicBezTo>
                      <a:pt x="48650" y="207162"/>
                      <a:pt x="0" y="158513"/>
                      <a:pt x="0" y="102017"/>
                    </a:cubicBezTo>
                    <a:cubicBezTo>
                      <a:pt x="0" y="46305"/>
                      <a:pt x="45511" y="794"/>
                      <a:pt x="102007" y="10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81">
                <a:extLst>
                  <a:ext uri="{FF2B5EF4-FFF2-40B4-BE49-F238E27FC236}">
                    <a16:creationId xmlns:a16="http://schemas.microsoft.com/office/drawing/2014/main" id="{2AA3996B-0C0B-431D-927B-3CBC9CE71C70}"/>
                  </a:ext>
                </a:extLst>
              </p:cNvPr>
              <p:cNvSpPr/>
              <p:nvPr/>
            </p:nvSpPr>
            <p:spPr>
              <a:xfrm>
                <a:off x="9550083" y="4309378"/>
                <a:ext cx="204014" cy="196168"/>
              </a:xfrm>
              <a:custGeom>
                <a:avLst/>
                <a:gdLst>
                  <a:gd name="connsiteX0" fmla="*/ 101222 w 204013"/>
                  <a:gd name="connsiteY0" fmla="*/ 203239 h 196167"/>
                  <a:gd name="connsiteX1" fmla="*/ 0 w 204013"/>
                  <a:gd name="connsiteY1" fmla="*/ 102017 h 196167"/>
                  <a:gd name="connsiteX2" fmla="*/ 105146 w 204013"/>
                  <a:gd name="connsiteY2" fmla="*/ 10 h 196167"/>
                  <a:gd name="connsiteX3" fmla="*/ 207153 w 204013"/>
                  <a:gd name="connsiteY3" fmla="*/ 102017 h 196167"/>
                  <a:gd name="connsiteX4" fmla="*/ 101222 w 204013"/>
                  <a:gd name="connsiteY4" fmla="*/ 203239 h 196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13" h="196167">
                    <a:moveTo>
                      <a:pt x="101222" y="203239"/>
                    </a:moveTo>
                    <a:cubicBezTo>
                      <a:pt x="43942" y="202454"/>
                      <a:pt x="0" y="158513"/>
                      <a:pt x="0" y="102017"/>
                    </a:cubicBezTo>
                    <a:cubicBezTo>
                      <a:pt x="0" y="44736"/>
                      <a:pt x="46296" y="-775"/>
                      <a:pt x="105146" y="10"/>
                    </a:cubicBezTo>
                    <a:cubicBezTo>
                      <a:pt x="161642" y="794"/>
                      <a:pt x="207153" y="47090"/>
                      <a:pt x="207153" y="102017"/>
                    </a:cubicBezTo>
                    <a:cubicBezTo>
                      <a:pt x="207153" y="160082"/>
                      <a:pt x="160857" y="204024"/>
                      <a:pt x="101222" y="203239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82">
                <a:extLst>
                  <a:ext uri="{FF2B5EF4-FFF2-40B4-BE49-F238E27FC236}">
                    <a16:creationId xmlns:a16="http://schemas.microsoft.com/office/drawing/2014/main" id="{12C5D085-E799-4097-BAF7-99E72ACB4DCB}"/>
                  </a:ext>
                </a:extLst>
              </p:cNvPr>
              <p:cNvSpPr/>
              <p:nvPr/>
            </p:nvSpPr>
            <p:spPr>
              <a:xfrm>
                <a:off x="8936475" y="5378849"/>
                <a:ext cx="204014" cy="204014"/>
              </a:xfrm>
              <a:custGeom>
                <a:avLst/>
                <a:gdLst>
                  <a:gd name="connsiteX0" fmla="*/ 204014 w 204013"/>
                  <a:gd name="connsiteY0" fmla="*/ 102830 h 204013"/>
                  <a:gd name="connsiteX1" fmla="*/ 100437 w 204013"/>
                  <a:gd name="connsiteY1" fmla="*/ 206406 h 204013"/>
                  <a:gd name="connsiteX2" fmla="*/ 0 w 204013"/>
                  <a:gd name="connsiteY2" fmla="*/ 103615 h 204013"/>
                  <a:gd name="connsiteX3" fmla="*/ 103576 w 204013"/>
                  <a:gd name="connsiteY3" fmla="*/ 39 h 204013"/>
                  <a:gd name="connsiteX4" fmla="*/ 204014 w 204013"/>
                  <a:gd name="connsiteY4" fmla="*/ 102830 h 20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13" h="204013">
                    <a:moveTo>
                      <a:pt x="204014" y="102830"/>
                    </a:moveTo>
                    <a:cubicBezTo>
                      <a:pt x="204014" y="161680"/>
                      <a:pt x="159288" y="207191"/>
                      <a:pt x="100437" y="206406"/>
                    </a:cubicBezTo>
                    <a:cubicBezTo>
                      <a:pt x="43941" y="205622"/>
                      <a:pt x="0" y="161680"/>
                      <a:pt x="0" y="103615"/>
                    </a:cubicBezTo>
                    <a:cubicBezTo>
                      <a:pt x="0" y="44765"/>
                      <a:pt x="46296" y="-1531"/>
                      <a:pt x="103576" y="39"/>
                    </a:cubicBezTo>
                    <a:cubicBezTo>
                      <a:pt x="160857" y="1608"/>
                      <a:pt x="204014" y="45549"/>
                      <a:pt x="204014" y="102830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83">
                <a:extLst>
                  <a:ext uri="{FF2B5EF4-FFF2-40B4-BE49-F238E27FC236}">
                    <a16:creationId xmlns:a16="http://schemas.microsoft.com/office/drawing/2014/main" id="{C1DBED94-9694-4402-A493-B6B147B91FEE}"/>
                  </a:ext>
                </a:extLst>
              </p:cNvPr>
              <p:cNvSpPr/>
              <p:nvPr/>
            </p:nvSpPr>
            <p:spPr>
              <a:xfrm>
                <a:off x="8318934" y="4310174"/>
                <a:ext cx="204014" cy="204014"/>
              </a:xfrm>
              <a:custGeom>
                <a:avLst/>
                <a:gdLst>
                  <a:gd name="connsiteX0" fmla="*/ 10 w 204013"/>
                  <a:gd name="connsiteY0" fmla="*/ 105146 h 204013"/>
                  <a:gd name="connsiteX1" fmla="*/ 104370 w 204013"/>
                  <a:gd name="connsiteY1" fmla="*/ 0 h 204013"/>
                  <a:gd name="connsiteX2" fmla="*/ 207947 w 204013"/>
                  <a:gd name="connsiteY2" fmla="*/ 102007 h 204013"/>
                  <a:gd name="connsiteX3" fmla="*/ 103586 w 204013"/>
                  <a:gd name="connsiteY3" fmla="*/ 207937 h 204013"/>
                  <a:gd name="connsiteX4" fmla="*/ 10 w 204013"/>
                  <a:gd name="connsiteY4" fmla="*/ 105146 h 20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13" h="204013">
                    <a:moveTo>
                      <a:pt x="10" y="105146"/>
                    </a:moveTo>
                    <a:cubicBezTo>
                      <a:pt x="-775" y="48650"/>
                      <a:pt x="47090" y="0"/>
                      <a:pt x="104370" y="0"/>
                    </a:cubicBezTo>
                    <a:cubicBezTo>
                      <a:pt x="159297" y="0"/>
                      <a:pt x="207162" y="47080"/>
                      <a:pt x="207947" y="102007"/>
                    </a:cubicBezTo>
                    <a:cubicBezTo>
                      <a:pt x="209516" y="157719"/>
                      <a:pt x="159297" y="207937"/>
                      <a:pt x="103586" y="207937"/>
                    </a:cubicBezTo>
                    <a:cubicBezTo>
                      <a:pt x="48659" y="207153"/>
                      <a:pt x="794" y="159288"/>
                      <a:pt x="10" y="105146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84">
                <a:extLst>
                  <a:ext uri="{FF2B5EF4-FFF2-40B4-BE49-F238E27FC236}">
                    <a16:creationId xmlns:a16="http://schemas.microsoft.com/office/drawing/2014/main" id="{BE728C35-337A-45DF-871A-1BB5E9F5F1EA}"/>
                  </a:ext>
                </a:extLst>
              </p:cNvPr>
              <p:cNvSpPr/>
              <p:nvPr/>
            </p:nvSpPr>
            <p:spPr>
              <a:xfrm>
                <a:off x="8325210" y="5022638"/>
                <a:ext cx="196168" cy="196168"/>
              </a:xfrm>
              <a:custGeom>
                <a:avLst/>
                <a:gdLst>
                  <a:gd name="connsiteX0" fmla="*/ 102803 w 196167"/>
                  <a:gd name="connsiteY0" fmla="*/ 202455 h 196167"/>
                  <a:gd name="connsiteX1" fmla="*/ 11 w 196167"/>
                  <a:gd name="connsiteY1" fmla="*/ 102803 h 196167"/>
                  <a:gd name="connsiteX2" fmla="*/ 102803 w 196167"/>
                  <a:gd name="connsiteY2" fmla="*/ 11 h 196167"/>
                  <a:gd name="connsiteX3" fmla="*/ 203240 w 196167"/>
                  <a:gd name="connsiteY3" fmla="*/ 101233 h 196167"/>
                  <a:gd name="connsiteX4" fmla="*/ 102803 w 196167"/>
                  <a:gd name="connsiteY4" fmla="*/ 202455 h 196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67" h="196167">
                    <a:moveTo>
                      <a:pt x="102803" y="202455"/>
                    </a:moveTo>
                    <a:cubicBezTo>
                      <a:pt x="43952" y="202455"/>
                      <a:pt x="796" y="160868"/>
                      <a:pt x="11" y="102803"/>
                    </a:cubicBezTo>
                    <a:cubicBezTo>
                      <a:pt x="-774" y="41599"/>
                      <a:pt x="41599" y="-774"/>
                      <a:pt x="102803" y="11"/>
                    </a:cubicBezTo>
                    <a:cubicBezTo>
                      <a:pt x="162437" y="11"/>
                      <a:pt x="203240" y="41599"/>
                      <a:pt x="203240" y="101233"/>
                    </a:cubicBezTo>
                    <a:cubicBezTo>
                      <a:pt x="203240" y="159299"/>
                      <a:pt x="160868" y="201671"/>
                      <a:pt x="102803" y="202455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85">
                <a:extLst>
                  <a:ext uri="{FF2B5EF4-FFF2-40B4-BE49-F238E27FC236}">
                    <a16:creationId xmlns:a16="http://schemas.microsoft.com/office/drawing/2014/main" id="{D208F291-1CE8-41D1-8022-9A4B0C2D4DD0}"/>
                  </a:ext>
                </a:extLst>
              </p:cNvPr>
              <p:cNvSpPr/>
              <p:nvPr/>
            </p:nvSpPr>
            <p:spPr>
              <a:xfrm>
                <a:off x="9549291" y="5023423"/>
                <a:ext cx="204014" cy="204014"/>
              </a:xfrm>
              <a:custGeom>
                <a:avLst/>
                <a:gdLst>
                  <a:gd name="connsiteX0" fmla="*/ 204024 w 204013"/>
                  <a:gd name="connsiteY0" fmla="*/ 102802 h 204013"/>
                  <a:gd name="connsiteX1" fmla="*/ 102017 w 204013"/>
                  <a:gd name="connsiteY1" fmla="*/ 204024 h 204013"/>
                  <a:gd name="connsiteX2" fmla="*/ 11 w 204013"/>
                  <a:gd name="connsiteY2" fmla="*/ 98879 h 204013"/>
                  <a:gd name="connsiteX3" fmla="*/ 104372 w 204013"/>
                  <a:gd name="connsiteY3" fmla="*/ 11 h 204013"/>
                  <a:gd name="connsiteX4" fmla="*/ 204024 w 204013"/>
                  <a:gd name="connsiteY4" fmla="*/ 102802 h 20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013" h="204013">
                    <a:moveTo>
                      <a:pt x="204024" y="102802"/>
                    </a:moveTo>
                    <a:cubicBezTo>
                      <a:pt x="203240" y="160868"/>
                      <a:pt x="160868" y="204024"/>
                      <a:pt x="102017" y="204024"/>
                    </a:cubicBezTo>
                    <a:cubicBezTo>
                      <a:pt x="42383" y="204024"/>
                      <a:pt x="-774" y="159298"/>
                      <a:pt x="11" y="98879"/>
                    </a:cubicBezTo>
                    <a:cubicBezTo>
                      <a:pt x="1580" y="41598"/>
                      <a:pt x="45522" y="-774"/>
                      <a:pt x="104372" y="11"/>
                    </a:cubicBezTo>
                    <a:cubicBezTo>
                      <a:pt x="161652" y="795"/>
                      <a:pt x="204024" y="43952"/>
                      <a:pt x="204024" y="102802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86">
                <a:extLst>
                  <a:ext uri="{FF2B5EF4-FFF2-40B4-BE49-F238E27FC236}">
                    <a16:creationId xmlns:a16="http://schemas.microsoft.com/office/drawing/2014/main" id="{50C29270-5602-4E12-9307-744173FECC49}"/>
                  </a:ext>
                </a:extLst>
              </p:cNvPr>
              <p:cNvSpPr/>
              <p:nvPr/>
            </p:nvSpPr>
            <p:spPr>
              <a:xfrm>
                <a:off x="2214227" y="5185846"/>
                <a:ext cx="541418" cy="533572"/>
              </a:xfrm>
              <a:custGeom>
                <a:avLst/>
                <a:gdLst>
                  <a:gd name="connsiteX0" fmla="*/ 274649 w 541421"/>
                  <a:gd name="connsiteY0" fmla="*/ 15 h 533574"/>
                  <a:gd name="connsiteX1" fmla="*/ 542221 w 541421"/>
                  <a:gd name="connsiteY1" fmla="*/ 270726 h 533574"/>
                  <a:gd name="connsiteX2" fmla="*/ 265233 w 541421"/>
                  <a:gd name="connsiteY2" fmla="*/ 540652 h 533574"/>
                  <a:gd name="connsiteX3" fmla="*/ 15 w 541421"/>
                  <a:gd name="connsiteY3" fmla="*/ 266803 h 533574"/>
                  <a:gd name="connsiteX4" fmla="*/ 274649 w 541421"/>
                  <a:gd name="connsiteY4" fmla="*/ 15 h 53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1421" h="533574">
                    <a:moveTo>
                      <a:pt x="274649" y="15"/>
                    </a:moveTo>
                    <a:cubicBezTo>
                      <a:pt x="423736" y="2369"/>
                      <a:pt x="543790" y="123208"/>
                      <a:pt x="542221" y="270726"/>
                    </a:cubicBezTo>
                    <a:cubicBezTo>
                      <a:pt x="540652" y="422167"/>
                      <a:pt x="417459" y="542221"/>
                      <a:pt x="265233" y="540652"/>
                    </a:cubicBezTo>
                    <a:cubicBezTo>
                      <a:pt x="118500" y="539082"/>
                      <a:pt x="-1554" y="414320"/>
                      <a:pt x="15" y="266803"/>
                    </a:cubicBezTo>
                    <a:cubicBezTo>
                      <a:pt x="1585" y="116931"/>
                      <a:pt x="123993" y="-1554"/>
                      <a:pt x="274649" y="15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87">
                <a:extLst>
                  <a:ext uri="{FF2B5EF4-FFF2-40B4-BE49-F238E27FC236}">
                    <a16:creationId xmlns:a16="http://schemas.microsoft.com/office/drawing/2014/main" id="{BE26FDAF-A38E-4A4D-ADE0-05DC2CD67EC5}"/>
                  </a:ext>
                </a:extLst>
              </p:cNvPr>
              <p:cNvSpPr/>
              <p:nvPr/>
            </p:nvSpPr>
            <p:spPr>
              <a:xfrm>
                <a:off x="1952948" y="5114394"/>
                <a:ext cx="141240" cy="141240"/>
              </a:xfrm>
              <a:custGeom>
                <a:avLst/>
                <a:gdLst>
                  <a:gd name="connsiteX0" fmla="*/ 0 w 141240"/>
                  <a:gd name="connsiteY0" fmla="*/ 71464 h 141240"/>
                  <a:gd name="connsiteX1" fmla="*/ 75328 w 141240"/>
                  <a:gd name="connsiteY1" fmla="*/ 59 h 141240"/>
                  <a:gd name="connsiteX2" fmla="*/ 146733 w 141240"/>
                  <a:gd name="connsiteY2" fmla="*/ 73818 h 141240"/>
                  <a:gd name="connsiteX3" fmla="*/ 73759 w 141240"/>
                  <a:gd name="connsiteY3" fmla="*/ 147577 h 141240"/>
                  <a:gd name="connsiteX4" fmla="*/ 0 w 141240"/>
                  <a:gd name="connsiteY4" fmla="*/ 71464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40" h="141240">
                    <a:moveTo>
                      <a:pt x="0" y="71464"/>
                    </a:moveTo>
                    <a:cubicBezTo>
                      <a:pt x="0" y="28307"/>
                      <a:pt x="31387" y="-1510"/>
                      <a:pt x="75328" y="59"/>
                    </a:cubicBezTo>
                    <a:cubicBezTo>
                      <a:pt x="115346" y="1629"/>
                      <a:pt x="147518" y="33800"/>
                      <a:pt x="146733" y="73818"/>
                    </a:cubicBezTo>
                    <a:cubicBezTo>
                      <a:pt x="145948" y="111482"/>
                      <a:pt x="110638" y="146792"/>
                      <a:pt x="73759" y="147577"/>
                    </a:cubicBezTo>
                    <a:cubicBezTo>
                      <a:pt x="32956" y="147577"/>
                      <a:pt x="0" y="113836"/>
                      <a:pt x="0" y="71464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88">
                <a:extLst>
                  <a:ext uri="{FF2B5EF4-FFF2-40B4-BE49-F238E27FC236}">
                    <a16:creationId xmlns:a16="http://schemas.microsoft.com/office/drawing/2014/main" id="{8F78B94D-5BB8-4A32-86F1-C1394F780A28}"/>
                  </a:ext>
                </a:extLst>
              </p:cNvPr>
              <p:cNvSpPr/>
              <p:nvPr/>
            </p:nvSpPr>
            <p:spPr>
              <a:xfrm>
                <a:off x="2864717" y="5119162"/>
                <a:ext cx="141240" cy="141240"/>
              </a:xfrm>
              <a:custGeom>
                <a:avLst/>
                <a:gdLst>
                  <a:gd name="connsiteX0" fmla="*/ 146746 w 141240"/>
                  <a:gd name="connsiteY0" fmla="*/ 72189 h 141240"/>
                  <a:gd name="connsiteX1" fmla="*/ 77695 w 141240"/>
                  <a:gd name="connsiteY1" fmla="*/ 145948 h 141240"/>
                  <a:gd name="connsiteX2" fmla="*/ 13 w 141240"/>
                  <a:gd name="connsiteY2" fmla="*/ 75328 h 141240"/>
                  <a:gd name="connsiteX3" fmla="*/ 74556 w 141240"/>
                  <a:gd name="connsiteY3" fmla="*/ 0 h 141240"/>
                  <a:gd name="connsiteX4" fmla="*/ 146746 w 141240"/>
                  <a:gd name="connsiteY4" fmla="*/ 72189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40" h="141240">
                    <a:moveTo>
                      <a:pt x="146746" y="72189"/>
                    </a:moveTo>
                    <a:cubicBezTo>
                      <a:pt x="147530" y="114561"/>
                      <a:pt x="119282" y="144379"/>
                      <a:pt x="77695" y="145948"/>
                    </a:cubicBezTo>
                    <a:cubicBezTo>
                      <a:pt x="35323" y="147518"/>
                      <a:pt x="798" y="116131"/>
                      <a:pt x="13" y="75328"/>
                    </a:cubicBezTo>
                    <a:cubicBezTo>
                      <a:pt x="-772" y="36095"/>
                      <a:pt x="34538" y="0"/>
                      <a:pt x="74556" y="0"/>
                    </a:cubicBezTo>
                    <a:cubicBezTo>
                      <a:pt x="114574" y="0"/>
                      <a:pt x="145961" y="31387"/>
                      <a:pt x="146746" y="72189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89">
                <a:extLst>
                  <a:ext uri="{FF2B5EF4-FFF2-40B4-BE49-F238E27FC236}">
                    <a16:creationId xmlns:a16="http://schemas.microsoft.com/office/drawing/2014/main" id="{090D332E-EC76-4AF7-96E1-713AAFCDB966}"/>
                  </a:ext>
                </a:extLst>
              </p:cNvPr>
              <p:cNvSpPr/>
              <p:nvPr/>
            </p:nvSpPr>
            <p:spPr>
              <a:xfrm>
                <a:off x="2407212" y="4843732"/>
                <a:ext cx="141240" cy="141240"/>
              </a:xfrm>
              <a:custGeom>
                <a:avLst/>
                <a:gdLst>
                  <a:gd name="connsiteX0" fmla="*/ 73814 w 141240"/>
                  <a:gd name="connsiteY0" fmla="*/ 146745 h 141240"/>
                  <a:gd name="connsiteX1" fmla="*/ 55 w 141240"/>
                  <a:gd name="connsiteY1" fmla="*/ 77695 h 141240"/>
                  <a:gd name="connsiteX2" fmla="*/ 70675 w 141240"/>
                  <a:gd name="connsiteY2" fmla="*/ 12 h 141240"/>
                  <a:gd name="connsiteX3" fmla="*/ 146003 w 141240"/>
                  <a:gd name="connsiteY3" fmla="*/ 75341 h 141240"/>
                  <a:gd name="connsiteX4" fmla="*/ 73814 w 141240"/>
                  <a:gd name="connsiteY4" fmla="*/ 146745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40" h="141240">
                    <a:moveTo>
                      <a:pt x="73814" y="146745"/>
                    </a:moveTo>
                    <a:cubicBezTo>
                      <a:pt x="32227" y="147530"/>
                      <a:pt x="1625" y="118497"/>
                      <a:pt x="55" y="77695"/>
                    </a:cubicBezTo>
                    <a:cubicBezTo>
                      <a:pt x="-1514" y="35322"/>
                      <a:pt x="30657" y="797"/>
                      <a:pt x="70675" y="12"/>
                    </a:cubicBezTo>
                    <a:cubicBezTo>
                      <a:pt x="109909" y="-772"/>
                      <a:pt x="146788" y="36107"/>
                      <a:pt x="146003" y="75341"/>
                    </a:cubicBezTo>
                    <a:cubicBezTo>
                      <a:pt x="146003" y="114574"/>
                      <a:pt x="113832" y="145961"/>
                      <a:pt x="73814" y="146745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90">
                <a:extLst>
                  <a:ext uri="{FF2B5EF4-FFF2-40B4-BE49-F238E27FC236}">
                    <a16:creationId xmlns:a16="http://schemas.microsoft.com/office/drawing/2014/main" id="{104DA914-4F2B-4CD1-9AAC-D2C692569179}"/>
                  </a:ext>
                </a:extLst>
              </p:cNvPr>
              <p:cNvSpPr/>
              <p:nvPr/>
            </p:nvSpPr>
            <p:spPr>
              <a:xfrm>
                <a:off x="2864717" y="5651168"/>
                <a:ext cx="141240" cy="141240"/>
              </a:xfrm>
              <a:custGeom>
                <a:avLst/>
                <a:gdLst>
                  <a:gd name="connsiteX0" fmla="*/ 146746 w 141240"/>
                  <a:gd name="connsiteY0" fmla="*/ 72190 h 141240"/>
                  <a:gd name="connsiteX1" fmla="*/ 76911 w 141240"/>
                  <a:gd name="connsiteY1" fmla="*/ 145948 h 141240"/>
                  <a:gd name="connsiteX2" fmla="*/ 13 w 141240"/>
                  <a:gd name="connsiteY2" fmla="*/ 73759 h 141240"/>
                  <a:gd name="connsiteX3" fmla="*/ 75341 w 141240"/>
                  <a:gd name="connsiteY3" fmla="*/ 0 h 141240"/>
                  <a:gd name="connsiteX4" fmla="*/ 146746 w 141240"/>
                  <a:gd name="connsiteY4" fmla="*/ 72190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40" h="141240">
                    <a:moveTo>
                      <a:pt x="146746" y="72190"/>
                    </a:moveTo>
                    <a:cubicBezTo>
                      <a:pt x="146746" y="113777"/>
                      <a:pt x="117713" y="145164"/>
                      <a:pt x="76911" y="145948"/>
                    </a:cubicBezTo>
                    <a:cubicBezTo>
                      <a:pt x="35323" y="147518"/>
                      <a:pt x="798" y="113777"/>
                      <a:pt x="13" y="73759"/>
                    </a:cubicBezTo>
                    <a:cubicBezTo>
                      <a:pt x="-771" y="32956"/>
                      <a:pt x="33754" y="0"/>
                      <a:pt x="75341" y="0"/>
                    </a:cubicBezTo>
                    <a:cubicBezTo>
                      <a:pt x="116929" y="0"/>
                      <a:pt x="146746" y="30602"/>
                      <a:pt x="146746" y="72190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91">
                <a:extLst>
                  <a:ext uri="{FF2B5EF4-FFF2-40B4-BE49-F238E27FC236}">
                    <a16:creationId xmlns:a16="http://schemas.microsoft.com/office/drawing/2014/main" id="{80E5C4AE-5EED-43AC-8C99-E48739B72B49}"/>
                  </a:ext>
                </a:extLst>
              </p:cNvPr>
              <p:cNvSpPr/>
              <p:nvPr/>
            </p:nvSpPr>
            <p:spPr>
              <a:xfrm>
                <a:off x="2407270" y="5912450"/>
                <a:ext cx="141240" cy="141240"/>
              </a:xfrm>
              <a:custGeom>
                <a:avLst/>
                <a:gdLst>
                  <a:gd name="connsiteX0" fmla="*/ 0 w 141240"/>
                  <a:gd name="connsiteY0" fmla="*/ 74557 h 141240"/>
                  <a:gd name="connsiteX1" fmla="*/ 73759 w 141240"/>
                  <a:gd name="connsiteY1" fmla="*/ 14 h 141240"/>
                  <a:gd name="connsiteX2" fmla="*/ 146733 w 141240"/>
                  <a:gd name="connsiteY2" fmla="*/ 72988 h 141240"/>
                  <a:gd name="connsiteX3" fmla="*/ 71405 w 141240"/>
                  <a:gd name="connsiteY3" fmla="*/ 145962 h 141240"/>
                  <a:gd name="connsiteX4" fmla="*/ 0 w 141240"/>
                  <a:gd name="connsiteY4" fmla="*/ 74557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40" h="141240">
                    <a:moveTo>
                      <a:pt x="0" y="74557"/>
                    </a:moveTo>
                    <a:cubicBezTo>
                      <a:pt x="0" y="32185"/>
                      <a:pt x="32956" y="-771"/>
                      <a:pt x="73759" y="14"/>
                    </a:cubicBezTo>
                    <a:cubicBezTo>
                      <a:pt x="112208" y="798"/>
                      <a:pt x="145948" y="35324"/>
                      <a:pt x="146733" y="72988"/>
                    </a:cubicBezTo>
                    <a:cubicBezTo>
                      <a:pt x="147518" y="113006"/>
                      <a:pt x="112208" y="146747"/>
                      <a:pt x="71405" y="145962"/>
                    </a:cubicBezTo>
                    <a:cubicBezTo>
                      <a:pt x="29817" y="145962"/>
                      <a:pt x="0" y="116145"/>
                      <a:pt x="0" y="74557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92">
                <a:extLst>
                  <a:ext uri="{FF2B5EF4-FFF2-40B4-BE49-F238E27FC236}">
                    <a16:creationId xmlns:a16="http://schemas.microsoft.com/office/drawing/2014/main" id="{5DACA912-2B8A-422C-8368-8113F538AB1C}"/>
                  </a:ext>
                </a:extLst>
              </p:cNvPr>
              <p:cNvSpPr/>
              <p:nvPr/>
            </p:nvSpPr>
            <p:spPr>
              <a:xfrm>
                <a:off x="1957647" y="5638612"/>
                <a:ext cx="141240" cy="141240"/>
              </a:xfrm>
              <a:custGeom>
                <a:avLst/>
                <a:gdLst>
                  <a:gd name="connsiteX0" fmla="*/ 73771 w 141240"/>
                  <a:gd name="connsiteY0" fmla="*/ 147530 h 141240"/>
                  <a:gd name="connsiteX1" fmla="*/ 13 w 141240"/>
                  <a:gd name="connsiteY1" fmla="*/ 75341 h 141240"/>
                  <a:gd name="connsiteX2" fmla="*/ 74556 w 141240"/>
                  <a:gd name="connsiteY2" fmla="*/ 12 h 141240"/>
                  <a:gd name="connsiteX3" fmla="*/ 148315 w 141240"/>
                  <a:gd name="connsiteY3" fmla="*/ 76125 h 141240"/>
                  <a:gd name="connsiteX4" fmla="*/ 73771 w 141240"/>
                  <a:gd name="connsiteY4" fmla="*/ 147530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40" h="141240">
                    <a:moveTo>
                      <a:pt x="73771" y="147530"/>
                    </a:moveTo>
                    <a:cubicBezTo>
                      <a:pt x="35323" y="147530"/>
                      <a:pt x="797" y="113789"/>
                      <a:pt x="13" y="75341"/>
                    </a:cubicBezTo>
                    <a:cubicBezTo>
                      <a:pt x="-772" y="36107"/>
                      <a:pt x="35323" y="-772"/>
                      <a:pt x="74556" y="12"/>
                    </a:cubicBezTo>
                    <a:cubicBezTo>
                      <a:pt x="114574" y="12"/>
                      <a:pt x="149884" y="37677"/>
                      <a:pt x="148315" y="76125"/>
                    </a:cubicBezTo>
                    <a:cubicBezTo>
                      <a:pt x="146746" y="114574"/>
                      <a:pt x="111435" y="147530"/>
                      <a:pt x="73771" y="147530"/>
                    </a:cubicBezTo>
                    <a:close/>
                  </a:path>
                </a:pathLst>
              </a:custGeom>
              <a:grpFill/>
              <a:ln w="78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0" name="TextBox 5">
            <a:extLst>
              <a:ext uri="{FF2B5EF4-FFF2-40B4-BE49-F238E27FC236}">
                <a16:creationId xmlns:a16="http://schemas.microsoft.com/office/drawing/2014/main" id="{61491535-8F21-43D3-830B-978CF1813323}"/>
              </a:ext>
            </a:extLst>
          </p:cNvPr>
          <p:cNvSpPr txBox="1"/>
          <p:nvPr/>
        </p:nvSpPr>
        <p:spPr>
          <a:xfrm>
            <a:off x="9873702" y="2015515"/>
            <a:ext cx="1664918" cy="68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/>
                <a:ea typeface="맑은 고딕" panose="020B0503020000020004" pitchFamily="34" charset="-127"/>
                <a:cs typeface="Arial" pitchFamily="34" charset="0"/>
              </a:rPr>
              <a:t>Besoins énergétiques</a:t>
            </a:r>
          </a:p>
        </p:txBody>
      </p:sp>
      <p:sp>
        <p:nvSpPr>
          <p:cNvPr id="141" name="TextBox 25">
            <a:extLst>
              <a:ext uri="{FF2B5EF4-FFF2-40B4-BE49-F238E27FC236}">
                <a16:creationId xmlns:a16="http://schemas.microsoft.com/office/drawing/2014/main" id="{D5BCC1EA-EED5-4DB3-ADCB-8F5E486C3041}"/>
              </a:ext>
            </a:extLst>
          </p:cNvPr>
          <p:cNvSpPr txBox="1"/>
          <p:nvPr/>
        </p:nvSpPr>
        <p:spPr>
          <a:xfrm>
            <a:off x="16493" y="1504717"/>
            <a:ext cx="3682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7EAF35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La gazéification </a:t>
            </a:r>
            <a:endParaRPr kumimoji="0" lang="fr-FR" altLang="ko-KR" sz="2800" b="1" i="0" u="none" strike="noStrike" kern="1200" cap="none" spc="0" normalizeH="0" baseline="0" noProof="0" dirty="0">
              <a:ln>
                <a:noFill/>
              </a:ln>
              <a:solidFill>
                <a:srgbClr val="7EAF35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0" y="0"/>
            <a:ext cx="12200709" cy="1605600"/>
            <a:chOff x="0" y="0"/>
            <a:chExt cx="12200709" cy="1605600"/>
          </a:xfrm>
        </p:grpSpPr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BFD21B32-A42A-45C2-AB56-9F2303CBA4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52" r="2194" b="41472"/>
            <a:stretch/>
          </p:blipFill>
          <p:spPr>
            <a:xfrm>
              <a:off x="0" y="0"/>
              <a:ext cx="12200709" cy="1605600"/>
            </a:xfrm>
            <a:prstGeom prst="rect">
              <a:avLst/>
            </a:prstGeom>
          </p:spPr>
        </p:pic>
        <p:sp>
          <p:nvSpPr>
            <p:cNvPr id="4" name="Title 11">
              <a:extLst>
                <a:ext uri="{FF2B5EF4-FFF2-40B4-BE49-F238E27FC236}">
                  <a16:creationId xmlns:a16="http://schemas.microsoft.com/office/drawing/2014/main" id="{7C9B3220-A379-496A-879F-837CFDABA5B3}"/>
                </a:ext>
              </a:extLst>
            </p:cNvPr>
            <p:cNvSpPr txBox="1">
              <a:spLocks/>
            </p:cNvSpPr>
            <p:nvPr/>
          </p:nvSpPr>
          <p:spPr>
            <a:xfrm>
              <a:off x="311696" y="441550"/>
              <a:ext cx="11568608" cy="7108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 algn="l" defTabSz="91442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2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맑은 고딕" panose="020B0503020000020004" pitchFamily="34" charset="-127"/>
                <a:cs typeface="+mj-cs"/>
              </a:endParaRPr>
            </a:p>
          </p:txBody>
        </p:sp>
        <p:pic>
          <p:nvPicPr>
            <p:cNvPr id="98" name="Image 9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47" y="138175"/>
              <a:ext cx="1318753" cy="1311691"/>
            </a:xfrm>
            <a:prstGeom prst="rect">
              <a:avLst/>
            </a:prstGeom>
          </p:spPr>
        </p:pic>
      </p:grpSp>
      <p:sp>
        <p:nvSpPr>
          <p:cNvPr id="99" name="TextBox 3">
            <a:extLst>
              <a:ext uri="{FF2B5EF4-FFF2-40B4-BE49-F238E27FC236}">
                <a16:creationId xmlns:a16="http://schemas.microsoft.com/office/drawing/2014/main" id="{02CD0EA9-0F85-40C3-863C-E98D68CBF024}"/>
              </a:ext>
            </a:extLst>
          </p:cNvPr>
          <p:cNvSpPr txBox="1"/>
          <p:nvPr/>
        </p:nvSpPr>
        <p:spPr>
          <a:xfrm>
            <a:off x="0" y="2102829"/>
            <a:ext cx="7435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La gazéification est un procédé thermochimique de transformation d’un solide en gaz à forte température (&gt; 1000 °C)</a:t>
            </a:r>
            <a:endParaRPr kumimoji="0" lang="ko-KR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42" name="Rectangle à coins arrondis 141"/>
          <p:cNvSpPr/>
          <p:nvPr/>
        </p:nvSpPr>
        <p:spPr>
          <a:xfrm>
            <a:off x="122278" y="5800114"/>
            <a:ext cx="4315340" cy="919401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Avec </a:t>
            </a:r>
            <a:r>
              <a:rPr lang="fr-FR" altLang="ko-KR" sz="1600" b="1" dirty="0">
                <a:solidFill>
                  <a:srgbClr val="404040"/>
                </a:solidFill>
                <a:latin typeface="Calibri"/>
                <a:ea typeface="맑은 고딕" panose="020B0503020000020004" pitchFamily="34" charset="-127"/>
                <a:cs typeface="Arial" pitchFamily="34" charset="0"/>
              </a:rPr>
              <a:t>1</a:t>
            </a:r>
            <a:r>
              <a:rPr kumimoji="0" lang="fr-FR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 kg de biomasse, on obtient environ 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ko-KR" sz="1600" dirty="0">
                <a:solidFill>
                  <a:srgbClr val="404040"/>
                </a:solidFill>
                <a:latin typeface="Calibri"/>
                <a:ea typeface="맑은 고딕" panose="020B0503020000020004" pitchFamily="34" charset="-127"/>
                <a:cs typeface="Arial" pitchFamily="34" charset="0"/>
              </a:rPr>
              <a:t>1</a:t>
            </a:r>
            <a:r>
              <a:rPr kumimoji="0" lang="fr-FR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 kWh électrique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ko-KR" sz="1600" dirty="0">
                <a:solidFill>
                  <a:srgbClr val="404040"/>
                </a:solidFill>
                <a:latin typeface="Calibri"/>
                <a:ea typeface="맑은 고딕" panose="020B0503020000020004" pitchFamily="34" charset="-127"/>
                <a:cs typeface="Arial" pitchFamily="34" charset="0"/>
              </a:rPr>
              <a:t>2</a:t>
            </a:r>
            <a:r>
              <a:rPr kumimoji="0" lang="fr-FR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 kWh thermique</a:t>
            </a:r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C23685D2-E8C7-4048-AB16-4CBD16C0853C}"/>
              </a:ext>
            </a:extLst>
          </p:cNvPr>
          <p:cNvSpPr/>
          <p:nvPr/>
        </p:nvSpPr>
        <p:spPr>
          <a:xfrm>
            <a:off x="3021273" y="3303592"/>
            <a:ext cx="1416345" cy="14148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366642" y="2647576"/>
            <a:ext cx="936000" cy="936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Ellipse 146"/>
          <p:cNvSpPr/>
          <p:nvPr/>
        </p:nvSpPr>
        <p:spPr>
          <a:xfrm>
            <a:off x="322593" y="4322469"/>
            <a:ext cx="936000" cy="936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Ellipse 147"/>
          <p:cNvSpPr/>
          <p:nvPr/>
        </p:nvSpPr>
        <p:spPr>
          <a:xfrm>
            <a:off x="7849760" y="2201937"/>
            <a:ext cx="936000" cy="936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Ellipse 148"/>
          <p:cNvSpPr/>
          <p:nvPr/>
        </p:nvSpPr>
        <p:spPr>
          <a:xfrm>
            <a:off x="7898327" y="3404799"/>
            <a:ext cx="936000" cy="936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Ellipse 149"/>
          <p:cNvSpPr/>
          <p:nvPr/>
        </p:nvSpPr>
        <p:spPr>
          <a:xfrm>
            <a:off x="7898327" y="4641633"/>
            <a:ext cx="936000" cy="936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6720E69-195F-5425-E2E5-6990A20E6C5F}"/>
              </a:ext>
            </a:extLst>
          </p:cNvPr>
          <p:cNvSpPr txBox="1"/>
          <p:nvPr/>
        </p:nvSpPr>
        <p:spPr>
          <a:xfrm>
            <a:off x="5851145" y="6519446"/>
            <a:ext cx="489709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4317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25">
            <a:extLst>
              <a:ext uri="{FF2B5EF4-FFF2-40B4-BE49-F238E27FC236}">
                <a16:creationId xmlns:a16="http://schemas.microsoft.com/office/drawing/2014/main" id="{D5BCC1EA-EED5-4DB3-ADCB-8F5E486C3041}"/>
              </a:ext>
            </a:extLst>
          </p:cNvPr>
          <p:cNvSpPr txBox="1"/>
          <p:nvPr/>
        </p:nvSpPr>
        <p:spPr>
          <a:xfrm>
            <a:off x="929624" y="1629806"/>
            <a:ext cx="10509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ko-KR" sz="2800" b="1" dirty="0">
                <a:solidFill>
                  <a:srgbClr val="7EAF35"/>
                </a:solidFill>
                <a:latin typeface="Calibri"/>
                <a:ea typeface="맑은 고딕" panose="020B0503020000020004" pitchFamily="34" charset="-127"/>
                <a:cs typeface="Arial" pitchFamily="34" charset="0"/>
              </a:rPr>
              <a:t>Pourquoi l’hybridation avec du </a:t>
            </a:r>
            <a:r>
              <a:rPr kumimoji="0" lang="fr-FR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7EAF35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solaire? </a:t>
            </a:r>
            <a:r>
              <a:rPr lang="fr-FR" sz="2000" b="1" dirty="0">
                <a:solidFill>
                  <a:srgbClr val="FF0000"/>
                </a:solidFill>
                <a:effectLst/>
                <a:latin typeface="Arial Unicode MS"/>
                <a:ea typeface="Arial Unicode MS"/>
                <a:cs typeface="Arial Unicode MS"/>
              </a:rPr>
              <a:t>10kWc avec </a:t>
            </a:r>
            <a:r>
              <a:rPr lang="fr-FR" sz="2000" b="1" dirty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20kWh </a:t>
            </a:r>
            <a:r>
              <a:rPr lang="fr-FR" sz="2000" b="1" dirty="0">
                <a:solidFill>
                  <a:srgbClr val="FF0000"/>
                </a:solidFill>
                <a:effectLst/>
                <a:latin typeface="Arial Unicode MS"/>
                <a:ea typeface="Arial Unicode MS"/>
                <a:cs typeface="Arial Unicode MS"/>
              </a:rPr>
              <a:t>de batteries</a:t>
            </a:r>
            <a:endParaRPr kumimoji="0" lang="fr-FR" altLang="ko-KR" b="1" i="0" u="none" strike="noStrike" kern="1200" cap="none" spc="0" normalizeH="0" baseline="0" noProof="0" dirty="0">
              <a:ln>
                <a:noFill/>
              </a:ln>
              <a:solidFill>
                <a:srgbClr val="7EAF35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0" y="0"/>
            <a:ext cx="12200709" cy="1605600"/>
            <a:chOff x="0" y="0"/>
            <a:chExt cx="12200709" cy="1605600"/>
          </a:xfrm>
        </p:grpSpPr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BFD21B32-A42A-45C2-AB56-9F2303CBA4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52" r="2194" b="41472"/>
            <a:stretch/>
          </p:blipFill>
          <p:spPr>
            <a:xfrm>
              <a:off x="0" y="0"/>
              <a:ext cx="12200709" cy="1605600"/>
            </a:xfrm>
            <a:prstGeom prst="rect">
              <a:avLst/>
            </a:prstGeom>
          </p:spPr>
        </p:pic>
        <p:pic>
          <p:nvPicPr>
            <p:cNvPr id="98" name="Image 9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47" y="138175"/>
              <a:ext cx="1318753" cy="1311691"/>
            </a:xfrm>
            <a:prstGeom prst="rect">
              <a:avLst/>
            </a:prstGeom>
          </p:spPr>
        </p:pic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86720E69-195F-5425-E2E5-6990A20E6C5F}"/>
              </a:ext>
            </a:extLst>
          </p:cNvPr>
          <p:cNvSpPr txBox="1"/>
          <p:nvPr/>
        </p:nvSpPr>
        <p:spPr>
          <a:xfrm>
            <a:off x="5851145" y="6519446"/>
            <a:ext cx="489709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8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9AC1F43-8529-9157-61D0-034DC5E8C0B2}"/>
              </a:ext>
            </a:extLst>
          </p:cNvPr>
          <p:cNvSpPr txBox="1"/>
          <p:nvPr/>
        </p:nvSpPr>
        <p:spPr>
          <a:xfrm>
            <a:off x="56448" y="2271910"/>
            <a:ext cx="11589391" cy="1364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fr-FR" sz="1800" dirty="0">
                <a:solidFill>
                  <a:srgbClr val="FF0000"/>
                </a:solidFill>
                <a:effectLst/>
                <a:latin typeface="Arial Unicode MS"/>
                <a:ea typeface="Arial Unicode MS"/>
                <a:cs typeface="Arial Unicode MS"/>
              </a:rPr>
              <a:t>=&gt;</a:t>
            </a:r>
            <a:r>
              <a:rPr lang="fr-FR" sz="18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 assurer </a:t>
            </a:r>
            <a:r>
              <a:rPr lang="fr-FR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un accès électrique et </a:t>
            </a:r>
            <a:r>
              <a:rPr lang="fr-FR" sz="18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une continuité de fonctionnement (Prise </a:t>
            </a:r>
            <a:r>
              <a:rPr lang="fr-FR" dirty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rPr>
              <a:t>en main et </a:t>
            </a:r>
            <a:r>
              <a:rPr lang="fr-FR" sz="1800" dirty="0">
                <a:solidFill>
                  <a:srgbClr val="000000"/>
                </a:solidFill>
                <a:effectLst/>
                <a:latin typeface="Arial Unicode MS"/>
                <a:ea typeface="Arial Unicode MS"/>
                <a:cs typeface="Arial Unicode MS"/>
              </a:rPr>
              <a:t>pannes gazéifieur, disponibilité résidus etc.).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fr-FR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=&gt;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alimenter un kiosque communautaire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: assurer des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revenus complémentaires, </a:t>
            </a:r>
            <a:r>
              <a:rPr lang="fr-F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recharger gratuitement des petits équipements (téléphones, lampes, etc.)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accès à éclairage pour les élèves du village etc.</a:t>
            </a:r>
            <a:endParaRPr lang="fr-FR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A657331-091B-329A-E196-A8E3F4C6E271}"/>
              </a:ext>
            </a:extLst>
          </p:cNvPr>
          <p:cNvSpPr txBox="1"/>
          <p:nvPr/>
        </p:nvSpPr>
        <p:spPr>
          <a:xfrm>
            <a:off x="56448" y="3787947"/>
            <a:ext cx="5658639" cy="2579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 solaire devrait </a:t>
            </a:r>
            <a:r>
              <a:rPr lang="fr-FR" sz="2000" dirty="0">
                <a:latin typeface="Arial" panose="020B0604020202020204" pitchFamily="34" charset="0"/>
                <a:ea typeface="Arial" panose="020B0604020202020204" pitchFamily="34" charset="0"/>
              </a:rPr>
              <a:t>alimente</a:t>
            </a: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 les postes : </a:t>
            </a:r>
            <a:endParaRPr lang="fr-FR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Noto Sans Symbols"/>
                <a:ea typeface="Noto Sans Symbols"/>
                <a:cs typeface="Noto Sans Symbols"/>
              </a:rPr>
              <a:t>B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effectLst/>
                <a:latin typeface="Noto Sans Symbols"/>
                <a:ea typeface="Noto Sans Symbols"/>
                <a:cs typeface="Noto Sans Symbols"/>
              </a:rPr>
              <a:t>aratte électrique : 2,2kW </a:t>
            </a:r>
            <a:endParaRPr lang="fr-FR" sz="1600" dirty="0">
              <a:solidFill>
                <a:schemeClr val="accent4">
                  <a:lumMod val="75000"/>
                </a:schemeClr>
              </a:solidFill>
              <a:latin typeface="Noto Sans Symbols"/>
              <a:ea typeface="Noto Sans Symbols"/>
              <a:cs typeface="Noto Sans Symbols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Noto Sans Symbols"/>
                <a:ea typeface="Noto Sans Symbols"/>
                <a:cs typeface="Noto Sans Symbols"/>
              </a:rPr>
              <a:t>T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  <a:effectLst/>
                <a:latin typeface="Noto Sans Symbols"/>
                <a:ea typeface="Noto Sans Symbols"/>
                <a:cs typeface="Noto Sans Symbols"/>
              </a:rPr>
              <a:t>orréfacteur électrique: 2,2kW </a:t>
            </a:r>
            <a:endParaRPr lang="fr-FR" sz="2000" dirty="0">
              <a:solidFill>
                <a:schemeClr val="accent4">
                  <a:lumMod val="75000"/>
                </a:schemeClr>
              </a:solidFill>
              <a:latin typeface="Noto Sans Symbols"/>
              <a:ea typeface="Noto Sans Symbols"/>
              <a:cs typeface="Noto Sans Symbols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Noto Sans Symbols"/>
                <a:ea typeface="Noto Sans Symbols"/>
                <a:cs typeface="Noto Sans Symbols"/>
              </a:rPr>
              <a:t>Kiosk  communautaire </a:t>
            </a:r>
          </a:p>
          <a:p>
            <a:pPr marL="285750" lvl="0" indent="-285750" algn="just">
              <a:lnSpc>
                <a:spcPct val="115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Noto Sans Symbols"/>
                <a:ea typeface="Noto Sans Symbols"/>
                <a:cs typeface="Noto Sans Symbols"/>
              </a:rPr>
              <a:t>Pompage </a:t>
            </a:r>
          </a:p>
          <a:p>
            <a:pPr marL="285750" lvl="0" indent="-285750" algn="just">
              <a:lnSpc>
                <a:spcPct val="115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accent4">
                    <a:lumMod val="75000"/>
                  </a:schemeClr>
                </a:solidFill>
                <a:latin typeface="Noto Sans Symbols"/>
                <a:ea typeface="Noto Sans Symbols"/>
                <a:cs typeface="Noto Sans Symbols"/>
              </a:rPr>
              <a:t>Lampes</a:t>
            </a:r>
          </a:p>
        </p:txBody>
      </p:sp>
      <p:sp>
        <p:nvSpPr>
          <p:cNvPr id="15" name="Title 11">
            <a:extLst>
              <a:ext uri="{FF2B5EF4-FFF2-40B4-BE49-F238E27FC236}">
                <a16:creationId xmlns:a16="http://schemas.microsoft.com/office/drawing/2014/main" id="{1DD46D26-7024-F1E7-92F2-D3019FA5315B}"/>
              </a:ext>
            </a:extLst>
          </p:cNvPr>
          <p:cNvSpPr txBox="1">
            <a:spLocks/>
          </p:cNvSpPr>
          <p:nvPr/>
        </p:nvSpPr>
        <p:spPr>
          <a:xfrm>
            <a:off x="311696" y="441550"/>
            <a:ext cx="11568608" cy="710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맑은 고딕" panose="020B0503020000020004" pitchFamily="34" charset="-127"/>
                <a:cs typeface="+mj-cs"/>
              </a:rPr>
              <a:t>AEPA YOKOUMI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7A40A75-A8E3-2370-BEF7-427A96283AE6}"/>
              </a:ext>
            </a:extLst>
          </p:cNvPr>
          <p:cNvSpPr txBox="1"/>
          <p:nvPr/>
        </p:nvSpPr>
        <p:spPr>
          <a:xfrm>
            <a:off x="7151283" y="3862832"/>
            <a:ext cx="4580845" cy="1287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 gazéifieur les postes : </a:t>
            </a:r>
            <a:endParaRPr lang="fr-FR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rgbClr val="00B050"/>
                </a:solidFill>
                <a:latin typeface="Noto Sans Symbols"/>
                <a:ea typeface="Noto Sans Symbols"/>
                <a:cs typeface="Noto Sans Symbols"/>
              </a:rPr>
              <a:t>Un concasseur :11kW</a:t>
            </a:r>
            <a:endParaRPr lang="fr-FR" sz="1600" dirty="0">
              <a:solidFill>
                <a:srgbClr val="00B050"/>
              </a:solidFill>
              <a:latin typeface="Noto Sans Symbols"/>
              <a:ea typeface="Noto Sans Symbols"/>
              <a:cs typeface="Noto Sans Symbols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rgbClr val="00B050"/>
                </a:solidFill>
                <a:latin typeface="Noto Sans Symbols"/>
                <a:ea typeface="Noto Sans Symbols"/>
                <a:cs typeface="Noto Sans Symbols"/>
              </a:rPr>
              <a:t>Un broyeur : 11kW</a:t>
            </a:r>
            <a:endParaRPr lang="fr-FR" sz="1600" dirty="0">
              <a:solidFill>
                <a:srgbClr val="00B050"/>
              </a:solidFill>
              <a:latin typeface="Noto Sans Symbols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28416403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Famille xmlns="90274491-6bcd-4c8b-9c73-a3bad5db51c9">Check list</Famille>
    <Discipline xmlns="90274491-6bcd-4c8b-9c73-a3bad5db51c9">Gestion</Discipline>
    <D_x00e9_partement xmlns="90274491-6bcd-4c8b-9c73-a3bad5db51c9">Management</D_x00e9_partemen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BF531DB3955D428CAC5D4A850115A2" ma:contentTypeVersion="4" ma:contentTypeDescription="Crée un document." ma:contentTypeScope="" ma:versionID="972d7c3e39feeec0a50377c7e86237a8">
  <xsd:schema xmlns:xsd="http://www.w3.org/2001/XMLSchema" xmlns:xs="http://www.w3.org/2001/XMLSchema" xmlns:p="http://schemas.microsoft.com/office/2006/metadata/properties" xmlns:ns2="http://schemas.microsoft.com/sharepoint/v4" xmlns:ns3="90274491-6bcd-4c8b-9c73-a3bad5db51c9" targetNamespace="http://schemas.microsoft.com/office/2006/metadata/properties" ma:root="true" ma:fieldsID="e110b459fdccecac3826989c9f77cdd9" ns2:_="" ns3:_="">
    <xsd:import namespace="http://schemas.microsoft.com/sharepoint/v4"/>
    <xsd:import namespace="90274491-6bcd-4c8b-9c73-a3bad5db51c9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D_x00e9_partement"/>
                <xsd:element ref="ns3:Discipline"/>
                <xsd:element ref="ns3:Famil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74491-6bcd-4c8b-9c73-a3bad5db51c9" elementFormDefault="qualified">
    <xsd:import namespace="http://schemas.microsoft.com/office/2006/documentManagement/types"/>
    <xsd:import namespace="http://schemas.microsoft.com/office/infopath/2007/PartnerControls"/>
    <xsd:element name="D_x00e9_partement" ma:index="9" ma:displayName="Département" ma:default="Management" ma:format="Dropdown" ma:internalName="D_x00e9_partement">
      <xsd:simpleType>
        <xsd:restriction base="dms:Choice">
          <xsd:enumeration value="Management"/>
          <xsd:enumeration value="Développement"/>
          <xsd:enumeration value="Ingénierie"/>
          <xsd:enumeration value="Construction"/>
          <xsd:enumeration value="Installation"/>
          <xsd:enumeration value="Exploitation-maintenance"/>
        </xsd:restriction>
      </xsd:simpleType>
    </xsd:element>
    <xsd:element name="Discipline" ma:index="10" ma:displayName="Discipline" ma:default="Gestion" ma:description="Spécialité" ma:format="Dropdown" ma:internalName="Discipline">
      <xsd:simpleType>
        <xsd:restriction base="dms:Choice">
          <xsd:enumeration value="Faisabilité"/>
          <xsd:enumeration value="Installation"/>
          <xsd:enumeration value="Exploitation"/>
          <xsd:enumeration value="Organisation"/>
          <xsd:enumeration value="Projet"/>
          <xsd:enumeration value="Process"/>
          <xsd:enumeration value="Commisionning"/>
          <xsd:enumeration value="Contrôle-commande"/>
          <xsd:enumeration value="Planning"/>
          <xsd:enumeration value="Gestion"/>
          <xsd:enumeration value="Electricité"/>
          <xsd:enumeration value="Mécanique"/>
          <xsd:enumeration value="Equipement"/>
        </xsd:restriction>
      </xsd:simpleType>
    </xsd:element>
    <xsd:element name="Famille" ma:index="11" nillable="true" ma:displayName="Famille" ma:default="Check list" ma:description="Type d'information ou documentation" ma:format="Dropdown" ma:internalName="Famille">
      <xsd:simpleType>
        <xsd:restriction base="dms:Choice">
          <xsd:enumeration value="Check list"/>
          <xsd:enumeration value="Comptes rendus"/>
          <xsd:enumeration value="Description fonctionnelle"/>
          <xsd:enumeration value="Fabrication"/>
          <xsd:enumeration value="Financement"/>
          <xsd:enumeration value="Information"/>
          <xsd:enumeration value="Liste de matériel"/>
          <xsd:enumeration value="Maintenance"/>
          <xsd:enumeration value="Offres et devis"/>
          <xsd:enumeration value="Présentation - enjeux"/>
          <xsd:enumeration value="Plans"/>
          <xsd:enumeration value="Production"/>
          <xsd:enumeration value="Protocole d'essais"/>
          <xsd:enumeration value="Régulation"/>
          <xsd:enumeration value="Relevés - mesures"/>
          <xsd:enumeration value="Spécifications"/>
          <xsd:enumeration value="Suiv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3660FA-4BB8-425D-91EE-0D8F6D808B1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0274491-6bcd-4c8b-9c73-a3bad5db51c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97A9B8-BFD2-40E6-B32D-4427D9093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90274491-6bcd-4c8b-9c73-a3bad5db51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A7A25C-34F6-4A29-9D36-607E7ABC33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35269</TotalTime>
  <Words>904</Words>
  <Application>Microsoft Office PowerPoint</Application>
  <PresentationFormat>Grand écran</PresentationFormat>
  <Paragraphs>171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</vt:lpstr>
      <vt:lpstr>Arial Unicode MS</vt:lpstr>
      <vt:lpstr>Calibri</vt:lpstr>
      <vt:lpstr>Calibri Light</vt:lpstr>
      <vt:lpstr>Courier New</vt:lpstr>
      <vt:lpstr>Noto Sans Symbols</vt:lpstr>
      <vt:lpstr>Wingdings</vt:lpstr>
      <vt:lpstr>Thème Office</vt:lpstr>
      <vt:lpstr>Contents Slide Master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 Khouri</dc:creator>
  <cp:lastModifiedBy>Aristide Dejean - Best Energies</cp:lastModifiedBy>
  <cp:revision>155</cp:revision>
  <dcterms:created xsi:type="dcterms:W3CDTF">2020-10-07T19:36:56Z</dcterms:created>
  <dcterms:modified xsi:type="dcterms:W3CDTF">2025-01-29T07:05:49Z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0x01010090BF531DB3955D428CAC5D4A850115A2</vt:lpwstr>
  </property>
</Properties>
</file>