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7" r:id="rId2"/>
    <p:sldMasterId id="2147483729" r:id="rId3"/>
    <p:sldMasterId id="2147483705" r:id="rId4"/>
    <p:sldMasterId id="2147483693" r:id="rId5"/>
    <p:sldMasterId id="2147483681" r:id="rId6"/>
    <p:sldMasterId id="2147483678" r:id="rId7"/>
  </p:sldMasterIdLst>
  <p:notesMasterIdLst>
    <p:notesMasterId r:id="rId41"/>
  </p:notesMasterIdLst>
  <p:sldIdLst>
    <p:sldId id="291" r:id="rId8"/>
    <p:sldId id="265" r:id="rId9"/>
    <p:sldId id="263" r:id="rId10"/>
    <p:sldId id="272" r:id="rId11"/>
    <p:sldId id="489" r:id="rId12"/>
    <p:sldId id="472" r:id="rId13"/>
    <p:sldId id="483" r:id="rId14"/>
    <p:sldId id="477" r:id="rId15"/>
    <p:sldId id="478" r:id="rId16"/>
    <p:sldId id="486" r:id="rId17"/>
    <p:sldId id="491" r:id="rId18"/>
    <p:sldId id="492" r:id="rId19"/>
    <p:sldId id="493" r:id="rId20"/>
    <p:sldId id="494" r:id="rId21"/>
    <p:sldId id="487" r:id="rId22"/>
    <p:sldId id="484" r:id="rId23"/>
    <p:sldId id="490" r:id="rId24"/>
    <p:sldId id="485" r:id="rId25"/>
    <p:sldId id="474" r:id="rId26"/>
    <p:sldId id="475" r:id="rId27"/>
    <p:sldId id="479" r:id="rId28"/>
    <p:sldId id="480" r:id="rId29"/>
    <p:sldId id="482" r:id="rId30"/>
    <p:sldId id="481" r:id="rId31"/>
    <p:sldId id="488" r:id="rId32"/>
    <p:sldId id="395" r:id="rId33"/>
    <p:sldId id="396" r:id="rId34"/>
    <p:sldId id="471" r:id="rId35"/>
    <p:sldId id="402" r:id="rId36"/>
    <p:sldId id="404" r:id="rId37"/>
    <p:sldId id="405" r:id="rId38"/>
    <p:sldId id="374" r:id="rId39"/>
    <p:sldId id="271" r:id="rId4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D0B"/>
    <a:srgbClr val="7EB76D"/>
    <a:srgbClr val="D3E3D6"/>
    <a:srgbClr val="7AAA85"/>
    <a:srgbClr val="E3E6D4"/>
    <a:srgbClr val="ABB57F"/>
    <a:srgbClr val="217234"/>
    <a:srgbClr val="73842A"/>
    <a:srgbClr val="7D8950"/>
    <a:srgbClr val="8AD3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325690-9BD0-40AD-ACF9-68463B9C9AC0}" v="19" dt="2025-01-24T11:09:42.0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3593" autoAdjust="0"/>
  </p:normalViewPr>
  <p:slideViewPr>
    <p:cSldViewPr snapToGrid="0">
      <p:cViewPr varScale="1">
        <p:scale>
          <a:sx n="159" d="100"/>
          <a:sy n="159" d="100"/>
        </p:scale>
        <p:origin x="38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LONDY Elodie (S3D)" userId="a9a4be1d-f183-4de6-993e-c951f261f7cc" providerId="ADAL" clId="{840ABA8F-A4E6-43C0-9B73-970C18E99395}"/>
    <pc:docChg chg="undo custSel modSld">
      <pc:chgData name="BLONDY Elodie (S3D)" userId="a9a4be1d-f183-4de6-993e-c951f261f7cc" providerId="ADAL" clId="{840ABA8F-A4E6-43C0-9B73-970C18E99395}" dt="2025-01-21T11:01:00.406" v="3996" actId="20577"/>
      <pc:docMkLst>
        <pc:docMk/>
      </pc:docMkLst>
      <pc:sldChg chg="modSp mod">
        <pc:chgData name="BLONDY Elodie (S3D)" userId="a9a4be1d-f183-4de6-993e-c951f261f7cc" providerId="ADAL" clId="{840ABA8F-A4E6-43C0-9B73-970C18E99395}" dt="2025-01-21T11:00:48.482" v="3983" actId="20577"/>
        <pc:sldMkLst>
          <pc:docMk/>
          <pc:sldMk cId="1274830437" sldId="265"/>
        </pc:sldMkLst>
        <pc:spChg chg="mod">
          <ac:chgData name="BLONDY Elodie (S3D)" userId="a9a4be1d-f183-4de6-993e-c951f261f7cc" providerId="ADAL" clId="{840ABA8F-A4E6-43C0-9B73-970C18E99395}" dt="2025-01-21T10:59:44.747" v="3853" actId="20577"/>
          <ac:spMkLst>
            <pc:docMk/>
            <pc:sldMk cId="1274830437" sldId="265"/>
            <ac:spMk id="6" creationId="{0FAF5034-56A2-0DC9-868C-42BB14A1E8A7}"/>
          </ac:spMkLst>
        </pc:spChg>
        <pc:spChg chg="mod">
          <ac:chgData name="BLONDY Elodie (S3D)" userId="a9a4be1d-f183-4de6-993e-c951f261f7cc" providerId="ADAL" clId="{840ABA8F-A4E6-43C0-9B73-970C18E99395}" dt="2025-01-21T10:59:57.520" v="3888" actId="20577"/>
          <ac:spMkLst>
            <pc:docMk/>
            <pc:sldMk cId="1274830437" sldId="265"/>
            <ac:spMk id="8" creationId="{DDFDC3E1-7597-904A-6EE8-AFE4DCA07E2B}"/>
          </ac:spMkLst>
        </pc:spChg>
        <pc:spChg chg="mod">
          <ac:chgData name="BLONDY Elodie (S3D)" userId="a9a4be1d-f183-4de6-993e-c951f261f7cc" providerId="ADAL" clId="{840ABA8F-A4E6-43C0-9B73-970C18E99395}" dt="2025-01-21T11:00:27.788" v="3935" actId="20577"/>
          <ac:spMkLst>
            <pc:docMk/>
            <pc:sldMk cId="1274830437" sldId="265"/>
            <ac:spMk id="10" creationId="{4FCD319C-FB2A-9A24-8D13-CA6FD85C219D}"/>
          </ac:spMkLst>
        </pc:spChg>
        <pc:spChg chg="mod">
          <ac:chgData name="BLONDY Elodie (S3D)" userId="a9a4be1d-f183-4de6-993e-c951f261f7cc" providerId="ADAL" clId="{840ABA8F-A4E6-43C0-9B73-970C18E99395}" dt="2025-01-21T11:00:48.482" v="3983" actId="20577"/>
          <ac:spMkLst>
            <pc:docMk/>
            <pc:sldMk cId="1274830437" sldId="265"/>
            <ac:spMk id="12" creationId="{93FB7238-2B5F-7C31-5BAA-95242D4947FB}"/>
          </ac:spMkLst>
        </pc:spChg>
      </pc:sldChg>
      <pc:sldChg chg="modSp mod">
        <pc:chgData name="BLONDY Elodie (S3D)" userId="a9a4be1d-f183-4de6-993e-c951f261f7cc" providerId="ADAL" clId="{840ABA8F-A4E6-43C0-9B73-970C18E99395}" dt="2025-01-21T11:01:00.406" v="3996" actId="20577"/>
        <pc:sldMkLst>
          <pc:docMk/>
          <pc:sldMk cId="3909138600" sldId="474"/>
        </pc:sldMkLst>
        <pc:spChg chg="mod">
          <ac:chgData name="BLONDY Elodie (S3D)" userId="a9a4be1d-f183-4de6-993e-c951f261f7cc" providerId="ADAL" clId="{840ABA8F-A4E6-43C0-9B73-970C18E99395}" dt="2025-01-21T11:01:00.406" v="3996" actId="20577"/>
          <ac:spMkLst>
            <pc:docMk/>
            <pc:sldMk cId="3909138600" sldId="474"/>
            <ac:spMk id="2" creationId="{C86773D9-714F-1E23-16D1-B18615690179}"/>
          </ac:spMkLst>
        </pc:spChg>
      </pc:sldChg>
      <pc:sldChg chg="addSp delSp modSp mod">
        <pc:chgData name="BLONDY Elodie (S3D)" userId="a9a4be1d-f183-4de6-993e-c951f261f7cc" providerId="ADAL" clId="{840ABA8F-A4E6-43C0-9B73-970C18E99395}" dt="2025-01-21T10:56:59.234" v="3576" actId="20577"/>
        <pc:sldMkLst>
          <pc:docMk/>
          <pc:sldMk cId="3758040757" sldId="475"/>
        </pc:sldMkLst>
        <pc:spChg chg="mod">
          <ac:chgData name="BLONDY Elodie (S3D)" userId="a9a4be1d-f183-4de6-993e-c951f261f7cc" providerId="ADAL" clId="{840ABA8F-A4E6-43C0-9B73-970C18E99395}" dt="2025-01-21T10:45:10.722" v="2966" actId="20577"/>
          <ac:spMkLst>
            <pc:docMk/>
            <pc:sldMk cId="3758040757" sldId="475"/>
            <ac:spMk id="4" creationId="{5A916926-A931-ED6A-BC87-2DBE6EE4B6A9}"/>
          </ac:spMkLst>
        </pc:spChg>
        <pc:spChg chg="add mod">
          <ac:chgData name="BLONDY Elodie (S3D)" userId="a9a4be1d-f183-4de6-993e-c951f261f7cc" providerId="ADAL" clId="{840ABA8F-A4E6-43C0-9B73-970C18E99395}" dt="2025-01-21T10:48:04.408" v="3129" actId="20577"/>
          <ac:spMkLst>
            <pc:docMk/>
            <pc:sldMk cId="3758040757" sldId="475"/>
            <ac:spMk id="5" creationId="{FE193714-62C2-2553-D15C-459AB9D1CE83}"/>
          </ac:spMkLst>
        </pc:spChg>
        <pc:spChg chg="mod">
          <ac:chgData name="BLONDY Elodie (S3D)" userId="a9a4be1d-f183-4de6-993e-c951f261f7cc" providerId="ADAL" clId="{840ABA8F-A4E6-43C0-9B73-970C18E99395}" dt="2025-01-21T10:56:59.234" v="3576" actId="20577"/>
          <ac:spMkLst>
            <pc:docMk/>
            <pc:sldMk cId="3758040757" sldId="475"/>
            <ac:spMk id="12" creationId="{3F0EDB0A-C4D9-E159-9E20-E41309AD93C6}"/>
          </ac:spMkLst>
        </pc:spChg>
      </pc:sldChg>
      <pc:sldChg chg="addSp delSp modSp mod">
        <pc:chgData name="BLONDY Elodie (S3D)" userId="a9a4be1d-f183-4de6-993e-c951f261f7cc" providerId="ADAL" clId="{840ABA8F-A4E6-43C0-9B73-970C18E99395}" dt="2025-01-21T10:16:38.099" v="1785" actId="20577"/>
        <pc:sldMkLst>
          <pc:docMk/>
          <pc:sldMk cId="4246568147" sldId="477"/>
        </pc:sldMkLst>
        <pc:spChg chg="mod">
          <ac:chgData name="BLONDY Elodie (S3D)" userId="a9a4be1d-f183-4de6-993e-c951f261f7cc" providerId="ADAL" clId="{840ABA8F-A4E6-43C0-9B73-970C18E99395}" dt="2025-01-21T10:16:38.099" v="1785" actId="20577"/>
          <ac:spMkLst>
            <pc:docMk/>
            <pc:sldMk cId="4246568147" sldId="477"/>
            <ac:spMk id="12" creationId="{69E8A1BE-8948-36CD-9CDF-7B9C44930094}"/>
          </ac:spMkLst>
        </pc:spChg>
      </pc:sldChg>
      <pc:sldChg chg="addSp modSp mod">
        <pc:chgData name="BLONDY Elodie (S3D)" userId="a9a4be1d-f183-4de6-993e-c951f261f7cc" providerId="ADAL" clId="{840ABA8F-A4E6-43C0-9B73-970C18E99395}" dt="2025-01-21T10:25:29.822" v="2109" actId="14100"/>
        <pc:sldMkLst>
          <pc:docMk/>
          <pc:sldMk cId="2567564672" sldId="478"/>
        </pc:sldMkLst>
        <pc:spChg chg="add mod">
          <ac:chgData name="BLONDY Elodie (S3D)" userId="a9a4be1d-f183-4de6-993e-c951f261f7cc" providerId="ADAL" clId="{840ABA8F-A4E6-43C0-9B73-970C18E99395}" dt="2025-01-21T10:25:29.822" v="2109" actId="14100"/>
          <ac:spMkLst>
            <pc:docMk/>
            <pc:sldMk cId="2567564672" sldId="478"/>
            <ac:spMk id="7" creationId="{CDBFFA13-7544-F29F-12E6-5BFC92E479F8}"/>
          </ac:spMkLst>
        </pc:spChg>
      </pc:sldChg>
      <pc:sldChg chg="modSp mod">
        <pc:chgData name="BLONDY Elodie (S3D)" userId="a9a4be1d-f183-4de6-993e-c951f261f7cc" providerId="ADAL" clId="{840ABA8F-A4E6-43C0-9B73-970C18E99395}" dt="2025-01-21T10:52:14.286" v="3350" actId="14100"/>
        <pc:sldMkLst>
          <pc:docMk/>
          <pc:sldMk cId="1190153746" sldId="479"/>
        </pc:sldMkLst>
        <pc:spChg chg="mod">
          <ac:chgData name="BLONDY Elodie (S3D)" userId="a9a4be1d-f183-4de6-993e-c951f261f7cc" providerId="ADAL" clId="{840ABA8F-A4E6-43C0-9B73-970C18E99395}" dt="2025-01-21T10:52:14.286" v="3350" actId="14100"/>
          <ac:spMkLst>
            <pc:docMk/>
            <pc:sldMk cId="1190153746" sldId="479"/>
            <ac:spMk id="17" creationId="{FAB05FFD-2FBC-DB84-A0BF-C38C41E718DE}"/>
          </ac:spMkLst>
        </pc:spChg>
      </pc:sldChg>
      <pc:sldChg chg="modSp mod">
        <pc:chgData name="BLONDY Elodie (S3D)" userId="a9a4be1d-f183-4de6-993e-c951f261f7cc" providerId="ADAL" clId="{840ABA8F-A4E6-43C0-9B73-970C18E99395}" dt="2025-01-21T10:57:21.472" v="3583" actId="947"/>
        <pc:sldMkLst>
          <pc:docMk/>
          <pc:sldMk cId="2674678040" sldId="482"/>
        </pc:sldMkLst>
        <pc:spChg chg="mod">
          <ac:chgData name="BLONDY Elodie (S3D)" userId="a9a4be1d-f183-4de6-993e-c951f261f7cc" providerId="ADAL" clId="{840ABA8F-A4E6-43C0-9B73-970C18E99395}" dt="2025-01-21T10:57:21.472" v="3583" actId="947"/>
          <ac:spMkLst>
            <pc:docMk/>
            <pc:sldMk cId="2674678040" sldId="482"/>
            <ac:spMk id="12" creationId="{3CD1CA1E-385E-8FCA-C8DB-721077490821}"/>
          </ac:spMkLst>
        </pc:spChg>
      </pc:sldChg>
      <pc:sldChg chg="modSp mod">
        <pc:chgData name="BLONDY Elodie (S3D)" userId="a9a4be1d-f183-4de6-993e-c951f261f7cc" providerId="ADAL" clId="{840ABA8F-A4E6-43C0-9B73-970C18E99395}" dt="2025-01-21T10:21:45.307" v="2034" actId="14100"/>
        <pc:sldMkLst>
          <pc:docMk/>
          <pc:sldMk cId="1950729135" sldId="483"/>
        </pc:sldMkLst>
        <pc:spChg chg="mod">
          <ac:chgData name="BLONDY Elodie (S3D)" userId="a9a4be1d-f183-4de6-993e-c951f261f7cc" providerId="ADAL" clId="{840ABA8F-A4E6-43C0-9B73-970C18E99395}" dt="2025-01-21T10:21:45.307" v="2034" actId="14100"/>
          <ac:spMkLst>
            <pc:docMk/>
            <pc:sldMk cId="1950729135" sldId="483"/>
            <ac:spMk id="12" creationId="{4BEF33FA-5C66-8E5C-19B2-AF397E02ABE7}"/>
          </ac:spMkLst>
        </pc:spChg>
      </pc:sldChg>
      <pc:sldChg chg="modSp mod">
        <pc:chgData name="BLONDY Elodie (S3D)" userId="a9a4be1d-f183-4de6-993e-c951f261f7cc" providerId="ADAL" clId="{840ABA8F-A4E6-43C0-9B73-970C18E99395}" dt="2025-01-21T10:39:22.760" v="2873" actId="20577"/>
        <pc:sldMkLst>
          <pc:docMk/>
          <pc:sldMk cId="3936086811" sldId="484"/>
        </pc:sldMkLst>
        <pc:spChg chg="mod">
          <ac:chgData name="BLONDY Elodie (S3D)" userId="a9a4be1d-f183-4de6-993e-c951f261f7cc" providerId="ADAL" clId="{840ABA8F-A4E6-43C0-9B73-970C18E99395}" dt="2025-01-21T10:39:22.760" v="2873" actId="20577"/>
          <ac:spMkLst>
            <pc:docMk/>
            <pc:sldMk cId="3936086811" sldId="484"/>
            <ac:spMk id="2" creationId="{DF4EA2DF-DD5A-3873-A290-347EA84BC31F}"/>
          </ac:spMkLst>
        </pc:spChg>
      </pc:sldChg>
      <pc:sldChg chg="modSp mod">
        <pc:chgData name="BLONDY Elodie (S3D)" userId="a9a4be1d-f183-4de6-993e-c951f261f7cc" providerId="ADAL" clId="{840ABA8F-A4E6-43C0-9B73-970C18E99395}" dt="2025-01-21T10:59:12.767" v="3813" actId="20577"/>
        <pc:sldMkLst>
          <pc:docMk/>
          <pc:sldMk cId="835356095" sldId="485"/>
        </pc:sldMkLst>
        <pc:spChg chg="mod">
          <ac:chgData name="BLONDY Elodie (S3D)" userId="a9a4be1d-f183-4de6-993e-c951f261f7cc" providerId="ADAL" clId="{840ABA8F-A4E6-43C0-9B73-970C18E99395}" dt="2025-01-21T10:42:47.388" v="2880" actId="20577"/>
          <ac:spMkLst>
            <pc:docMk/>
            <pc:sldMk cId="835356095" sldId="485"/>
            <ac:spMk id="4" creationId="{35DE425C-1D0F-CB8D-3FE6-BC1E768B41E8}"/>
          </ac:spMkLst>
        </pc:spChg>
        <pc:spChg chg="mod">
          <ac:chgData name="BLONDY Elodie (S3D)" userId="a9a4be1d-f183-4de6-993e-c951f261f7cc" providerId="ADAL" clId="{840ABA8F-A4E6-43C0-9B73-970C18E99395}" dt="2025-01-21T10:59:12.767" v="3813" actId="20577"/>
          <ac:spMkLst>
            <pc:docMk/>
            <pc:sldMk cId="835356095" sldId="485"/>
            <ac:spMk id="12" creationId="{6664BA5C-ED40-EB9E-2729-9552CAD1323E}"/>
          </ac:spMkLst>
        </pc:spChg>
      </pc:sldChg>
      <pc:sldChg chg="modSp mod">
        <pc:chgData name="BLONDY Elodie (S3D)" userId="a9a4be1d-f183-4de6-993e-c951f261f7cc" providerId="ADAL" clId="{840ABA8F-A4E6-43C0-9B73-970C18E99395}" dt="2025-01-21T10:39:13.473" v="2872" actId="20577"/>
        <pc:sldMkLst>
          <pc:docMk/>
          <pc:sldMk cId="2898381809" sldId="487"/>
        </pc:sldMkLst>
        <pc:spChg chg="mod">
          <ac:chgData name="BLONDY Elodie (S3D)" userId="a9a4be1d-f183-4de6-993e-c951f261f7cc" providerId="ADAL" clId="{840ABA8F-A4E6-43C0-9B73-970C18E99395}" dt="2025-01-21T10:39:13.473" v="2872" actId="20577"/>
          <ac:spMkLst>
            <pc:docMk/>
            <pc:sldMk cId="2898381809" sldId="487"/>
            <ac:spMk id="12" creationId="{15D11E77-3730-44F6-E0BC-5FA74F1A480F}"/>
          </ac:spMkLst>
        </pc:spChg>
      </pc:sldChg>
    </pc:docChg>
  </pc:docChgLst>
  <pc:docChgLst>
    <pc:chgData name="GERUN Luc (S3D)" userId="7d774944-485a-492c-87ac-0083a0d5d716" providerId="ADAL" clId="{52325690-9BD0-40AD-ACF9-68463B9C9AC0}"/>
    <pc:docChg chg="undo redo custSel addSld delSld modSld sldOrd">
      <pc:chgData name="GERUN Luc (S3D)" userId="7d774944-485a-492c-87ac-0083a0d5d716" providerId="ADAL" clId="{52325690-9BD0-40AD-ACF9-68463B9C9AC0}" dt="2025-01-24T11:10:00.736" v="2821" actId="20577"/>
      <pc:docMkLst>
        <pc:docMk/>
      </pc:docMkLst>
      <pc:sldChg chg="addSp modSp mod">
        <pc:chgData name="GERUN Luc (S3D)" userId="7d774944-485a-492c-87ac-0083a0d5d716" providerId="ADAL" clId="{52325690-9BD0-40AD-ACF9-68463B9C9AC0}" dt="2025-01-23T16:44:23.863" v="142" actId="1035"/>
        <pc:sldMkLst>
          <pc:docMk/>
          <pc:sldMk cId="1274830437" sldId="265"/>
        </pc:sldMkLst>
        <pc:spChg chg="mod">
          <ac:chgData name="GERUN Luc (S3D)" userId="7d774944-485a-492c-87ac-0083a0d5d716" providerId="ADAL" clId="{52325690-9BD0-40AD-ACF9-68463B9C9AC0}" dt="2025-01-23T16:42:49.012" v="8" actId="20577"/>
          <ac:spMkLst>
            <pc:docMk/>
            <pc:sldMk cId="1274830437" sldId="265"/>
            <ac:spMk id="3" creationId="{42D6B2D8-FF93-3EC7-15FF-6CC93932A14D}"/>
          </ac:spMkLst>
        </pc:spChg>
        <pc:spChg chg="mod">
          <ac:chgData name="GERUN Luc (S3D)" userId="7d774944-485a-492c-87ac-0083a0d5d716" providerId="ADAL" clId="{52325690-9BD0-40AD-ACF9-68463B9C9AC0}" dt="2025-01-23T16:44:23.863" v="142" actId="1035"/>
          <ac:spMkLst>
            <pc:docMk/>
            <pc:sldMk cId="1274830437" sldId="265"/>
            <ac:spMk id="5" creationId="{CF2D54C0-ABB6-295B-54B2-0135FB110C21}"/>
          </ac:spMkLst>
        </pc:spChg>
        <pc:spChg chg="mod">
          <ac:chgData name="GERUN Luc (S3D)" userId="7d774944-485a-492c-87ac-0083a0d5d716" providerId="ADAL" clId="{52325690-9BD0-40AD-ACF9-68463B9C9AC0}" dt="2025-01-23T16:44:23.863" v="142" actId="1035"/>
          <ac:spMkLst>
            <pc:docMk/>
            <pc:sldMk cId="1274830437" sldId="265"/>
            <ac:spMk id="6" creationId="{0FAF5034-56A2-0DC9-868C-42BB14A1E8A7}"/>
          </ac:spMkLst>
        </pc:spChg>
        <pc:spChg chg="mod">
          <ac:chgData name="GERUN Luc (S3D)" userId="7d774944-485a-492c-87ac-0083a0d5d716" providerId="ADAL" clId="{52325690-9BD0-40AD-ACF9-68463B9C9AC0}" dt="2025-01-23T16:44:23.863" v="142" actId="1035"/>
          <ac:spMkLst>
            <pc:docMk/>
            <pc:sldMk cId="1274830437" sldId="265"/>
            <ac:spMk id="7" creationId="{E7CDE8BB-0D2A-7A54-47C8-4AEC9A005B15}"/>
          </ac:spMkLst>
        </pc:spChg>
        <pc:spChg chg="mod">
          <ac:chgData name="GERUN Luc (S3D)" userId="7d774944-485a-492c-87ac-0083a0d5d716" providerId="ADAL" clId="{52325690-9BD0-40AD-ACF9-68463B9C9AC0}" dt="2025-01-23T16:44:23.863" v="142" actId="1035"/>
          <ac:spMkLst>
            <pc:docMk/>
            <pc:sldMk cId="1274830437" sldId="265"/>
            <ac:spMk id="8" creationId="{DDFDC3E1-7597-904A-6EE8-AFE4DCA07E2B}"/>
          </ac:spMkLst>
        </pc:spChg>
        <pc:spChg chg="mod">
          <ac:chgData name="GERUN Luc (S3D)" userId="7d774944-485a-492c-87ac-0083a0d5d716" providerId="ADAL" clId="{52325690-9BD0-40AD-ACF9-68463B9C9AC0}" dt="2025-01-23T16:44:23.863" v="142" actId="1035"/>
          <ac:spMkLst>
            <pc:docMk/>
            <pc:sldMk cId="1274830437" sldId="265"/>
            <ac:spMk id="9" creationId="{94AEF479-280F-04CC-5C7B-B16ACA1960A9}"/>
          </ac:spMkLst>
        </pc:spChg>
        <pc:spChg chg="mod">
          <ac:chgData name="GERUN Luc (S3D)" userId="7d774944-485a-492c-87ac-0083a0d5d716" providerId="ADAL" clId="{52325690-9BD0-40AD-ACF9-68463B9C9AC0}" dt="2025-01-23T16:44:23.863" v="142" actId="1035"/>
          <ac:spMkLst>
            <pc:docMk/>
            <pc:sldMk cId="1274830437" sldId="265"/>
            <ac:spMk id="10" creationId="{4FCD319C-FB2A-9A24-8D13-CA6FD85C219D}"/>
          </ac:spMkLst>
        </pc:spChg>
        <pc:spChg chg="mod">
          <ac:chgData name="GERUN Luc (S3D)" userId="7d774944-485a-492c-87ac-0083a0d5d716" providerId="ADAL" clId="{52325690-9BD0-40AD-ACF9-68463B9C9AC0}" dt="2025-01-23T16:44:23.863" v="142" actId="1035"/>
          <ac:spMkLst>
            <pc:docMk/>
            <pc:sldMk cId="1274830437" sldId="265"/>
            <ac:spMk id="11" creationId="{246D0B1F-D315-A0D1-D1C1-E0FAD2B21F3D}"/>
          </ac:spMkLst>
        </pc:spChg>
        <pc:spChg chg="mod">
          <ac:chgData name="GERUN Luc (S3D)" userId="7d774944-485a-492c-87ac-0083a0d5d716" providerId="ADAL" clId="{52325690-9BD0-40AD-ACF9-68463B9C9AC0}" dt="2025-01-23T16:44:23.863" v="142" actId="1035"/>
          <ac:spMkLst>
            <pc:docMk/>
            <pc:sldMk cId="1274830437" sldId="265"/>
            <ac:spMk id="12" creationId="{93FB7238-2B5F-7C31-5BAA-95242D4947FB}"/>
          </ac:spMkLst>
        </pc:spChg>
        <pc:spChg chg="add mod">
          <ac:chgData name="GERUN Luc (S3D)" userId="7d774944-485a-492c-87ac-0083a0d5d716" providerId="ADAL" clId="{52325690-9BD0-40AD-ACF9-68463B9C9AC0}" dt="2025-01-23T16:44:23.863" v="142" actId="1035"/>
          <ac:spMkLst>
            <pc:docMk/>
            <pc:sldMk cId="1274830437" sldId="265"/>
            <ac:spMk id="13" creationId="{73A94FFD-6192-C033-EC4C-7DA2E0F9FCE1}"/>
          </ac:spMkLst>
        </pc:spChg>
        <pc:spChg chg="add mod">
          <ac:chgData name="GERUN Luc (S3D)" userId="7d774944-485a-492c-87ac-0083a0d5d716" providerId="ADAL" clId="{52325690-9BD0-40AD-ACF9-68463B9C9AC0}" dt="2025-01-23T16:44:23.863" v="142" actId="1035"/>
          <ac:spMkLst>
            <pc:docMk/>
            <pc:sldMk cId="1274830437" sldId="265"/>
            <ac:spMk id="14" creationId="{137EA36A-D75F-0957-6776-A9BAFAB33CC4}"/>
          </ac:spMkLst>
        </pc:spChg>
      </pc:sldChg>
      <pc:sldChg chg="modSp mod">
        <pc:chgData name="GERUN Luc (S3D)" userId="7d774944-485a-492c-87ac-0083a0d5d716" providerId="ADAL" clId="{52325690-9BD0-40AD-ACF9-68463B9C9AC0}" dt="2025-01-24T11:02:10.821" v="2649" actId="20577"/>
        <pc:sldMkLst>
          <pc:docMk/>
          <pc:sldMk cId="4068935048" sldId="272"/>
        </pc:sldMkLst>
        <pc:spChg chg="mod">
          <ac:chgData name="GERUN Luc (S3D)" userId="7d774944-485a-492c-87ac-0083a0d5d716" providerId="ADAL" clId="{52325690-9BD0-40AD-ACF9-68463B9C9AC0}" dt="2025-01-24T11:02:10.821" v="2649" actId="20577"/>
          <ac:spMkLst>
            <pc:docMk/>
            <pc:sldMk cId="4068935048" sldId="272"/>
            <ac:spMk id="12" creationId="{D135D1EF-F888-23C3-602D-F53BC327D159}"/>
          </ac:spMkLst>
        </pc:spChg>
      </pc:sldChg>
      <pc:sldChg chg="del">
        <pc:chgData name="GERUN Luc (S3D)" userId="7d774944-485a-492c-87ac-0083a0d5d716" providerId="ADAL" clId="{52325690-9BD0-40AD-ACF9-68463B9C9AC0}" dt="2025-01-23T16:44:37.685" v="143" actId="2696"/>
        <pc:sldMkLst>
          <pc:docMk/>
          <pc:sldMk cId="379639915" sldId="395"/>
        </pc:sldMkLst>
      </pc:sldChg>
      <pc:sldChg chg="add">
        <pc:chgData name="GERUN Luc (S3D)" userId="7d774944-485a-492c-87ac-0083a0d5d716" providerId="ADAL" clId="{52325690-9BD0-40AD-ACF9-68463B9C9AC0}" dt="2025-01-23T16:44:44.753" v="144"/>
        <pc:sldMkLst>
          <pc:docMk/>
          <pc:sldMk cId="968363581" sldId="395"/>
        </pc:sldMkLst>
      </pc:sldChg>
      <pc:sldChg chg="add">
        <pc:chgData name="GERUN Luc (S3D)" userId="7d774944-485a-492c-87ac-0083a0d5d716" providerId="ADAL" clId="{52325690-9BD0-40AD-ACF9-68463B9C9AC0}" dt="2025-01-23T16:44:44.753" v="144"/>
        <pc:sldMkLst>
          <pc:docMk/>
          <pc:sldMk cId="1704589275" sldId="396"/>
        </pc:sldMkLst>
      </pc:sldChg>
      <pc:sldChg chg="del">
        <pc:chgData name="GERUN Luc (S3D)" userId="7d774944-485a-492c-87ac-0083a0d5d716" providerId="ADAL" clId="{52325690-9BD0-40AD-ACF9-68463B9C9AC0}" dt="2025-01-23T16:44:37.685" v="143" actId="2696"/>
        <pc:sldMkLst>
          <pc:docMk/>
          <pc:sldMk cId="4127038859" sldId="396"/>
        </pc:sldMkLst>
      </pc:sldChg>
      <pc:sldChg chg="del">
        <pc:chgData name="GERUN Luc (S3D)" userId="7d774944-485a-492c-87ac-0083a0d5d716" providerId="ADAL" clId="{52325690-9BD0-40AD-ACF9-68463B9C9AC0}" dt="2025-01-23T16:44:37.685" v="143" actId="2696"/>
        <pc:sldMkLst>
          <pc:docMk/>
          <pc:sldMk cId="1301312236" sldId="402"/>
        </pc:sldMkLst>
      </pc:sldChg>
      <pc:sldChg chg="add">
        <pc:chgData name="GERUN Luc (S3D)" userId="7d774944-485a-492c-87ac-0083a0d5d716" providerId="ADAL" clId="{52325690-9BD0-40AD-ACF9-68463B9C9AC0}" dt="2025-01-23T16:44:44.753" v="144"/>
        <pc:sldMkLst>
          <pc:docMk/>
          <pc:sldMk cId="1927441501" sldId="402"/>
        </pc:sldMkLst>
      </pc:sldChg>
      <pc:sldChg chg="del">
        <pc:chgData name="GERUN Luc (S3D)" userId="7d774944-485a-492c-87ac-0083a0d5d716" providerId="ADAL" clId="{52325690-9BD0-40AD-ACF9-68463B9C9AC0}" dt="2025-01-23T16:44:37.685" v="143" actId="2696"/>
        <pc:sldMkLst>
          <pc:docMk/>
          <pc:sldMk cId="2630193596" sldId="404"/>
        </pc:sldMkLst>
      </pc:sldChg>
      <pc:sldChg chg="add">
        <pc:chgData name="GERUN Luc (S3D)" userId="7d774944-485a-492c-87ac-0083a0d5d716" providerId="ADAL" clId="{52325690-9BD0-40AD-ACF9-68463B9C9AC0}" dt="2025-01-23T16:44:44.753" v="144"/>
        <pc:sldMkLst>
          <pc:docMk/>
          <pc:sldMk cId="3295120395" sldId="404"/>
        </pc:sldMkLst>
      </pc:sldChg>
      <pc:sldChg chg="add">
        <pc:chgData name="GERUN Luc (S3D)" userId="7d774944-485a-492c-87ac-0083a0d5d716" providerId="ADAL" clId="{52325690-9BD0-40AD-ACF9-68463B9C9AC0}" dt="2025-01-23T16:44:44.753" v="144"/>
        <pc:sldMkLst>
          <pc:docMk/>
          <pc:sldMk cId="2044475569" sldId="405"/>
        </pc:sldMkLst>
      </pc:sldChg>
      <pc:sldChg chg="del">
        <pc:chgData name="GERUN Luc (S3D)" userId="7d774944-485a-492c-87ac-0083a0d5d716" providerId="ADAL" clId="{52325690-9BD0-40AD-ACF9-68463B9C9AC0}" dt="2025-01-23T16:44:37.685" v="143" actId="2696"/>
        <pc:sldMkLst>
          <pc:docMk/>
          <pc:sldMk cId="3575969378" sldId="405"/>
        </pc:sldMkLst>
      </pc:sldChg>
      <pc:sldChg chg="add">
        <pc:chgData name="GERUN Luc (S3D)" userId="7d774944-485a-492c-87ac-0083a0d5d716" providerId="ADAL" clId="{52325690-9BD0-40AD-ACF9-68463B9C9AC0}" dt="2025-01-23T16:44:44.753" v="144"/>
        <pc:sldMkLst>
          <pc:docMk/>
          <pc:sldMk cId="553301001" sldId="471"/>
        </pc:sldMkLst>
      </pc:sldChg>
      <pc:sldChg chg="del">
        <pc:chgData name="GERUN Luc (S3D)" userId="7d774944-485a-492c-87ac-0083a0d5d716" providerId="ADAL" clId="{52325690-9BD0-40AD-ACF9-68463B9C9AC0}" dt="2025-01-23T16:44:37.685" v="143" actId="2696"/>
        <pc:sldMkLst>
          <pc:docMk/>
          <pc:sldMk cId="818929983" sldId="471"/>
        </pc:sldMkLst>
      </pc:sldChg>
      <pc:sldChg chg="modSp mod">
        <pc:chgData name="GERUN Luc (S3D)" userId="7d774944-485a-492c-87ac-0083a0d5d716" providerId="ADAL" clId="{52325690-9BD0-40AD-ACF9-68463B9C9AC0}" dt="2025-01-23T16:42:32.432" v="0" actId="20577"/>
        <pc:sldMkLst>
          <pc:docMk/>
          <pc:sldMk cId="3909138600" sldId="474"/>
        </pc:sldMkLst>
        <pc:spChg chg="mod">
          <ac:chgData name="GERUN Luc (S3D)" userId="7d774944-485a-492c-87ac-0083a0d5d716" providerId="ADAL" clId="{52325690-9BD0-40AD-ACF9-68463B9C9AC0}" dt="2025-01-23T16:42:32.432" v="0" actId="20577"/>
          <ac:spMkLst>
            <pc:docMk/>
            <pc:sldMk cId="3909138600" sldId="474"/>
            <ac:spMk id="4" creationId="{1E868EEC-5F0A-4FDA-2E35-0D8AE440C113}"/>
          </ac:spMkLst>
        </pc:spChg>
      </pc:sldChg>
      <pc:sldChg chg="modSp mod">
        <pc:chgData name="GERUN Luc (S3D)" userId="7d774944-485a-492c-87ac-0083a0d5d716" providerId="ADAL" clId="{52325690-9BD0-40AD-ACF9-68463B9C9AC0}" dt="2025-01-23T16:45:10.218" v="154" actId="20577"/>
        <pc:sldMkLst>
          <pc:docMk/>
          <pc:sldMk cId="3936086811" sldId="484"/>
        </pc:sldMkLst>
        <pc:spChg chg="mod">
          <ac:chgData name="GERUN Luc (S3D)" userId="7d774944-485a-492c-87ac-0083a0d5d716" providerId="ADAL" clId="{52325690-9BD0-40AD-ACF9-68463B9C9AC0}" dt="2025-01-23T16:45:10.218" v="154" actId="20577"/>
          <ac:spMkLst>
            <pc:docMk/>
            <pc:sldMk cId="3936086811" sldId="484"/>
            <ac:spMk id="4" creationId="{9834C9C9-B3D5-8BC6-EF4F-F40F24E51A73}"/>
          </ac:spMkLst>
        </pc:spChg>
      </pc:sldChg>
      <pc:sldChg chg="modSp mod">
        <pc:chgData name="GERUN Luc (S3D)" userId="7d774944-485a-492c-87ac-0083a0d5d716" providerId="ADAL" clId="{52325690-9BD0-40AD-ACF9-68463B9C9AC0}" dt="2025-01-24T11:01:23.219" v="2647" actId="1076"/>
        <pc:sldMkLst>
          <pc:docMk/>
          <pc:sldMk cId="835356095" sldId="485"/>
        </pc:sldMkLst>
        <pc:spChg chg="mod">
          <ac:chgData name="GERUN Luc (S3D)" userId="7d774944-485a-492c-87ac-0083a0d5d716" providerId="ADAL" clId="{52325690-9BD0-40AD-ACF9-68463B9C9AC0}" dt="2025-01-23T16:50:58.633" v="533" actId="20577"/>
          <ac:spMkLst>
            <pc:docMk/>
            <pc:sldMk cId="835356095" sldId="485"/>
            <ac:spMk id="4" creationId="{35DE425C-1D0F-CB8D-3FE6-BC1E768B41E8}"/>
          </ac:spMkLst>
        </pc:spChg>
        <pc:spChg chg="mod">
          <ac:chgData name="GERUN Luc (S3D)" userId="7d774944-485a-492c-87ac-0083a0d5d716" providerId="ADAL" clId="{52325690-9BD0-40AD-ACF9-68463B9C9AC0}" dt="2025-01-24T11:01:23.219" v="2647" actId="1076"/>
          <ac:spMkLst>
            <pc:docMk/>
            <pc:sldMk cId="835356095" sldId="485"/>
            <ac:spMk id="12" creationId="{6664BA5C-ED40-EB9E-2729-9552CAD1323E}"/>
          </ac:spMkLst>
        </pc:spChg>
      </pc:sldChg>
      <pc:sldChg chg="modSp mod">
        <pc:chgData name="GERUN Luc (S3D)" userId="7d774944-485a-492c-87ac-0083a0d5d716" providerId="ADAL" clId="{52325690-9BD0-40AD-ACF9-68463B9C9AC0}" dt="2025-01-23T16:45:13.410" v="155" actId="20577"/>
        <pc:sldMkLst>
          <pc:docMk/>
          <pc:sldMk cId="2180865164" sldId="486"/>
        </pc:sldMkLst>
        <pc:spChg chg="mod">
          <ac:chgData name="GERUN Luc (S3D)" userId="7d774944-485a-492c-87ac-0083a0d5d716" providerId="ADAL" clId="{52325690-9BD0-40AD-ACF9-68463B9C9AC0}" dt="2025-01-23T16:45:13.410" v="155" actId="20577"/>
          <ac:spMkLst>
            <pc:docMk/>
            <pc:sldMk cId="2180865164" sldId="486"/>
            <ac:spMk id="4" creationId="{C111B6C0-EDDF-5EF5-42A2-CFF5A869A8DA}"/>
          </ac:spMkLst>
        </pc:spChg>
      </pc:sldChg>
      <pc:sldChg chg="addSp modSp mod">
        <pc:chgData name="GERUN Luc (S3D)" userId="7d774944-485a-492c-87ac-0083a0d5d716" providerId="ADAL" clId="{52325690-9BD0-40AD-ACF9-68463B9C9AC0}" dt="2025-01-24T10:34:51.799" v="1934" actId="20577"/>
        <pc:sldMkLst>
          <pc:docMk/>
          <pc:sldMk cId="2898381809" sldId="487"/>
        </pc:sldMkLst>
        <pc:spChg chg="mod">
          <ac:chgData name="GERUN Luc (S3D)" userId="7d774944-485a-492c-87ac-0083a0d5d716" providerId="ADAL" clId="{52325690-9BD0-40AD-ACF9-68463B9C9AC0}" dt="2025-01-24T10:06:37.981" v="937" actId="20577"/>
          <ac:spMkLst>
            <pc:docMk/>
            <pc:sldMk cId="2898381809" sldId="487"/>
            <ac:spMk id="4" creationId="{AECAE3E2-EAEB-91D4-657E-6A65F12514BB}"/>
          </ac:spMkLst>
        </pc:spChg>
        <pc:spChg chg="mod">
          <ac:chgData name="GERUN Luc (S3D)" userId="7d774944-485a-492c-87ac-0083a0d5d716" providerId="ADAL" clId="{52325690-9BD0-40AD-ACF9-68463B9C9AC0}" dt="2025-01-24T10:34:51.799" v="1934" actId="20577"/>
          <ac:spMkLst>
            <pc:docMk/>
            <pc:sldMk cId="2898381809" sldId="487"/>
            <ac:spMk id="12" creationId="{15D11E77-3730-44F6-E0BC-5FA74F1A480F}"/>
          </ac:spMkLst>
        </pc:spChg>
        <pc:picChg chg="add mod">
          <ac:chgData name="GERUN Luc (S3D)" userId="7d774944-485a-492c-87ac-0083a0d5d716" providerId="ADAL" clId="{52325690-9BD0-40AD-ACF9-68463B9C9AC0}" dt="2025-01-24T10:33:45.572" v="1900" actId="1076"/>
          <ac:picMkLst>
            <pc:docMk/>
            <pc:sldMk cId="2898381809" sldId="487"/>
            <ac:picMk id="7" creationId="{03482EB6-1B7C-94AD-88DC-514E2D34FBD4}"/>
          </ac:picMkLst>
        </pc:picChg>
      </pc:sldChg>
      <pc:sldChg chg="modSp add mod">
        <pc:chgData name="GERUN Luc (S3D)" userId="7d774944-485a-492c-87ac-0083a0d5d716" providerId="ADAL" clId="{52325690-9BD0-40AD-ACF9-68463B9C9AC0}" dt="2025-01-23T16:45:02.480" v="153" actId="20577"/>
        <pc:sldMkLst>
          <pc:docMk/>
          <pc:sldMk cId="644676987" sldId="488"/>
        </pc:sldMkLst>
        <pc:spChg chg="mod">
          <ac:chgData name="GERUN Luc (S3D)" userId="7d774944-485a-492c-87ac-0083a0d5d716" providerId="ADAL" clId="{52325690-9BD0-40AD-ACF9-68463B9C9AC0}" dt="2025-01-23T16:45:02.480" v="153" actId="20577"/>
          <ac:spMkLst>
            <pc:docMk/>
            <pc:sldMk cId="644676987" sldId="488"/>
            <ac:spMk id="2" creationId="{20EEDAAA-08DC-2417-3E0A-AECE50BE5115}"/>
          </ac:spMkLst>
        </pc:spChg>
        <pc:spChg chg="mod">
          <ac:chgData name="GERUN Luc (S3D)" userId="7d774944-485a-492c-87ac-0083a0d5d716" providerId="ADAL" clId="{52325690-9BD0-40AD-ACF9-68463B9C9AC0}" dt="2025-01-23T16:44:58.752" v="147" actId="20577"/>
          <ac:spMkLst>
            <pc:docMk/>
            <pc:sldMk cId="644676987" sldId="488"/>
            <ac:spMk id="4" creationId="{EEE42D18-0033-E7C7-3100-7C078A072449}"/>
          </ac:spMkLst>
        </pc:spChg>
      </pc:sldChg>
      <pc:sldChg chg="delSp modSp add mod">
        <pc:chgData name="GERUN Luc (S3D)" userId="7d774944-485a-492c-87ac-0083a0d5d716" providerId="ADAL" clId="{52325690-9BD0-40AD-ACF9-68463B9C9AC0}" dt="2025-01-24T11:08:55.239" v="2760" actId="6549"/>
        <pc:sldMkLst>
          <pc:docMk/>
          <pc:sldMk cId="556515245" sldId="489"/>
        </pc:sldMkLst>
        <pc:spChg chg="mod">
          <ac:chgData name="GERUN Luc (S3D)" userId="7d774944-485a-492c-87ac-0083a0d5d716" providerId="ADAL" clId="{52325690-9BD0-40AD-ACF9-68463B9C9AC0}" dt="2025-01-23T16:45:53.658" v="187" actId="20577"/>
          <ac:spMkLst>
            <pc:docMk/>
            <pc:sldMk cId="556515245" sldId="489"/>
            <ac:spMk id="4" creationId="{83EBE550-01A0-FC7F-0349-C38B6BA3CAE3}"/>
          </ac:spMkLst>
        </pc:spChg>
        <pc:spChg chg="mod">
          <ac:chgData name="GERUN Luc (S3D)" userId="7d774944-485a-492c-87ac-0083a0d5d716" providerId="ADAL" clId="{52325690-9BD0-40AD-ACF9-68463B9C9AC0}" dt="2025-01-24T11:08:55.239" v="2760" actId="6549"/>
          <ac:spMkLst>
            <pc:docMk/>
            <pc:sldMk cId="556515245" sldId="489"/>
            <ac:spMk id="12" creationId="{15A17654-6D4A-4D12-3F2F-EE94D2E3381F}"/>
          </ac:spMkLst>
        </pc:spChg>
        <pc:grpChg chg="del">
          <ac:chgData name="GERUN Luc (S3D)" userId="7d774944-485a-492c-87ac-0083a0d5d716" providerId="ADAL" clId="{52325690-9BD0-40AD-ACF9-68463B9C9AC0}" dt="2025-01-23T16:46:04.532" v="191" actId="478"/>
          <ac:grpSpMkLst>
            <pc:docMk/>
            <pc:sldMk cId="556515245" sldId="489"/>
            <ac:grpSpMk id="22" creationId="{8CDC8244-6386-0F4C-A984-72603338CA5D}"/>
          </ac:grpSpMkLst>
        </pc:grpChg>
        <pc:picChg chg="del">
          <ac:chgData name="GERUN Luc (S3D)" userId="7d774944-485a-492c-87ac-0083a0d5d716" providerId="ADAL" clId="{52325690-9BD0-40AD-ACF9-68463B9C9AC0}" dt="2025-01-23T16:45:57.364" v="188" actId="478"/>
          <ac:picMkLst>
            <pc:docMk/>
            <pc:sldMk cId="556515245" sldId="489"/>
            <ac:picMk id="5" creationId="{46DBD572-47C5-6620-505C-D2E89E9C2CB0}"/>
          </ac:picMkLst>
        </pc:picChg>
      </pc:sldChg>
      <pc:sldChg chg="modSp add mod ord">
        <pc:chgData name="GERUN Luc (S3D)" userId="7d774944-485a-492c-87ac-0083a0d5d716" providerId="ADAL" clId="{52325690-9BD0-40AD-ACF9-68463B9C9AC0}" dt="2025-01-23T16:50:51.831" v="513"/>
        <pc:sldMkLst>
          <pc:docMk/>
          <pc:sldMk cId="60838429" sldId="490"/>
        </pc:sldMkLst>
        <pc:spChg chg="mod">
          <ac:chgData name="GERUN Luc (S3D)" userId="7d774944-485a-492c-87ac-0083a0d5d716" providerId="ADAL" clId="{52325690-9BD0-40AD-ACF9-68463B9C9AC0}" dt="2025-01-23T16:50:47.282" v="511" actId="20577"/>
          <ac:spMkLst>
            <pc:docMk/>
            <pc:sldMk cId="60838429" sldId="490"/>
            <ac:spMk id="4" creationId="{D711ADD8-6BB8-D21C-C2C0-01B3165AA908}"/>
          </ac:spMkLst>
        </pc:spChg>
      </pc:sldChg>
      <pc:sldChg chg="modSp add mod ord">
        <pc:chgData name="GERUN Luc (S3D)" userId="7d774944-485a-492c-87ac-0083a0d5d716" providerId="ADAL" clId="{52325690-9BD0-40AD-ACF9-68463B9C9AC0}" dt="2025-01-24T10:46:50.175" v="1937" actId="20577"/>
        <pc:sldMkLst>
          <pc:docMk/>
          <pc:sldMk cId="3235982984" sldId="491"/>
        </pc:sldMkLst>
        <pc:spChg chg="mod">
          <ac:chgData name="GERUN Luc (S3D)" userId="7d774944-485a-492c-87ac-0083a0d5d716" providerId="ADAL" clId="{52325690-9BD0-40AD-ACF9-68463B9C9AC0}" dt="2025-01-24T10:06:16.268" v="922" actId="20577"/>
          <ac:spMkLst>
            <pc:docMk/>
            <pc:sldMk cId="3235982984" sldId="491"/>
            <ac:spMk id="4" creationId="{98BAB6F4-6095-A027-79D8-E0DB210F04CF}"/>
          </ac:spMkLst>
        </pc:spChg>
        <pc:spChg chg="mod">
          <ac:chgData name="GERUN Luc (S3D)" userId="7d774944-485a-492c-87ac-0083a0d5d716" providerId="ADAL" clId="{52325690-9BD0-40AD-ACF9-68463B9C9AC0}" dt="2025-01-24T10:46:50.175" v="1937" actId="20577"/>
          <ac:spMkLst>
            <pc:docMk/>
            <pc:sldMk cId="3235982984" sldId="491"/>
            <ac:spMk id="12" creationId="{F26CA452-424A-6AD1-705A-1385538E37E3}"/>
          </ac:spMkLst>
        </pc:spChg>
      </pc:sldChg>
      <pc:sldChg chg="addSp modSp add mod">
        <pc:chgData name="GERUN Luc (S3D)" userId="7d774944-485a-492c-87ac-0083a0d5d716" providerId="ADAL" clId="{52325690-9BD0-40AD-ACF9-68463B9C9AC0}" dt="2025-01-24T10:29:36.763" v="1845" actId="20577"/>
        <pc:sldMkLst>
          <pc:docMk/>
          <pc:sldMk cId="766960677" sldId="492"/>
        </pc:sldMkLst>
        <pc:spChg chg="mod">
          <ac:chgData name="GERUN Luc (S3D)" userId="7d774944-485a-492c-87ac-0083a0d5d716" providerId="ADAL" clId="{52325690-9BD0-40AD-ACF9-68463B9C9AC0}" dt="2025-01-24T10:09:43.762" v="1058" actId="20577"/>
          <ac:spMkLst>
            <pc:docMk/>
            <pc:sldMk cId="766960677" sldId="492"/>
            <ac:spMk id="4" creationId="{7BD6C7BB-B3DB-8F7A-C695-56245BEEA9ED}"/>
          </ac:spMkLst>
        </pc:spChg>
        <pc:spChg chg="mod">
          <ac:chgData name="GERUN Luc (S3D)" userId="7d774944-485a-492c-87ac-0083a0d5d716" providerId="ADAL" clId="{52325690-9BD0-40AD-ACF9-68463B9C9AC0}" dt="2025-01-24T10:29:36.763" v="1845" actId="20577"/>
          <ac:spMkLst>
            <pc:docMk/>
            <pc:sldMk cId="766960677" sldId="492"/>
            <ac:spMk id="12" creationId="{9FF17EA7-5B14-E796-45E2-ED74942466C2}"/>
          </ac:spMkLst>
        </pc:spChg>
        <pc:picChg chg="add mod">
          <ac:chgData name="GERUN Luc (S3D)" userId="7d774944-485a-492c-87ac-0083a0d5d716" providerId="ADAL" clId="{52325690-9BD0-40AD-ACF9-68463B9C9AC0}" dt="2025-01-24T10:09:54.699" v="1060" actId="1076"/>
          <ac:picMkLst>
            <pc:docMk/>
            <pc:sldMk cId="766960677" sldId="492"/>
            <ac:picMk id="7" creationId="{0FE53AF7-7939-10BE-D69B-198AD705EA45}"/>
          </ac:picMkLst>
        </pc:picChg>
      </pc:sldChg>
      <pc:sldChg chg="addSp delSp modSp add mod ord">
        <pc:chgData name="GERUN Luc (S3D)" userId="7d774944-485a-492c-87ac-0083a0d5d716" providerId="ADAL" clId="{52325690-9BD0-40AD-ACF9-68463B9C9AC0}" dt="2025-01-24T11:10:00.736" v="2821" actId="20577"/>
        <pc:sldMkLst>
          <pc:docMk/>
          <pc:sldMk cId="3027110395" sldId="493"/>
        </pc:sldMkLst>
        <pc:spChg chg="mod">
          <ac:chgData name="GERUN Luc (S3D)" userId="7d774944-485a-492c-87ac-0083a0d5d716" providerId="ADAL" clId="{52325690-9BD0-40AD-ACF9-68463B9C9AC0}" dt="2025-01-24T10:51:43.238" v="1970" actId="20577"/>
          <ac:spMkLst>
            <pc:docMk/>
            <pc:sldMk cId="3027110395" sldId="493"/>
            <ac:spMk id="4" creationId="{A2C74762-9CBF-35D2-0AA8-4E80D416F6DB}"/>
          </ac:spMkLst>
        </pc:spChg>
        <pc:spChg chg="add mod">
          <ac:chgData name="GERUN Luc (S3D)" userId="7d774944-485a-492c-87ac-0083a0d5d716" providerId="ADAL" clId="{52325690-9BD0-40AD-ACF9-68463B9C9AC0}" dt="2025-01-24T11:10:00.736" v="2821" actId="20577"/>
          <ac:spMkLst>
            <pc:docMk/>
            <pc:sldMk cId="3027110395" sldId="493"/>
            <ac:spMk id="10" creationId="{B61ADEA9-29D9-0143-22A6-720FEA1764E3}"/>
          </ac:spMkLst>
        </pc:spChg>
        <pc:spChg chg="del mod">
          <ac:chgData name="GERUN Luc (S3D)" userId="7d774944-485a-492c-87ac-0083a0d5d716" providerId="ADAL" clId="{52325690-9BD0-40AD-ACF9-68463B9C9AC0}" dt="2025-01-24T10:25:07.504" v="1769" actId="478"/>
          <ac:spMkLst>
            <pc:docMk/>
            <pc:sldMk cId="3027110395" sldId="493"/>
            <ac:spMk id="12" creationId="{1F91514A-0405-44B1-EDD4-BF37834C44AC}"/>
          </ac:spMkLst>
        </pc:spChg>
        <pc:spChg chg="add del mod">
          <ac:chgData name="GERUN Luc (S3D)" userId="7d774944-485a-492c-87ac-0083a0d5d716" providerId="ADAL" clId="{52325690-9BD0-40AD-ACF9-68463B9C9AC0}" dt="2025-01-24T10:25:13.190" v="1770" actId="478"/>
          <ac:spMkLst>
            <pc:docMk/>
            <pc:sldMk cId="3027110395" sldId="493"/>
            <ac:spMk id="13" creationId="{CDBF1E18-FB0C-4F76-3A2D-E2F8E117428D}"/>
          </ac:spMkLst>
        </pc:spChg>
        <pc:picChg chg="add mod">
          <ac:chgData name="GERUN Luc (S3D)" userId="7d774944-485a-492c-87ac-0083a0d5d716" providerId="ADAL" clId="{52325690-9BD0-40AD-ACF9-68463B9C9AC0}" dt="2025-01-24T10:25:25.037" v="1773" actId="1076"/>
          <ac:picMkLst>
            <pc:docMk/>
            <pc:sldMk cId="3027110395" sldId="493"/>
            <ac:picMk id="7" creationId="{C5EB4E60-77AF-6295-8B5B-89EDCAD04F55}"/>
          </ac:picMkLst>
        </pc:picChg>
        <pc:picChg chg="add del mod">
          <ac:chgData name="GERUN Luc (S3D)" userId="7d774944-485a-492c-87ac-0083a0d5d716" providerId="ADAL" clId="{52325690-9BD0-40AD-ACF9-68463B9C9AC0}" dt="2025-01-24T10:51:49.748" v="1971" actId="478"/>
          <ac:picMkLst>
            <pc:docMk/>
            <pc:sldMk cId="3027110395" sldId="493"/>
            <ac:picMk id="9" creationId="{447DF90C-853E-5F38-75F7-05B957DF98FB}"/>
          </ac:picMkLst>
        </pc:picChg>
        <pc:picChg chg="add mod">
          <ac:chgData name="GERUN Luc (S3D)" userId="7d774944-485a-492c-87ac-0083a0d5d716" providerId="ADAL" clId="{52325690-9BD0-40AD-ACF9-68463B9C9AC0}" dt="2025-01-24T10:28:26.403" v="1829" actId="1076"/>
          <ac:picMkLst>
            <pc:docMk/>
            <pc:sldMk cId="3027110395" sldId="493"/>
            <ac:picMk id="15" creationId="{31153A99-770A-ACF8-5177-3804A98CC5AC}"/>
          </ac:picMkLst>
        </pc:picChg>
      </pc:sldChg>
      <pc:sldChg chg="addSp delSp modSp add mod">
        <pc:chgData name="GERUN Luc (S3D)" userId="7d774944-485a-492c-87ac-0083a0d5d716" providerId="ADAL" clId="{52325690-9BD0-40AD-ACF9-68463B9C9AC0}" dt="2025-01-24T10:59:19.909" v="2347" actId="122"/>
        <pc:sldMkLst>
          <pc:docMk/>
          <pc:sldMk cId="580909103" sldId="494"/>
        </pc:sldMkLst>
        <pc:spChg chg="mod">
          <ac:chgData name="GERUN Luc (S3D)" userId="7d774944-485a-492c-87ac-0083a0d5d716" providerId="ADAL" clId="{52325690-9BD0-40AD-ACF9-68463B9C9AC0}" dt="2025-01-24T10:55:37.370" v="2132" actId="20577"/>
          <ac:spMkLst>
            <pc:docMk/>
            <pc:sldMk cId="580909103" sldId="494"/>
            <ac:spMk id="4" creationId="{0AD22A40-E4E1-BE68-B23B-476D05D1E0A1}"/>
          </ac:spMkLst>
        </pc:spChg>
        <pc:spChg chg="mod">
          <ac:chgData name="GERUN Luc (S3D)" userId="7d774944-485a-492c-87ac-0083a0d5d716" providerId="ADAL" clId="{52325690-9BD0-40AD-ACF9-68463B9C9AC0}" dt="2025-01-24T10:55:50.012" v="2138" actId="20577"/>
          <ac:spMkLst>
            <pc:docMk/>
            <pc:sldMk cId="580909103" sldId="494"/>
            <ac:spMk id="10" creationId="{B16E3A54-2B83-7C7D-7C95-21BAEF3223A0}"/>
          </ac:spMkLst>
        </pc:spChg>
        <pc:spChg chg="add mod">
          <ac:chgData name="GERUN Luc (S3D)" userId="7d774944-485a-492c-87ac-0083a0d5d716" providerId="ADAL" clId="{52325690-9BD0-40AD-ACF9-68463B9C9AC0}" dt="2025-01-24T10:59:19.909" v="2347" actId="122"/>
          <ac:spMkLst>
            <pc:docMk/>
            <pc:sldMk cId="580909103" sldId="494"/>
            <ac:spMk id="11" creationId="{62773361-0367-5B6C-DA1F-0D9ECFD64D94}"/>
          </ac:spMkLst>
        </pc:spChg>
        <pc:picChg chg="del">
          <ac:chgData name="GERUN Luc (S3D)" userId="7d774944-485a-492c-87ac-0083a0d5d716" providerId="ADAL" clId="{52325690-9BD0-40AD-ACF9-68463B9C9AC0}" dt="2025-01-24T10:55:39.365" v="2133" actId="478"/>
          <ac:picMkLst>
            <pc:docMk/>
            <pc:sldMk cId="580909103" sldId="494"/>
            <ac:picMk id="7" creationId="{D385FCC6-8D07-4D23-EBDA-73F4D8FAB3BE}"/>
          </ac:picMkLst>
        </pc:picChg>
        <pc:picChg chg="add mod">
          <ac:chgData name="GERUN Luc (S3D)" userId="7d774944-485a-492c-87ac-0083a0d5d716" providerId="ADAL" clId="{52325690-9BD0-40AD-ACF9-68463B9C9AC0}" dt="2025-01-24T10:56:45.265" v="2144" actId="14100"/>
          <ac:picMkLst>
            <pc:docMk/>
            <pc:sldMk cId="580909103" sldId="494"/>
            <ac:picMk id="8" creationId="{39C0D510-F292-D4EE-0D6E-A3E6FA0FEDF7}"/>
          </ac:picMkLst>
        </pc:picChg>
        <pc:picChg chg="mod">
          <ac:chgData name="GERUN Luc (S3D)" userId="7d774944-485a-492c-87ac-0083a0d5d716" providerId="ADAL" clId="{52325690-9BD0-40AD-ACF9-68463B9C9AC0}" dt="2025-01-24T10:55:53.843" v="2139" actId="1076"/>
          <ac:picMkLst>
            <pc:docMk/>
            <pc:sldMk cId="580909103" sldId="494"/>
            <ac:picMk id="9" creationId="{A1A2CEF2-0F07-10CF-D9D4-CE2E29FE4982}"/>
          </ac:picMkLst>
        </pc:picChg>
        <pc:picChg chg="del">
          <ac:chgData name="GERUN Luc (S3D)" userId="7d774944-485a-492c-87ac-0083a0d5d716" providerId="ADAL" clId="{52325690-9BD0-40AD-ACF9-68463B9C9AC0}" dt="2025-01-24T10:55:40.085" v="2134" actId="478"/>
          <ac:picMkLst>
            <pc:docMk/>
            <pc:sldMk cId="580909103" sldId="494"/>
            <ac:picMk id="15" creationId="{C6166C04-39AA-B135-EF6C-6E6862B14307}"/>
          </ac:picMkLst>
        </pc:picChg>
      </pc:sldChg>
    </pc:docChg>
  </pc:docChgLst>
  <pc:docChgLst>
    <pc:chgData name="GERUN Luc (S3D)" userId="7d774944-485a-492c-87ac-0083a0d5d716" providerId="ADAL" clId="{9E53341E-5C2A-49A7-864F-B36B2F6191D9}"/>
    <pc:docChg chg="undo custSel addSld delSld modSld sldOrd">
      <pc:chgData name="GERUN Luc (S3D)" userId="7d774944-485a-492c-87ac-0083a0d5d716" providerId="ADAL" clId="{9E53341E-5C2A-49A7-864F-B36B2F6191D9}" dt="2025-01-20T16:38:16.845" v="2941" actId="20577"/>
      <pc:docMkLst>
        <pc:docMk/>
      </pc:docMkLst>
      <pc:sldChg chg="modSp mod">
        <pc:chgData name="GERUN Luc (S3D)" userId="7d774944-485a-492c-87ac-0083a0d5d716" providerId="ADAL" clId="{9E53341E-5C2A-49A7-864F-B36B2F6191D9}" dt="2025-01-17T09:04:32.463" v="143" actId="20577"/>
        <pc:sldMkLst>
          <pc:docMk/>
          <pc:sldMk cId="352197275" sldId="263"/>
        </pc:sldMkLst>
        <pc:spChg chg="mod">
          <ac:chgData name="GERUN Luc (S3D)" userId="7d774944-485a-492c-87ac-0083a0d5d716" providerId="ADAL" clId="{9E53341E-5C2A-49A7-864F-B36B2F6191D9}" dt="2025-01-17T09:04:32.463" v="143" actId="20577"/>
          <ac:spMkLst>
            <pc:docMk/>
            <pc:sldMk cId="352197275" sldId="263"/>
            <ac:spMk id="2" creationId="{DDF4998E-5F5A-1CD0-7A78-4651E7131F79}"/>
          </ac:spMkLst>
        </pc:spChg>
      </pc:sldChg>
      <pc:sldChg chg="modSp add mod">
        <pc:chgData name="GERUN Luc (S3D)" userId="7d774944-485a-492c-87ac-0083a0d5d716" providerId="ADAL" clId="{9E53341E-5C2A-49A7-864F-B36B2F6191D9}" dt="2025-01-17T08:59:41.750" v="41" actId="20577"/>
        <pc:sldMkLst>
          <pc:docMk/>
          <pc:sldMk cId="1274830437" sldId="265"/>
        </pc:sldMkLst>
        <pc:spChg chg="mod">
          <ac:chgData name="GERUN Luc (S3D)" userId="7d774944-485a-492c-87ac-0083a0d5d716" providerId="ADAL" clId="{9E53341E-5C2A-49A7-864F-B36B2F6191D9}" dt="2025-01-17T08:59:41.750" v="41" actId="20577"/>
          <ac:spMkLst>
            <pc:docMk/>
            <pc:sldMk cId="1274830437" sldId="265"/>
            <ac:spMk id="4" creationId="{F5B41F0D-1189-CB85-BCE7-56084288A97C}"/>
          </ac:spMkLst>
        </pc:spChg>
      </pc:sldChg>
      <pc:sldChg chg="addSp delSp modSp mod">
        <pc:chgData name="GERUN Luc (S3D)" userId="7d774944-485a-492c-87ac-0083a0d5d716" providerId="ADAL" clId="{9E53341E-5C2A-49A7-864F-B36B2F6191D9}" dt="2025-01-17T08:58:08.055" v="10"/>
        <pc:sldMkLst>
          <pc:docMk/>
          <pc:sldMk cId="2125887215" sldId="291"/>
        </pc:sldMkLst>
        <pc:spChg chg="mod">
          <ac:chgData name="GERUN Luc (S3D)" userId="7d774944-485a-492c-87ac-0083a0d5d716" providerId="ADAL" clId="{9E53341E-5C2A-49A7-864F-B36B2F6191D9}" dt="2025-01-17T08:57:38.427" v="0"/>
          <ac:spMkLst>
            <pc:docMk/>
            <pc:sldMk cId="2125887215" sldId="291"/>
            <ac:spMk id="5" creationId="{8208A536-317D-0361-C374-38B5A2013A62}"/>
          </ac:spMkLst>
        </pc:spChg>
        <pc:spChg chg="add mod">
          <ac:chgData name="GERUN Luc (S3D)" userId="7d774944-485a-492c-87ac-0083a0d5d716" providerId="ADAL" clId="{9E53341E-5C2A-49A7-864F-B36B2F6191D9}" dt="2025-01-17T08:58:03.428" v="9" actId="1076"/>
          <ac:spMkLst>
            <pc:docMk/>
            <pc:sldMk cId="2125887215" sldId="291"/>
            <ac:spMk id="6" creationId="{4CC379F7-69F5-BBC5-3DCF-1225208E9F46}"/>
          </ac:spMkLst>
        </pc:spChg>
        <pc:spChg chg="mod">
          <ac:chgData name="GERUN Luc (S3D)" userId="7d774944-485a-492c-87ac-0083a0d5d716" providerId="ADAL" clId="{9E53341E-5C2A-49A7-864F-B36B2F6191D9}" dt="2025-01-17T08:57:56.099" v="7" actId="1076"/>
          <ac:spMkLst>
            <pc:docMk/>
            <pc:sldMk cId="2125887215" sldId="291"/>
            <ac:spMk id="8" creationId="{52AB08CD-C153-A22A-95A0-99A21D67D8AC}"/>
          </ac:spMkLst>
        </pc:spChg>
        <pc:picChg chg="add mod">
          <ac:chgData name="GERUN Luc (S3D)" userId="7d774944-485a-492c-87ac-0083a0d5d716" providerId="ADAL" clId="{9E53341E-5C2A-49A7-864F-B36B2F6191D9}" dt="2025-01-17T08:58:08.055" v="10"/>
          <ac:picMkLst>
            <pc:docMk/>
            <pc:sldMk cId="2125887215" sldId="291"/>
            <ac:picMk id="9" creationId="{DC7EB0FB-0CAB-C4D7-16B2-9691517EFD04}"/>
          </ac:picMkLst>
        </pc:picChg>
      </pc:sldChg>
      <pc:sldChg chg="addSp delSp modSp mod">
        <pc:chgData name="GERUN Luc (S3D)" userId="7d774944-485a-492c-87ac-0083a0d5d716" providerId="ADAL" clId="{9E53341E-5C2A-49A7-864F-B36B2F6191D9}" dt="2025-01-17T11:05:27.505" v="2467" actId="478"/>
        <pc:sldMkLst>
          <pc:docMk/>
          <pc:sldMk cId="1661473950" sldId="374"/>
        </pc:sldMkLst>
        <pc:spChg chg="mod">
          <ac:chgData name="GERUN Luc (S3D)" userId="7d774944-485a-492c-87ac-0083a0d5d716" providerId="ADAL" clId="{9E53341E-5C2A-49A7-864F-B36B2F6191D9}" dt="2025-01-17T09:01:01.552" v="59" actId="20577"/>
          <ac:spMkLst>
            <pc:docMk/>
            <pc:sldMk cId="1661473950" sldId="374"/>
            <ac:spMk id="7" creationId="{0CFA4956-3EDC-2FB7-22B8-3BF6DAB0A4AD}"/>
          </ac:spMkLst>
        </pc:spChg>
        <pc:spChg chg="add mod">
          <ac:chgData name="GERUN Luc (S3D)" userId="7d774944-485a-492c-87ac-0083a0d5d716" providerId="ADAL" clId="{9E53341E-5C2A-49A7-864F-B36B2F6191D9}" dt="2025-01-17T09:04:03.144" v="126" actId="478"/>
          <ac:spMkLst>
            <pc:docMk/>
            <pc:sldMk cId="1661473950" sldId="374"/>
            <ac:spMk id="11" creationId="{2FBBF66F-86ED-0597-C4BA-9BE562CF9C20}"/>
          </ac:spMkLst>
        </pc:spChg>
        <pc:spChg chg="mod">
          <ac:chgData name="GERUN Luc (S3D)" userId="7d774944-485a-492c-87ac-0083a0d5d716" providerId="ADAL" clId="{9E53341E-5C2A-49A7-864F-B36B2F6191D9}" dt="2025-01-17T09:01:21.241" v="89" actId="20577"/>
          <ac:spMkLst>
            <pc:docMk/>
            <pc:sldMk cId="1661473950" sldId="374"/>
            <ac:spMk id="19" creationId="{506C04E9-B1BF-232B-6BC2-F045BB9F1B24}"/>
          </ac:spMkLst>
        </pc:spChg>
        <pc:spChg chg="mod">
          <ac:chgData name="GERUN Luc (S3D)" userId="7d774944-485a-492c-87ac-0083a0d5d716" providerId="ADAL" clId="{9E53341E-5C2A-49A7-864F-B36B2F6191D9}" dt="2025-01-17T09:01:31.811" v="105" actId="20577"/>
          <ac:spMkLst>
            <pc:docMk/>
            <pc:sldMk cId="1661473950" sldId="374"/>
            <ac:spMk id="20" creationId="{FDC01874-8CD3-AFB2-96F3-F2B3F5342AFE}"/>
          </ac:spMkLst>
        </pc:spChg>
        <pc:spChg chg="mod">
          <ac:chgData name="GERUN Luc (S3D)" userId="7d774944-485a-492c-87ac-0083a0d5d716" providerId="ADAL" clId="{9E53341E-5C2A-49A7-864F-B36B2F6191D9}" dt="2025-01-17T09:01:37.858" v="122" actId="20577"/>
          <ac:spMkLst>
            <pc:docMk/>
            <pc:sldMk cId="1661473950" sldId="374"/>
            <ac:spMk id="21" creationId="{D86EEAA1-851C-1CD7-1B04-7C65E4CC0D99}"/>
          </ac:spMkLst>
        </pc:spChg>
        <pc:picChg chg="add mod">
          <ac:chgData name="GERUN Luc (S3D)" userId="7d774944-485a-492c-87ac-0083a0d5d716" providerId="ADAL" clId="{9E53341E-5C2A-49A7-864F-B36B2F6191D9}" dt="2025-01-17T09:04:11.528" v="128" actId="1076"/>
          <ac:picMkLst>
            <pc:docMk/>
            <pc:sldMk cId="1661473950" sldId="374"/>
            <ac:picMk id="12" creationId="{02438301-0C7C-F083-87EA-D88A9237FF32}"/>
          </ac:picMkLst>
        </pc:picChg>
      </pc:sldChg>
      <pc:sldChg chg="del">
        <pc:chgData name="GERUN Luc (S3D)" userId="7d774944-485a-492c-87ac-0083a0d5d716" providerId="ADAL" clId="{9E53341E-5C2A-49A7-864F-B36B2F6191D9}" dt="2025-01-17T09:10:14.677" v="188" actId="47"/>
        <pc:sldMkLst>
          <pc:docMk/>
          <pc:sldMk cId="1069019167" sldId="394"/>
        </pc:sldMkLst>
      </pc:sldChg>
      <pc:sldChg chg="del">
        <pc:chgData name="GERUN Luc (S3D)" userId="7d774944-485a-492c-87ac-0083a0d5d716" providerId="ADAL" clId="{9E53341E-5C2A-49A7-864F-B36B2F6191D9}" dt="2025-01-17T09:00:55.961" v="50" actId="47"/>
        <pc:sldMkLst>
          <pc:docMk/>
          <pc:sldMk cId="1119319467" sldId="401"/>
        </pc:sldMkLst>
      </pc:sldChg>
      <pc:sldChg chg="ord">
        <pc:chgData name="GERUN Luc (S3D)" userId="7d774944-485a-492c-87ac-0083a0d5d716" providerId="ADAL" clId="{9E53341E-5C2A-49A7-864F-B36B2F6191D9}" dt="2025-01-17T09:00:06.948" v="43"/>
        <pc:sldMkLst>
          <pc:docMk/>
          <pc:sldMk cId="1301312236" sldId="402"/>
        </pc:sldMkLst>
      </pc:sldChg>
      <pc:sldChg chg="del">
        <pc:chgData name="GERUN Luc (S3D)" userId="7d774944-485a-492c-87ac-0083a0d5d716" providerId="ADAL" clId="{9E53341E-5C2A-49A7-864F-B36B2F6191D9}" dt="2025-01-17T09:00:55.961" v="50" actId="47"/>
        <pc:sldMkLst>
          <pc:docMk/>
          <pc:sldMk cId="3194347917" sldId="403"/>
        </pc:sldMkLst>
      </pc:sldChg>
      <pc:sldChg chg="ord">
        <pc:chgData name="GERUN Luc (S3D)" userId="7d774944-485a-492c-87ac-0083a0d5d716" providerId="ADAL" clId="{9E53341E-5C2A-49A7-864F-B36B2F6191D9}" dt="2025-01-17T09:00:31.507" v="47"/>
        <pc:sldMkLst>
          <pc:docMk/>
          <pc:sldMk cId="2630193596" sldId="404"/>
        </pc:sldMkLst>
      </pc:sldChg>
      <pc:sldChg chg="ord">
        <pc:chgData name="GERUN Luc (S3D)" userId="7d774944-485a-492c-87ac-0083a0d5d716" providerId="ADAL" clId="{9E53341E-5C2A-49A7-864F-B36B2F6191D9}" dt="2025-01-17T09:00:40.786" v="49"/>
        <pc:sldMkLst>
          <pc:docMk/>
          <pc:sldMk cId="3575969378" sldId="405"/>
        </pc:sldMkLst>
      </pc:sldChg>
      <pc:sldChg chg="del">
        <pc:chgData name="GERUN Luc (S3D)" userId="7d774944-485a-492c-87ac-0083a0d5d716" providerId="ADAL" clId="{9E53341E-5C2A-49A7-864F-B36B2F6191D9}" dt="2025-01-17T09:00:55.961" v="50" actId="47"/>
        <pc:sldMkLst>
          <pc:docMk/>
          <pc:sldMk cId="3908878362" sldId="406"/>
        </pc:sldMkLst>
      </pc:sldChg>
      <pc:sldChg chg="del">
        <pc:chgData name="GERUN Luc (S3D)" userId="7d774944-485a-492c-87ac-0083a0d5d716" providerId="ADAL" clId="{9E53341E-5C2A-49A7-864F-B36B2F6191D9}" dt="2025-01-17T09:00:55.961" v="50" actId="47"/>
        <pc:sldMkLst>
          <pc:docMk/>
          <pc:sldMk cId="3246289915" sldId="407"/>
        </pc:sldMkLst>
      </pc:sldChg>
      <pc:sldChg chg="del">
        <pc:chgData name="GERUN Luc (S3D)" userId="7d774944-485a-492c-87ac-0083a0d5d716" providerId="ADAL" clId="{9E53341E-5C2A-49A7-864F-B36B2F6191D9}" dt="2025-01-17T09:00:55.961" v="50" actId="47"/>
        <pc:sldMkLst>
          <pc:docMk/>
          <pc:sldMk cId="3603980714" sldId="408"/>
        </pc:sldMkLst>
      </pc:sldChg>
      <pc:sldChg chg="del">
        <pc:chgData name="GERUN Luc (S3D)" userId="7d774944-485a-492c-87ac-0083a0d5d716" providerId="ADAL" clId="{9E53341E-5C2A-49A7-864F-B36B2F6191D9}" dt="2025-01-17T09:00:55.961" v="50" actId="47"/>
        <pc:sldMkLst>
          <pc:docMk/>
          <pc:sldMk cId="4146791358" sldId="409"/>
        </pc:sldMkLst>
      </pc:sldChg>
      <pc:sldChg chg="del">
        <pc:chgData name="GERUN Luc (S3D)" userId="7d774944-485a-492c-87ac-0083a0d5d716" providerId="ADAL" clId="{9E53341E-5C2A-49A7-864F-B36B2F6191D9}" dt="2025-01-17T09:00:55.961" v="50" actId="47"/>
        <pc:sldMkLst>
          <pc:docMk/>
          <pc:sldMk cId="335359955" sldId="410"/>
        </pc:sldMkLst>
      </pc:sldChg>
      <pc:sldChg chg="del">
        <pc:chgData name="GERUN Luc (S3D)" userId="7d774944-485a-492c-87ac-0083a0d5d716" providerId="ADAL" clId="{9E53341E-5C2A-49A7-864F-B36B2F6191D9}" dt="2025-01-17T09:00:55.961" v="50" actId="47"/>
        <pc:sldMkLst>
          <pc:docMk/>
          <pc:sldMk cId="1672451396" sldId="411"/>
        </pc:sldMkLst>
      </pc:sldChg>
      <pc:sldChg chg="del">
        <pc:chgData name="GERUN Luc (S3D)" userId="7d774944-485a-492c-87ac-0083a0d5d716" providerId="ADAL" clId="{9E53341E-5C2A-49A7-864F-B36B2F6191D9}" dt="2025-01-17T09:00:55.961" v="50" actId="47"/>
        <pc:sldMkLst>
          <pc:docMk/>
          <pc:sldMk cId="4086632636" sldId="412"/>
        </pc:sldMkLst>
      </pc:sldChg>
      <pc:sldChg chg="del">
        <pc:chgData name="GERUN Luc (S3D)" userId="7d774944-485a-492c-87ac-0083a0d5d716" providerId="ADAL" clId="{9E53341E-5C2A-49A7-864F-B36B2F6191D9}" dt="2025-01-17T09:00:55.961" v="50" actId="47"/>
        <pc:sldMkLst>
          <pc:docMk/>
          <pc:sldMk cId="3263505595" sldId="413"/>
        </pc:sldMkLst>
      </pc:sldChg>
      <pc:sldChg chg="del">
        <pc:chgData name="GERUN Luc (S3D)" userId="7d774944-485a-492c-87ac-0083a0d5d716" providerId="ADAL" clId="{9E53341E-5C2A-49A7-864F-B36B2F6191D9}" dt="2025-01-17T09:00:55.961" v="50" actId="47"/>
        <pc:sldMkLst>
          <pc:docMk/>
          <pc:sldMk cId="930976493" sldId="414"/>
        </pc:sldMkLst>
      </pc:sldChg>
      <pc:sldChg chg="del">
        <pc:chgData name="GERUN Luc (S3D)" userId="7d774944-485a-492c-87ac-0083a0d5d716" providerId="ADAL" clId="{9E53341E-5C2A-49A7-864F-B36B2F6191D9}" dt="2025-01-17T09:00:55.961" v="50" actId="47"/>
        <pc:sldMkLst>
          <pc:docMk/>
          <pc:sldMk cId="718746866" sldId="415"/>
        </pc:sldMkLst>
      </pc:sldChg>
      <pc:sldChg chg="del">
        <pc:chgData name="GERUN Luc (S3D)" userId="7d774944-485a-492c-87ac-0083a0d5d716" providerId="ADAL" clId="{9E53341E-5C2A-49A7-864F-B36B2F6191D9}" dt="2025-01-17T09:00:55.961" v="50" actId="47"/>
        <pc:sldMkLst>
          <pc:docMk/>
          <pc:sldMk cId="4287345232" sldId="416"/>
        </pc:sldMkLst>
      </pc:sldChg>
      <pc:sldChg chg="del">
        <pc:chgData name="GERUN Luc (S3D)" userId="7d774944-485a-492c-87ac-0083a0d5d716" providerId="ADAL" clId="{9E53341E-5C2A-49A7-864F-B36B2F6191D9}" dt="2025-01-17T09:00:55.961" v="50" actId="47"/>
        <pc:sldMkLst>
          <pc:docMk/>
          <pc:sldMk cId="76529613" sldId="417"/>
        </pc:sldMkLst>
      </pc:sldChg>
      <pc:sldChg chg="del">
        <pc:chgData name="GERUN Luc (S3D)" userId="7d774944-485a-492c-87ac-0083a0d5d716" providerId="ADAL" clId="{9E53341E-5C2A-49A7-864F-B36B2F6191D9}" dt="2025-01-17T09:00:55.961" v="50" actId="47"/>
        <pc:sldMkLst>
          <pc:docMk/>
          <pc:sldMk cId="1094597590" sldId="418"/>
        </pc:sldMkLst>
      </pc:sldChg>
      <pc:sldChg chg="del">
        <pc:chgData name="GERUN Luc (S3D)" userId="7d774944-485a-492c-87ac-0083a0d5d716" providerId="ADAL" clId="{9E53341E-5C2A-49A7-864F-B36B2F6191D9}" dt="2025-01-17T09:00:55.961" v="50" actId="47"/>
        <pc:sldMkLst>
          <pc:docMk/>
          <pc:sldMk cId="718242762" sldId="419"/>
        </pc:sldMkLst>
      </pc:sldChg>
      <pc:sldChg chg="del">
        <pc:chgData name="GERUN Luc (S3D)" userId="7d774944-485a-492c-87ac-0083a0d5d716" providerId="ADAL" clId="{9E53341E-5C2A-49A7-864F-B36B2F6191D9}" dt="2025-01-17T09:00:55.961" v="50" actId="47"/>
        <pc:sldMkLst>
          <pc:docMk/>
          <pc:sldMk cId="2442643877" sldId="420"/>
        </pc:sldMkLst>
      </pc:sldChg>
      <pc:sldChg chg="del">
        <pc:chgData name="GERUN Luc (S3D)" userId="7d774944-485a-492c-87ac-0083a0d5d716" providerId="ADAL" clId="{9E53341E-5C2A-49A7-864F-B36B2F6191D9}" dt="2025-01-17T09:00:55.961" v="50" actId="47"/>
        <pc:sldMkLst>
          <pc:docMk/>
          <pc:sldMk cId="1289592355" sldId="421"/>
        </pc:sldMkLst>
      </pc:sldChg>
      <pc:sldChg chg="ord">
        <pc:chgData name="GERUN Luc (S3D)" userId="7d774944-485a-492c-87ac-0083a0d5d716" providerId="ADAL" clId="{9E53341E-5C2A-49A7-864F-B36B2F6191D9}" dt="2025-01-17T09:00:23.243" v="45"/>
        <pc:sldMkLst>
          <pc:docMk/>
          <pc:sldMk cId="818929983" sldId="471"/>
        </pc:sldMkLst>
      </pc:sldChg>
      <pc:sldChg chg="modSp add mod">
        <pc:chgData name="GERUN Luc (S3D)" userId="7d774944-485a-492c-87ac-0083a0d5d716" providerId="ADAL" clId="{9E53341E-5C2A-49A7-864F-B36B2F6191D9}" dt="2025-01-17T09:09:52.297" v="187" actId="20577"/>
        <pc:sldMkLst>
          <pc:docMk/>
          <pc:sldMk cId="195935836" sldId="472"/>
        </pc:sldMkLst>
        <pc:spChg chg="mod">
          <ac:chgData name="GERUN Luc (S3D)" userId="7d774944-485a-492c-87ac-0083a0d5d716" providerId="ADAL" clId="{9E53341E-5C2A-49A7-864F-B36B2F6191D9}" dt="2025-01-17T09:09:52.297" v="187" actId="20577"/>
          <ac:spMkLst>
            <pc:docMk/>
            <pc:sldMk cId="195935836" sldId="472"/>
            <ac:spMk id="2" creationId="{849C89F3-3BF8-CA2F-2006-15E798915E90}"/>
          </ac:spMkLst>
        </pc:spChg>
        <pc:spChg chg="mod">
          <ac:chgData name="GERUN Luc (S3D)" userId="7d774944-485a-492c-87ac-0083a0d5d716" providerId="ADAL" clId="{9E53341E-5C2A-49A7-864F-B36B2F6191D9}" dt="2025-01-17T09:09:30.237" v="145" actId="20577"/>
          <ac:spMkLst>
            <pc:docMk/>
            <pc:sldMk cId="195935836" sldId="472"/>
            <ac:spMk id="4" creationId="{CFA36716-E210-DF79-1818-D31722218E9F}"/>
          </ac:spMkLst>
        </pc:spChg>
      </pc:sldChg>
      <pc:sldChg chg="addSp delSp modSp add del mod">
        <pc:chgData name="GERUN Luc (S3D)" userId="7d774944-485a-492c-87ac-0083a0d5d716" providerId="ADAL" clId="{9E53341E-5C2A-49A7-864F-B36B2F6191D9}" dt="2025-01-17T09:42:05.717" v="967" actId="47"/>
        <pc:sldMkLst>
          <pc:docMk/>
          <pc:sldMk cId="530349347" sldId="473"/>
        </pc:sldMkLst>
      </pc:sldChg>
      <pc:sldChg chg="modSp add mod">
        <pc:chgData name="GERUN Luc (S3D)" userId="7d774944-485a-492c-87ac-0083a0d5d716" providerId="ADAL" clId="{9E53341E-5C2A-49A7-864F-B36B2F6191D9}" dt="2025-01-20T16:37:07.420" v="2764" actId="6549"/>
        <pc:sldMkLst>
          <pc:docMk/>
          <pc:sldMk cId="3909138600" sldId="474"/>
        </pc:sldMkLst>
        <pc:spChg chg="mod">
          <ac:chgData name="GERUN Luc (S3D)" userId="7d774944-485a-492c-87ac-0083a0d5d716" providerId="ADAL" clId="{9E53341E-5C2A-49A7-864F-B36B2F6191D9}" dt="2025-01-20T16:37:07.420" v="2764" actId="6549"/>
          <ac:spMkLst>
            <pc:docMk/>
            <pc:sldMk cId="3909138600" sldId="474"/>
            <ac:spMk id="2" creationId="{C86773D9-714F-1E23-16D1-B18615690179}"/>
          </ac:spMkLst>
        </pc:spChg>
      </pc:sldChg>
      <pc:sldChg chg="addSp delSp modSp add del mod">
        <pc:chgData name="GERUN Luc (S3D)" userId="7d774944-485a-492c-87ac-0083a0d5d716" providerId="ADAL" clId="{9E53341E-5C2A-49A7-864F-B36B2F6191D9}" dt="2025-01-20T16:35:01.362" v="2523" actId="2696"/>
        <pc:sldMkLst>
          <pc:docMk/>
          <pc:sldMk cId="3758040757" sldId="475"/>
        </pc:sldMkLst>
        <pc:spChg chg="mod">
          <ac:chgData name="GERUN Luc (S3D)" userId="7d774944-485a-492c-87ac-0083a0d5d716" providerId="ADAL" clId="{9E53341E-5C2A-49A7-864F-B36B2F6191D9}" dt="2025-01-17T09:47:49.663" v="1059" actId="20577"/>
          <ac:spMkLst>
            <pc:docMk/>
            <pc:sldMk cId="3758040757" sldId="475"/>
            <ac:spMk id="4" creationId="{5A916926-A931-ED6A-BC87-2DBE6EE4B6A9}"/>
          </ac:spMkLst>
        </pc:spChg>
        <pc:spChg chg="mod">
          <ac:chgData name="GERUN Luc (S3D)" userId="7d774944-485a-492c-87ac-0083a0d5d716" providerId="ADAL" clId="{9E53341E-5C2A-49A7-864F-B36B2F6191D9}" dt="2025-01-17T10:54:25.276" v="2335"/>
          <ac:spMkLst>
            <pc:docMk/>
            <pc:sldMk cId="3758040757" sldId="475"/>
            <ac:spMk id="12" creationId="{3F0EDB0A-C4D9-E159-9E20-E41309AD93C6}"/>
          </ac:spMkLst>
        </pc:spChg>
      </pc:sldChg>
      <pc:sldChg chg="addSp delSp modSp add del mod">
        <pc:chgData name="GERUN Luc (S3D)" userId="7d774944-485a-492c-87ac-0083a0d5d716" providerId="ADAL" clId="{9E53341E-5C2A-49A7-864F-B36B2F6191D9}" dt="2025-01-17T10:03:56.628" v="1648" actId="47"/>
        <pc:sldMkLst>
          <pc:docMk/>
          <pc:sldMk cId="1325858714" sldId="476"/>
        </pc:sldMkLst>
      </pc:sldChg>
      <pc:sldChg chg="addSp delSp modSp add mod ord">
        <pc:chgData name="GERUN Luc (S3D)" userId="7d774944-485a-492c-87ac-0083a0d5d716" providerId="ADAL" clId="{9E53341E-5C2A-49A7-864F-B36B2F6191D9}" dt="2025-01-17T10:53:51.527" v="2329" actId="20577"/>
        <pc:sldMkLst>
          <pc:docMk/>
          <pc:sldMk cId="4246568147" sldId="477"/>
        </pc:sldMkLst>
        <pc:spChg chg="mod">
          <ac:chgData name="GERUN Luc (S3D)" userId="7d774944-485a-492c-87ac-0083a0d5d716" providerId="ADAL" clId="{9E53341E-5C2A-49A7-864F-B36B2F6191D9}" dt="2025-01-17T09:31:09.773" v="656" actId="20577"/>
          <ac:spMkLst>
            <pc:docMk/>
            <pc:sldMk cId="4246568147" sldId="477"/>
            <ac:spMk id="4" creationId="{06580BDD-2F96-5F56-F7C3-2C0A5E46FEFE}"/>
          </ac:spMkLst>
        </pc:spChg>
        <pc:spChg chg="mod">
          <ac:chgData name="GERUN Luc (S3D)" userId="7d774944-485a-492c-87ac-0083a0d5d716" providerId="ADAL" clId="{9E53341E-5C2A-49A7-864F-B36B2F6191D9}" dt="2025-01-17T10:53:51.527" v="2329" actId="20577"/>
          <ac:spMkLst>
            <pc:docMk/>
            <pc:sldMk cId="4246568147" sldId="477"/>
            <ac:spMk id="12" creationId="{69E8A1BE-8948-36CD-9CDF-7B9C44930094}"/>
          </ac:spMkLst>
        </pc:spChg>
      </pc:sldChg>
      <pc:sldChg chg="modSp add mod">
        <pc:chgData name="GERUN Luc (S3D)" userId="7d774944-485a-492c-87ac-0083a0d5d716" providerId="ADAL" clId="{9E53341E-5C2A-49A7-864F-B36B2F6191D9}" dt="2025-01-17T09:35:38.695" v="966" actId="20577"/>
        <pc:sldMkLst>
          <pc:docMk/>
          <pc:sldMk cId="2567564672" sldId="478"/>
        </pc:sldMkLst>
        <pc:spChg chg="mod">
          <ac:chgData name="GERUN Luc (S3D)" userId="7d774944-485a-492c-87ac-0083a0d5d716" providerId="ADAL" clId="{9E53341E-5C2A-49A7-864F-B36B2F6191D9}" dt="2025-01-17T09:34:42.592" v="914" actId="6549"/>
          <ac:spMkLst>
            <pc:docMk/>
            <pc:sldMk cId="2567564672" sldId="478"/>
            <ac:spMk id="4" creationId="{38083D0E-4201-5789-B103-33D5C4EB867B}"/>
          </ac:spMkLst>
        </pc:spChg>
        <pc:spChg chg="mod">
          <ac:chgData name="GERUN Luc (S3D)" userId="7d774944-485a-492c-87ac-0083a0d5d716" providerId="ADAL" clId="{9E53341E-5C2A-49A7-864F-B36B2F6191D9}" dt="2025-01-17T09:35:38.695" v="966" actId="20577"/>
          <ac:spMkLst>
            <pc:docMk/>
            <pc:sldMk cId="2567564672" sldId="478"/>
            <ac:spMk id="12" creationId="{69C9EE34-DAB6-15A0-B636-774C184FCB00}"/>
          </ac:spMkLst>
        </pc:spChg>
        <pc:picChg chg="mod">
          <ac:chgData name="GERUN Luc (S3D)" userId="7d774944-485a-492c-87ac-0083a0d5d716" providerId="ADAL" clId="{9E53341E-5C2A-49A7-864F-B36B2F6191D9}" dt="2025-01-17T09:33:06.926" v="818" actId="1076"/>
          <ac:picMkLst>
            <pc:docMk/>
            <pc:sldMk cId="2567564672" sldId="478"/>
            <ac:picMk id="27" creationId="{4CC90633-0E45-F2F8-5740-7A964FF122A8}"/>
          </ac:picMkLst>
        </pc:picChg>
        <pc:picChg chg="mod">
          <ac:chgData name="GERUN Luc (S3D)" userId="7d774944-485a-492c-87ac-0083a0d5d716" providerId="ADAL" clId="{9E53341E-5C2A-49A7-864F-B36B2F6191D9}" dt="2025-01-17T09:32:56.886" v="813" actId="1076"/>
          <ac:picMkLst>
            <pc:docMk/>
            <pc:sldMk cId="2567564672" sldId="478"/>
            <ac:picMk id="28" creationId="{1781647F-4553-9A51-FB8B-2766489DC6B8}"/>
          </ac:picMkLst>
        </pc:picChg>
        <pc:picChg chg="mod">
          <ac:chgData name="GERUN Luc (S3D)" userId="7d774944-485a-492c-87ac-0083a0d5d716" providerId="ADAL" clId="{9E53341E-5C2A-49A7-864F-B36B2F6191D9}" dt="2025-01-17T09:32:58.606" v="814" actId="1076"/>
          <ac:picMkLst>
            <pc:docMk/>
            <pc:sldMk cId="2567564672" sldId="478"/>
            <ac:picMk id="29" creationId="{C5F32293-BB4C-1520-42C0-479084A99443}"/>
          </ac:picMkLst>
        </pc:picChg>
        <pc:picChg chg="mod">
          <ac:chgData name="GERUN Luc (S3D)" userId="7d774944-485a-492c-87ac-0083a0d5d716" providerId="ADAL" clId="{9E53341E-5C2A-49A7-864F-B36B2F6191D9}" dt="2025-01-17T09:35:21.863" v="915" actId="1076"/>
          <ac:picMkLst>
            <pc:docMk/>
            <pc:sldMk cId="2567564672" sldId="478"/>
            <ac:picMk id="30" creationId="{163A06AB-6EC2-4006-BD09-F3C5798A1672}"/>
          </ac:picMkLst>
        </pc:picChg>
        <pc:picChg chg="mod">
          <ac:chgData name="GERUN Luc (S3D)" userId="7d774944-485a-492c-87ac-0083a0d5d716" providerId="ADAL" clId="{9E53341E-5C2A-49A7-864F-B36B2F6191D9}" dt="2025-01-17T09:33:08.141" v="819" actId="1076"/>
          <ac:picMkLst>
            <pc:docMk/>
            <pc:sldMk cId="2567564672" sldId="478"/>
            <ac:picMk id="31" creationId="{DBD5A235-B5CE-603F-F552-1422CC39DB19}"/>
          </ac:picMkLst>
        </pc:picChg>
        <pc:picChg chg="mod">
          <ac:chgData name="GERUN Luc (S3D)" userId="7d774944-485a-492c-87ac-0083a0d5d716" providerId="ADAL" clId="{9E53341E-5C2A-49A7-864F-B36B2F6191D9}" dt="2025-01-17T09:33:09.758" v="820" actId="1076"/>
          <ac:picMkLst>
            <pc:docMk/>
            <pc:sldMk cId="2567564672" sldId="478"/>
            <ac:picMk id="32" creationId="{845FFD4D-006B-C1D4-CA8F-4B06270C9A68}"/>
          </ac:picMkLst>
        </pc:picChg>
        <pc:cxnChg chg="mod">
          <ac:chgData name="GERUN Luc (S3D)" userId="7d774944-485a-492c-87ac-0083a0d5d716" providerId="ADAL" clId="{9E53341E-5C2A-49A7-864F-B36B2F6191D9}" dt="2025-01-17T09:33:05.837" v="817" actId="1076"/>
          <ac:cxnSpMkLst>
            <pc:docMk/>
            <pc:sldMk cId="2567564672" sldId="478"/>
            <ac:cxnSpMk id="33" creationId="{5C9E1B41-3CE3-049B-B42A-84C68EB33BED}"/>
          </ac:cxnSpMkLst>
        </pc:cxnChg>
        <pc:cxnChg chg="mod">
          <ac:chgData name="GERUN Luc (S3D)" userId="7d774944-485a-492c-87ac-0083a0d5d716" providerId="ADAL" clId="{9E53341E-5C2A-49A7-864F-B36B2F6191D9}" dt="2025-01-17T09:33:01.797" v="815" actId="1076"/>
          <ac:cxnSpMkLst>
            <pc:docMk/>
            <pc:sldMk cId="2567564672" sldId="478"/>
            <ac:cxnSpMk id="34" creationId="{5127C6B8-3EDD-43AF-5BC0-A97B2C956B00}"/>
          </ac:cxnSpMkLst>
        </pc:cxnChg>
      </pc:sldChg>
      <pc:sldChg chg="addSp delSp modSp add mod ord">
        <pc:chgData name="GERUN Luc (S3D)" userId="7d774944-485a-492c-87ac-0083a0d5d716" providerId="ADAL" clId="{9E53341E-5C2A-49A7-864F-B36B2F6191D9}" dt="2025-01-17T10:05:15.135" v="1704" actId="255"/>
        <pc:sldMkLst>
          <pc:docMk/>
          <pc:sldMk cId="1190153746" sldId="479"/>
        </pc:sldMkLst>
        <pc:spChg chg="mod">
          <ac:chgData name="GERUN Luc (S3D)" userId="7d774944-485a-492c-87ac-0083a0d5d716" providerId="ADAL" clId="{9E53341E-5C2A-49A7-864F-B36B2F6191D9}" dt="2025-01-17T10:04:08.271" v="1660" actId="20577"/>
          <ac:spMkLst>
            <pc:docMk/>
            <pc:sldMk cId="1190153746" sldId="479"/>
            <ac:spMk id="4" creationId="{B5C9991D-792F-73FD-9D61-C8DE6F0594D5}"/>
          </ac:spMkLst>
        </pc:spChg>
        <pc:spChg chg="mod">
          <ac:chgData name="GERUN Luc (S3D)" userId="7d774944-485a-492c-87ac-0083a0d5d716" providerId="ADAL" clId="{9E53341E-5C2A-49A7-864F-B36B2F6191D9}" dt="2025-01-17T10:04:53.628" v="1699" actId="5793"/>
          <ac:spMkLst>
            <pc:docMk/>
            <pc:sldMk cId="1190153746" sldId="479"/>
            <ac:spMk id="12" creationId="{6392B47B-EFD0-43E5-12E5-F42878AC6482}"/>
          </ac:spMkLst>
        </pc:spChg>
        <pc:spChg chg="add mod">
          <ac:chgData name="GERUN Luc (S3D)" userId="7d774944-485a-492c-87ac-0083a0d5d716" providerId="ADAL" clId="{9E53341E-5C2A-49A7-864F-B36B2F6191D9}" dt="2025-01-17T10:05:08.981" v="1703"/>
          <ac:spMkLst>
            <pc:docMk/>
            <pc:sldMk cId="1190153746" sldId="479"/>
            <ac:spMk id="16" creationId="{B40ADB88-4FAF-85DE-725D-D10FEB6D7A9E}"/>
          </ac:spMkLst>
        </pc:spChg>
        <pc:spChg chg="add mod">
          <ac:chgData name="GERUN Luc (S3D)" userId="7d774944-485a-492c-87ac-0083a0d5d716" providerId="ADAL" clId="{9E53341E-5C2A-49A7-864F-B36B2F6191D9}" dt="2025-01-17T10:05:15.135" v="1704" actId="255"/>
          <ac:spMkLst>
            <pc:docMk/>
            <pc:sldMk cId="1190153746" sldId="479"/>
            <ac:spMk id="17" creationId="{FAB05FFD-2FBC-DB84-A0BF-C38C41E718DE}"/>
          </ac:spMkLst>
        </pc:spChg>
        <pc:picChg chg="add mod">
          <ac:chgData name="GERUN Luc (S3D)" userId="7d774944-485a-492c-87ac-0083a0d5d716" providerId="ADAL" clId="{9E53341E-5C2A-49A7-864F-B36B2F6191D9}" dt="2025-01-17T09:46:46.321" v="1027" actId="1076"/>
          <ac:picMkLst>
            <pc:docMk/>
            <pc:sldMk cId="1190153746" sldId="479"/>
            <ac:picMk id="9" creationId="{B8DA8051-CFFE-46CC-6E2E-844C2909BD35}"/>
          </ac:picMkLst>
        </pc:picChg>
        <pc:picChg chg="add mod">
          <ac:chgData name="GERUN Luc (S3D)" userId="7d774944-485a-492c-87ac-0083a0d5d716" providerId="ADAL" clId="{9E53341E-5C2A-49A7-864F-B36B2F6191D9}" dt="2025-01-17T09:46:54.400" v="1031" actId="1076"/>
          <ac:picMkLst>
            <pc:docMk/>
            <pc:sldMk cId="1190153746" sldId="479"/>
            <ac:picMk id="13" creationId="{8FE0AC5F-4835-78DF-1AF1-113329B2D0FA}"/>
          </ac:picMkLst>
        </pc:picChg>
        <pc:picChg chg="add mod">
          <ac:chgData name="GERUN Luc (S3D)" userId="7d774944-485a-492c-87ac-0083a0d5d716" providerId="ADAL" clId="{9E53341E-5C2A-49A7-864F-B36B2F6191D9}" dt="2025-01-17T10:04:02.710" v="1651" actId="1076"/>
          <ac:picMkLst>
            <pc:docMk/>
            <pc:sldMk cId="1190153746" sldId="479"/>
            <ac:picMk id="15" creationId="{990DC2E5-EE6B-5D72-E598-B2D8F961C86E}"/>
          </ac:picMkLst>
        </pc:picChg>
      </pc:sldChg>
      <pc:sldChg chg="addSp delSp modSp add mod">
        <pc:chgData name="GERUN Luc (S3D)" userId="7d774944-485a-492c-87ac-0083a0d5d716" providerId="ADAL" clId="{9E53341E-5C2A-49A7-864F-B36B2F6191D9}" dt="2025-01-17T10:03:34.609" v="1647" actId="255"/>
        <pc:sldMkLst>
          <pc:docMk/>
          <pc:sldMk cId="671608230" sldId="480"/>
        </pc:sldMkLst>
        <pc:spChg chg="mod">
          <ac:chgData name="GERUN Luc (S3D)" userId="7d774944-485a-492c-87ac-0083a0d5d716" providerId="ADAL" clId="{9E53341E-5C2A-49A7-864F-B36B2F6191D9}" dt="2025-01-17T09:44:42.965" v="1014" actId="20577"/>
          <ac:spMkLst>
            <pc:docMk/>
            <pc:sldMk cId="671608230" sldId="480"/>
            <ac:spMk id="4" creationId="{4FC7C76C-AC50-7472-D2A0-A15F6C28940D}"/>
          </ac:spMkLst>
        </pc:spChg>
        <pc:spChg chg="add mod">
          <ac:chgData name="GERUN Luc (S3D)" userId="7d774944-485a-492c-87ac-0083a0d5d716" providerId="ADAL" clId="{9E53341E-5C2A-49A7-864F-B36B2F6191D9}" dt="2025-01-17T10:03:34.609" v="1647" actId="255"/>
          <ac:spMkLst>
            <pc:docMk/>
            <pc:sldMk cId="671608230" sldId="480"/>
            <ac:spMk id="8" creationId="{CAC8BFAE-FE72-8C14-34D5-5B7AADB480EE}"/>
          </ac:spMkLst>
        </pc:spChg>
        <pc:picChg chg="add mod">
          <ac:chgData name="GERUN Luc (S3D)" userId="7d774944-485a-492c-87ac-0083a0d5d716" providerId="ADAL" clId="{9E53341E-5C2A-49A7-864F-B36B2F6191D9}" dt="2025-01-17T10:02:14.411" v="1489" actId="1076"/>
          <ac:picMkLst>
            <pc:docMk/>
            <pc:sldMk cId="671608230" sldId="480"/>
            <ac:picMk id="7" creationId="{73FE5570-7116-B58B-B2B4-496FDE432919}"/>
          </ac:picMkLst>
        </pc:picChg>
      </pc:sldChg>
      <pc:sldChg chg="addSp delSp modSp add mod">
        <pc:chgData name="GERUN Luc (S3D)" userId="7d774944-485a-492c-87ac-0083a0d5d716" providerId="ADAL" clId="{9E53341E-5C2A-49A7-864F-B36B2F6191D9}" dt="2025-01-17T10:55:07.973" v="2352" actId="14100"/>
        <pc:sldMkLst>
          <pc:docMk/>
          <pc:sldMk cId="2306843252" sldId="481"/>
        </pc:sldMkLst>
        <pc:spChg chg="mod">
          <ac:chgData name="GERUN Luc (S3D)" userId="7d774944-485a-492c-87ac-0083a0d5d716" providerId="ADAL" clId="{9E53341E-5C2A-49A7-864F-B36B2F6191D9}" dt="2025-01-17T10:19:45.899" v="1855" actId="20577"/>
          <ac:spMkLst>
            <pc:docMk/>
            <pc:sldMk cId="2306843252" sldId="481"/>
            <ac:spMk id="4" creationId="{8EFBA66E-9291-3F03-01C5-03554C8870B0}"/>
          </ac:spMkLst>
        </pc:spChg>
        <pc:spChg chg="mod">
          <ac:chgData name="GERUN Luc (S3D)" userId="7d774944-485a-492c-87ac-0083a0d5d716" providerId="ADAL" clId="{9E53341E-5C2A-49A7-864F-B36B2F6191D9}" dt="2025-01-17T10:21:21.885" v="1965" actId="20577"/>
          <ac:spMkLst>
            <pc:docMk/>
            <pc:sldMk cId="2306843252" sldId="481"/>
            <ac:spMk id="12" creationId="{77A4A05A-6AF4-F6DF-1091-D76193F5242F}"/>
          </ac:spMkLst>
        </pc:spChg>
        <pc:spChg chg="add mod">
          <ac:chgData name="GERUN Luc (S3D)" userId="7d774944-485a-492c-87ac-0083a0d5d716" providerId="ADAL" clId="{9E53341E-5C2A-49A7-864F-B36B2F6191D9}" dt="2025-01-17T10:55:07.973" v="2352" actId="14100"/>
          <ac:spMkLst>
            <pc:docMk/>
            <pc:sldMk cId="2306843252" sldId="481"/>
            <ac:spMk id="15" creationId="{DF07C5C6-993C-2B86-7AE1-4FA2D9354CAD}"/>
          </ac:spMkLst>
        </pc:spChg>
        <pc:picChg chg="add mod">
          <ac:chgData name="GERUN Luc (S3D)" userId="7d774944-485a-492c-87ac-0083a0d5d716" providerId="ADAL" clId="{9E53341E-5C2A-49A7-864F-B36B2F6191D9}" dt="2025-01-17T10:20:36.251" v="1867" actId="14100"/>
          <ac:picMkLst>
            <pc:docMk/>
            <pc:sldMk cId="2306843252" sldId="481"/>
            <ac:picMk id="10" creationId="{884D230F-8DB8-8E85-9D48-BF874368366E}"/>
          </ac:picMkLst>
        </pc:picChg>
      </pc:sldChg>
      <pc:sldChg chg="addSp modSp add mod ord">
        <pc:chgData name="GERUN Luc (S3D)" userId="7d774944-485a-492c-87ac-0083a0d5d716" providerId="ADAL" clId="{9E53341E-5C2A-49A7-864F-B36B2F6191D9}" dt="2025-01-17T11:05:07.234" v="2466" actId="20577"/>
        <pc:sldMkLst>
          <pc:docMk/>
          <pc:sldMk cId="2674678040" sldId="482"/>
        </pc:sldMkLst>
        <pc:spChg chg="mod">
          <ac:chgData name="GERUN Luc (S3D)" userId="7d774944-485a-492c-87ac-0083a0d5d716" providerId="ADAL" clId="{9E53341E-5C2A-49A7-864F-B36B2F6191D9}" dt="2025-01-17T10:16:15.553" v="1714" actId="20577"/>
          <ac:spMkLst>
            <pc:docMk/>
            <pc:sldMk cId="2674678040" sldId="482"/>
            <ac:spMk id="4" creationId="{B1BC12B1-56C7-3981-2657-BD160FB25B17}"/>
          </ac:spMkLst>
        </pc:spChg>
        <pc:spChg chg="mod">
          <ac:chgData name="GERUN Luc (S3D)" userId="7d774944-485a-492c-87ac-0083a0d5d716" providerId="ADAL" clId="{9E53341E-5C2A-49A7-864F-B36B2F6191D9}" dt="2025-01-17T11:05:07.234" v="2466" actId="20577"/>
          <ac:spMkLst>
            <pc:docMk/>
            <pc:sldMk cId="2674678040" sldId="482"/>
            <ac:spMk id="12" creationId="{3CD1CA1E-385E-8FCA-C8DB-721077490821}"/>
          </ac:spMkLst>
        </pc:spChg>
        <pc:picChg chg="add mod">
          <ac:chgData name="GERUN Luc (S3D)" userId="7d774944-485a-492c-87ac-0083a0d5d716" providerId="ADAL" clId="{9E53341E-5C2A-49A7-864F-B36B2F6191D9}" dt="2025-01-17T10:19:29.461" v="1833" actId="1076"/>
          <ac:picMkLst>
            <pc:docMk/>
            <pc:sldMk cId="2674678040" sldId="482"/>
            <ac:picMk id="7" creationId="{D0567A23-664D-95A0-52EF-4000C6BF62A3}"/>
          </ac:picMkLst>
        </pc:picChg>
        <pc:picChg chg="add mod modCrop">
          <ac:chgData name="GERUN Luc (S3D)" userId="7d774944-485a-492c-87ac-0083a0d5d716" providerId="ADAL" clId="{9E53341E-5C2A-49A7-864F-B36B2F6191D9}" dt="2025-01-17T10:19:23.875" v="1831" actId="14100"/>
          <ac:picMkLst>
            <pc:docMk/>
            <pc:sldMk cId="2674678040" sldId="482"/>
            <ac:picMk id="8" creationId="{E50895E8-D2C8-51C9-7843-3EF554CACB16}"/>
          </ac:picMkLst>
        </pc:picChg>
      </pc:sldChg>
      <pc:sldChg chg="addSp delSp modSp add mod ord">
        <pc:chgData name="GERUN Luc (S3D)" userId="7d774944-485a-492c-87ac-0083a0d5d716" providerId="ADAL" clId="{9E53341E-5C2A-49A7-864F-B36B2F6191D9}" dt="2025-01-17T10:34:53.417" v="2299" actId="20577"/>
        <pc:sldMkLst>
          <pc:docMk/>
          <pc:sldMk cId="1950729135" sldId="483"/>
        </pc:sldMkLst>
        <pc:spChg chg="mod">
          <ac:chgData name="GERUN Luc (S3D)" userId="7d774944-485a-492c-87ac-0083a0d5d716" providerId="ADAL" clId="{9E53341E-5C2A-49A7-864F-B36B2F6191D9}" dt="2025-01-17T10:22:56.625" v="2025" actId="20577"/>
          <ac:spMkLst>
            <pc:docMk/>
            <pc:sldMk cId="1950729135" sldId="483"/>
            <ac:spMk id="4" creationId="{38B940DB-DF4D-6125-882B-1EB6FDB18A63}"/>
          </ac:spMkLst>
        </pc:spChg>
        <pc:spChg chg="add del mod">
          <ac:chgData name="GERUN Luc (S3D)" userId="7d774944-485a-492c-87ac-0083a0d5d716" providerId="ADAL" clId="{9E53341E-5C2A-49A7-864F-B36B2F6191D9}" dt="2025-01-17T10:34:53.417" v="2299" actId="20577"/>
          <ac:spMkLst>
            <pc:docMk/>
            <pc:sldMk cId="1950729135" sldId="483"/>
            <ac:spMk id="12" creationId="{4BEF33FA-5C66-8E5C-19B2-AF397E02ABE7}"/>
          </ac:spMkLst>
        </pc:spChg>
        <pc:picChg chg="add mod">
          <ac:chgData name="GERUN Luc (S3D)" userId="7d774944-485a-492c-87ac-0083a0d5d716" providerId="ADAL" clId="{9E53341E-5C2A-49A7-864F-B36B2F6191D9}" dt="2025-01-17T10:34:21.344" v="2252" actId="1076"/>
          <ac:picMkLst>
            <pc:docMk/>
            <pc:sldMk cId="1950729135" sldId="483"/>
            <ac:picMk id="8" creationId="{74AC7388-86DE-8763-D5FB-603A2DB4DA23}"/>
          </ac:picMkLst>
        </pc:picChg>
      </pc:sldChg>
      <pc:sldChg chg="modSp add mod ord">
        <pc:chgData name="GERUN Luc (S3D)" userId="7d774944-485a-492c-87ac-0083a0d5d716" providerId="ADAL" clId="{9E53341E-5C2A-49A7-864F-B36B2F6191D9}" dt="2025-01-20T16:34:57.718" v="2521"/>
        <pc:sldMkLst>
          <pc:docMk/>
          <pc:sldMk cId="3936086811" sldId="484"/>
        </pc:sldMkLst>
        <pc:spChg chg="mod">
          <ac:chgData name="GERUN Luc (S3D)" userId="7d774944-485a-492c-87ac-0083a0d5d716" providerId="ADAL" clId="{9E53341E-5C2A-49A7-864F-B36B2F6191D9}" dt="2025-01-20T16:34:52.512" v="2519" actId="6549"/>
          <ac:spMkLst>
            <pc:docMk/>
            <pc:sldMk cId="3936086811" sldId="484"/>
            <ac:spMk id="2" creationId="{DF4EA2DF-DD5A-3873-A290-347EA84BC31F}"/>
          </ac:spMkLst>
        </pc:spChg>
      </pc:sldChg>
      <pc:sldChg chg="modSp add mod">
        <pc:chgData name="GERUN Luc (S3D)" userId="7d774944-485a-492c-87ac-0083a0d5d716" providerId="ADAL" clId="{9E53341E-5C2A-49A7-864F-B36B2F6191D9}" dt="2025-01-20T16:36:22.290" v="2710" actId="20577"/>
        <pc:sldMkLst>
          <pc:docMk/>
          <pc:sldMk cId="835356095" sldId="485"/>
        </pc:sldMkLst>
        <pc:spChg chg="mod">
          <ac:chgData name="GERUN Luc (S3D)" userId="7d774944-485a-492c-87ac-0083a0d5d716" providerId="ADAL" clId="{9E53341E-5C2A-49A7-864F-B36B2F6191D9}" dt="2025-01-20T16:35:16.089" v="2536" actId="20577"/>
          <ac:spMkLst>
            <pc:docMk/>
            <pc:sldMk cId="835356095" sldId="485"/>
            <ac:spMk id="4" creationId="{35DE425C-1D0F-CB8D-3FE6-BC1E768B41E8}"/>
          </ac:spMkLst>
        </pc:spChg>
        <pc:spChg chg="mod">
          <ac:chgData name="GERUN Luc (S3D)" userId="7d774944-485a-492c-87ac-0083a0d5d716" providerId="ADAL" clId="{9E53341E-5C2A-49A7-864F-B36B2F6191D9}" dt="2025-01-20T16:36:22.290" v="2710" actId="20577"/>
          <ac:spMkLst>
            <pc:docMk/>
            <pc:sldMk cId="835356095" sldId="485"/>
            <ac:spMk id="12" creationId="{6664BA5C-ED40-EB9E-2729-9552CAD1323E}"/>
          </ac:spMkLst>
        </pc:spChg>
      </pc:sldChg>
      <pc:sldChg chg="modSp add mod">
        <pc:chgData name="GERUN Luc (S3D)" userId="7d774944-485a-492c-87ac-0083a0d5d716" providerId="ADAL" clId="{9E53341E-5C2A-49A7-864F-B36B2F6191D9}" dt="2025-01-20T16:37:38.157" v="2838" actId="20577"/>
        <pc:sldMkLst>
          <pc:docMk/>
          <pc:sldMk cId="2180865164" sldId="486"/>
        </pc:sldMkLst>
        <pc:spChg chg="mod">
          <ac:chgData name="GERUN Luc (S3D)" userId="7d774944-485a-492c-87ac-0083a0d5d716" providerId="ADAL" clId="{9E53341E-5C2A-49A7-864F-B36B2F6191D9}" dt="2025-01-20T16:37:38.157" v="2838" actId="20577"/>
          <ac:spMkLst>
            <pc:docMk/>
            <pc:sldMk cId="2180865164" sldId="486"/>
            <ac:spMk id="2" creationId="{5DBDE08C-A8FE-05A9-40F2-0C48DC913C1D}"/>
          </ac:spMkLst>
        </pc:spChg>
      </pc:sldChg>
      <pc:sldChg chg="modSp add mod">
        <pc:chgData name="GERUN Luc (S3D)" userId="7d774944-485a-492c-87ac-0083a0d5d716" providerId="ADAL" clId="{9E53341E-5C2A-49A7-864F-B36B2F6191D9}" dt="2025-01-20T16:38:16.845" v="2941" actId="20577"/>
        <pc:sldMkLst>
          <pc:docMk/>
          <pc:sldMk cId="2898381809" sldId="487"/>
        </pc:sldMkLst>
        <pc:spChg chg="mod">
          <ac:chgData name="GERUN Luc (S3D)" userId="7d774944-485a-492c-87ac-0083a0d5d716" providerId="ADAL" clId="{9E53341E-5C2A-49A7-864F-B36B2F6191D9}" dt="2025-01-20T16:37:47.100" v="2850" actId="20577"/>
          <ac:spMkLst>
            <pc:docMk/>
            <pc:sldMk cId="2898381809" sldId="487"/>
            <ac:spMk id="4" creationId="{AECAE3E2-EAEB-91D4-657E-6A65F12514BB}"/>
          </ac:spMkLst>
        </pc:spChg>
        <pc:spChg chg="mod">
          <ac:chgData name="GERUN Luc (S3D)" userId="7d774944-485a-492c-87ac-0083a0d5d716" providerId="ADAL" clId="{9E53341E-5C2A-49A7-864F-B36B2F6191D9}" dt="2025-01-20T16:38:16.845" v="2941" actId="20577"/>
          <ac:spMkLst>
            <pc:docMk/>
            <pc:sldMk cId="2898381809" sldId="487"/>
            <ac:spMk id="12" creationId="{15D11E77-3730-44F6-E0BC-5FA74F1A480F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D81864-3669-4FE4-92B9-155F89E5A2AE}" type="doc">
      <dgm:prSet loTypeId="urn:microsoft.com/office/officeart/2005/8/layout/process1" loCatId="process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DBC7A03B-45AE-42D2-9879-48AD3D2B01F6}">
      <dgm:prSet phldrT="[Texte]" custT="1"/>
      <dgm:spPr>
        <a:solidFill>
          <a:schemeClr val="bg1"/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fr-FR" sz="1600" b="1" dirty="0">
              <a:solidFill>
                <a:srgbClr val="7EB76D"/>
              </a:solidFill>
              <a:latin typeface="+mj-lt"/>
              <a:cs typeface="Arial" panose="020B0604020202020204" pitchFamily="34" charset="0"/>
            </a:rPr>
            <a:t>Etude de faisabilité &amp; AMO</a:t>
          </a:r>
        </a:p>
      </dgm:t>
    </dgm:pt>
    <dgm:pt modelId="{A212607C-270B-4CC7-B133-18977106250B}" type="parTrans" cxnId="{B7E7D21E-D168-4E4E-B86B-74CCC34FCA80}">
      <dgm:prSet/>
      <dgm:spPr/>
      <dgm:t>
        <a:bodyPr/>
        <a:lstStyle/>
        <a:p>
          <a:endParaRPr lang="fr-FR" sz="2000">
            <a:latin typeface="+mn-lt"/>
          </a:endParaRPr>
        </a:p>
      </dgm:t>
    </dgm:pt>
    <dgm:pt modelId="{09E42FAD-E7FA-4318-A1F8-C43F3795A4F7}" type="sibTrans" cxnId="{B7E7D21E-D168-4E4E-B86B-74CCC34FCA80}">
      <dgm:prSet custT="1"/>
      <dgm:spPr>
        <a:solidFill>
          <a:srgbClr val="7EB76D"/>
        </a:solidFill>
      </dgm:spPr>
      <dgm:t>
        <a:bodyPr/>
        <a:lstStyle/>
        <a:p>
          <a:endParaRPr lang="fr-FR" sz="2000" dirty="0">
            <a:latin typeface="+mn-lt"/>
          </a:endParaRPr>
        </a:p>
      </dgm:t>
    </dgm:pt>
    <dgm:pt modelId="{087D6FF3-AAB7-4AA9-AFD5-14D98B4E7F21}">
      <dgm:prSet phldrT="[Texte]" custT="1"/>
      <dgm:spPr>
        <a:solidFill>
          <a:schemeClr val="bg1"/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fr-FR" sz="1600" b="1" dirty="0">
              <a:solidFill>
                <a:srgbClr val="7EB76D"/>
              </a:solidFill>
              <a:latin typeface="+mj-lt"/>
              <a:cs typeface="Arial" panose="020B0604020202020204" pitchFamily="34" charset="0"/>
            </a:rPr>
            <a:t>Conception travaux (MOE)</a:t>
          </a:r>
        </a:p>
      </dgm:t>
    </dgm:pt>
    <dgm:pt modelId="{4865ACE5-FA8E-4D9A-BF67-F7706C1EA088}" type="parTrans" cxnId="{3AB8DCF7-8496-48F4-A512-18859FBFE073}">
      <dgm:prSet/>
      <dgm:spPr/>
      <dgm:t>
        <a:bodyPr/>
        <a:lstStyle/>
        <a:p>
          <a:endParaRPr lang="fr-FR" sz="2000">
            <a:latin typeface="+mn-lt"/>
          </a:endParaRPr>
        </a:p>
      </dgm:t>
    </dgm:pt>
    <dgm:pt modelId="{B0CAB311-23D3-48E8-B3FD-9C828B135195}" type="sibTrans" cxnId="{3AB8DCF7-8496-48F4-A512-18859FBFE073}">
      <dgm:prSet custT="1"/>
      <dgm:spPr>
        <a:solidFill>
          <a:srgbClr val="7EB76D"/>
        </a:solidFill>
      </dgm:spPr>
      <dgm:t>
        <a:bodyPr/>
        <a:lstStyle/>
        <a:p>
          <a:endParaRPr lang="fr-FR" sz="2000" dirty="0">
            <a:latin typeface="+mn-lt"/>
          </a:endParaRPr>
        </a:p>
      </dgm:t>
    </dgm:pt>
    <dgm:pt modelId="{932864EF-C1C0-420D-B603-14889E7EED63}">
      <dgm:prSet custT="1"/>
      <dgm:spPr>
        <a:solidFill>
          <a:schemeClr val="bg1"/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pPr marL="0"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solidFill>
                <a:srgbClr val="7EB76D"/>
              </a:solidFill>
              <a:latin typeface="+mj-lt"/>
              <a:cs typeface="Arial" panose="020B0604020202020204" pitchFamily="34" charset="0"/>
            </a:rPr>
            <a:t>Réalisation des travaux (MOE)</a:t>
          </a:r>
        </a:p>
      </dgm:t>
    </dgm:pt>
    <dgm:pt modelId="{589CD098-F27B-4714-B069-9C20D814DD60}" type="sibTrans" cxnId="{A18228BC-0F69-4E8C-BF7B-E8D0481AB7BB}">
      <dgm:prSet custT="1"/>
      <dgm:spPr>
        <a:solidFill>
          <a:srgbClr val="7EB76D"/>
        </a:solidFill>
      </dgm:spPr>
      <dgm:t>
        <a:bodyPr/>
        <a:lstStyle/>
        <a:p>
          <a:endParaRPr lang="fr-FR" sz="2000" dirty="0">
            <a:latin typeface="+mn-lt"/>
          </a:endParaRPr>
        </a:p>
      </dgm:t>
    </dgm:pt>
    <dgm:pt modelId="{B83585E6-1BD8-4DD3-A66F-F7FB381666C6}" type="parTrans" cxnId="{A18228BC-0F69-4E8C-BF7B-E8D0481AB7BB}">
      <dgm:prSet/>
      <dgm:spPr/>
      <dgm:t>
        <a:bodyPr/>
        <a:lstStyle/>
        <a:p>
          <a:endParaRPr lang="fr-FR" sz="2000">
            <a:latin typeface="+mn-lt"/>
          </a:endParaRPr>
        </a:p>
      </dgm:t>
    </dgm:pt>
    <dgm:pt modelId="{2DA48E05-2AD4-49B2-8F92-4618EE7E0C4A}">
      <dgm:prSet phldrT="[Texte]" custT="1"/>
      <dgm:spPr>
        <a:ln>
          <a:noFill/>
        </a:ln>
        <a:effectLst/>
      </dgm:spPr>
      <dgm:t>
        <a:bodyPr/>
        <a:lstStyle/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dirty="0">
              <a:latin typeface="+mj-lt"/>
              <a:cs typeface="Arial" panose="020B0604020202020204" pitchFamily="34" charset="0"/>
            </a:rPr>
            <a:t>Projet définitif justifié (PRO)</a:t>
          </a:r>
        </a:p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endParaRPr lang="fr-FR" sz="1050" dirty="0">
            <a:latin typeface="+mj-lt"/>
            <a:cs typeface="Arial" panose="020B0604020202020204" pitchFamily="34" charset="0"/>
          </a:endParaRPr>
        </a:p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dirty="0">
              <a:latin typeface="+mj-lt"/>
              <a:cs typeface="Arial" panose="020B0604020202020204" pitchFamily="34" charset="0"/>
            </a:rPr>
            <a:t>Montage des pièces de la consultation puis consultation impartiale (ACT Infra)</a:t>
          </a:r>
        </a:p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endParaRPr lang="fr-FR" sz="1050" dirty="0">
            <a:latin typeface="+mj-lt"/>
            <a:cs typeface="Arial" panose="020B0604020202020204" pitchFamily="34" charset="0"/>
          </a:endParaRPr>
        </a:p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dirty="0">
              <a:latin typeface="+mj-lt"/>
              <a:cs typeface="Arial" panose="020B0604020202020204" pitchFamily="34" charset="0"/>
            </a:rPr>
            <a:t>Analyse des offres, négociation et préparation du dossier marché (ACT Infra)</a:t>
          </a:r>
        </a:p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endParaRPr lang="fr-FR" sz="1050" dirty="0">
            <a:latin typeface="+mn-lt"/>
            <a:cs typeface="Arial" panose="020B0604020202020204" pitchFamily="34" charset="0"/>
          </a:endParaRPr>
        </a:p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endParaRPr lang="fr-FR" sz="1050" dirty="0">
            <a:latin typeface="+mn-lt"/>
            <a:cs typeface="Arial" panose="020B0604020202020204" pitchFamily="34" charset="0"/>
          </a:endParaRPr>
        </a:p>
      </dgm:t>
    </dgm:pt>
    <dgm:pt modelId="{75FA54D3-061C-4DFC-93B3-9B19F63B559F}" type="parTrans" cxnId="{FD488280-17EC-4AAC-B8CB-1EC36931A60C}">
      <dgm:prSet/>
      <dgm:spPr/>
      <dgm:t>
        <a:bodyPr/>
        <a:lstStyle/>
        <a:p>
          <a:endParaRPr lang="fr-FR" sz="2000">
            <a:latin typeface="+mn-lt"/>
          </a:endParaRPr>
        </a:p>
      </dgm:t>
    </dgm:pt>
    <dgm:pt modelId="{6B366A89-9CF5-44D2-BFEB-C77EED53E1D1}" type="sibTrans" cxnId="{FD488280-17EC-4AAC-B8CB-1EC36931A60C}">
      <dgm:prSet/>
      <dgm:spPr/>
      <dgm:t>
        <a:bodyPr/>
        <a:lstStyle/>
        <a:p>
          <a:endParaRPr lang="fr-FR" sz="2000">
            <a:latin typeface="+mn-lt"/>
          </a:endParaRPr>
        </a:p>
      </dgm:t>
    </dgm:pt>
    <dgm:pt modelId="{63003A67-247B-4A9C-89C3-51EA94B27E39}">
      <dgm:prSet phldrT="[Texte]" custT="1"/>
      <dgm:spPr>
        <a:solidFill>
          <a:schemeClr val="bg1"/>
        </a:solidFill>
        <a:ln>
          <a:noFill/>
        </a:ln>
        <a:effectLst/>
      </dgm:spPr>
      <dgm:t>
        <a:bodyPr/>
        <a:lstStyle/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dirty="0">
              <a:latin typeface="+mj-lt"/>
              <a:cs typeface="Arial" panose="020B0604020202020204" pitchFamily="34" charset="0"/>
            </a:rPr>
            <a:t>Dimensionnement technico-économique</a:t>
          </a:r>
        </a:p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endParaRPr lang="fr-FR" sz="1050" dirty="0">
            <a:latin typeface="+mj-lt"/>
            <a:cs typeface="Arial" panose="020B0604020202020204" pitchFamily="34" charset="0"/>
          </a:endParaRPr>
        </a:p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dirty="0">
              <a:latin typeface="+mj-lt"/>
              <a:cs typeface="Arial" panose="020B0604020202020204" pitchFamily="34" charset="0"/>
            </a:rPr>
            <a:t>Etude d’implantation</a:t>
          </a:r>
        </a:p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endParaRPr lang="fr-FR" sz="1050" dirty="0">
            <a:latin typeface="+mj-lt"/>
            <a:cs typeface="Arial" panose="020B0604020202020204" pitchFamily="34" charset="0"/>
          </a:endParaRPr>
        </a:p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dirty="0">
              <a:latin typeface="+mj-lt"/>
              <a:cs typeface="Arial" panose="020B0604020202020204" pitchFamily="34" charset="0"/>
            </a:rPr>
            <a:t>Etude logistique</a:t>
          </a:r>
        </a:p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endParaRPr lang="fr-FR" sz="1050" dirty="0">
            <a:latin typeface="+mj-lt"/>
            <a:cs typeface="Arial" panose="020B0604020202020204" pitchFamily="34" charset="0"/>
          </a:endParaRPr>
        </a:p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dirty="0">
              <a:latin typeface="+mj-lt"/>
              <a:cs typeface="Arial" panose="020B0604020202020204" pitchFamily="34" charset="0"/>
            </a:rPr>
            <a:t>Assistance raccordement et vente énergie</a:t>
          </a:r>
        </a:p>
      </dgm:t>
    </dgm:pt>
    <dgm:pt modelId="{C8428511-1F2F-4144-AED9-60CEFE636090}" type="parTrans" cxnId="{E19C188F-2FAA-4F6E-9659-A04A926812B0}">
      <dgm:prSet/>
      <dgm:spPr/>
      <dgm:t>
        <a:bodyPr/>
        <a:lstStyle/>
        <a:p>
          <a:endParaRPr lang="fr-FR" sz="2000">
            <a:latin typeface="+mn-lt"/>
          </a:endParaRPr>
        </a:p>
      </dgm:t>
    </dgm:pt>
    <dgm:pt modelId="{FEC8FD6B-8BFE-4FB0-8F2F-FA9D48A014D2}" type="sibTrans" cxnId="{E19C188F-2FAA-4F6E-9659-A04A926812B0}">
      <dgm:prSet/>
      <dgm:spPr/>
      <dgm:t>
        <a:bodyPr/>
        <a:lstStyle/>
        <a:p>
          <a:endParaRPr lang="fr-FR" sz="2000">
            <a:latin typeface="+mn-lt"/>
          </a:endParaRPr>
        </a:p>
      </dgm:t>
    </dgm:pt>
    <dgm:pt modelId="{AB7C3300-66C1-47F9-B627-A515CB1773C5}">
      <dgm:prSet custT="1"/>
      <dgm:spPr>
        <a:ln>
          <a:noFill/>
        </a:ln>
        <a:effectLst/>
      </dgm:spPr>
      <dgm:t>
        <a:bodyPr/>
        <a:lstStyle/>
        <a:p>
          <a:pPr marL="0" lvl="1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rPr>
            <a:t>Visa des études d’exécution (VISA)</a:t>
          </a:r>
        </a:p>
        <a:p>
          <a:pPr marL="0" lvl="1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1050" kern="1200" dirty="0">
            <a:solidFill>
              <a:prstClr val="black"/>
            </a:solidFill>
            <a:latin typeface="+mj-lt"/>
            <a:ea typeface="+mn-ea"/>
            <a:cs typeface="Arial" panose="020B0604020202020204" pitchFamily="34" charset="0"/>
          </a:endParaRPr>
        </a:p>
        <a:p>
          <a:pPr marL="0" lvl="1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rPr>
            <a:t>Ordonnancement, Pilotage, Coordination des intervenants (OPC)</a:t>
          </a:r>
        </a:p>
      </dgm:t>
    </dgm:pt>
    <dgm:pt modelId="{1B47760E-0122-42DB-ACD9-0DF0448AC37C}" type="parTrans" cxnId="{568D3DAC-1C78-4169-A9C4-25452303C708}">
      <dgm:prSet/>
      <dgm:spPr/>
      <dgm:t>
        <a:bodyPr/>
        <a:lstStyle/>
        <a:p>
          <a:endParaRPr lang="fr-FR" sz="2000">
            <a:latin typeface="+mn-lt"/>
          </a:endParaRPr>
        </a:p>
      </dgm:t>
    </dgm:pt>
    <dgm:pt modelId="{B464898B-B122-4550-9DD6-D1489BA80E87}" type="sibTrans" cxnId="{568D3DAC-1C78-4169-A9C4-25452303C708}">
      <dgm:prSet/>
      <dgm:spPr/>
      <dgm:t>
        <a:bodyPr/>
        <a:lstStyle/>
        <a:p>
          <a:endParaRPr lang="fr-FR" sz="2000">
            <a:latin typeface="+mn-lt"/>
          </a:endParaRPr>
        </a:p>
      </dgm:t>
    </dgm:pt>
    <dgm:pt modelId="{0313D3BE-352B-4B07-BCDC-0BB3EEE4C145}">
      <dgm:prSet phldrT="[Texte]" custT="1"/>
      <dgm:spPr>
        <a:solidFill>
          <a:schemeClr val="bg1"/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fr-FR" sz="1600" b="1" dirty="0">
              <a:ln>
                <a:noFill/>
              </a:ln>
              <a:solidFill>
                <a:srgbClr val="7EB76D"/>
              </a:solidFill>
              <a:latin typeface="+mj-lt"/>
              <a:cs typeface="Arial" panose="020B0604020202020204" pitchFamily="34" charset="0"/>
            </a:rPr>
            <a:t>Etude de potentiel</a:t>
          </a:r>
        </a:p>
      </dgm:t>
    </dgm:pt>
    <dgm:pt modelId="{BB9E2856-EDAC-4EA6-92A8-D858B7E8DF7B}" type="sibTrans" cxnId="{252E65AB-4B9A-4EDA-AA79-89D6BF75E4A1}">
      <dgm:prSet custT="1"/>
      <dgm:spPr>
        <a:solidFill>
          <a:srgbClr val="7EB76D"/>
        </a:solidFill>
      </dgm:spPr>
      <dgm:t>
        <a:bodyPr/>
        <a:lstStyle/>
        <a:p>
          <a:endParaRPr lang="fr-FR" sz="2000" dirty="0">
            <a:latin typeface="+mn-lt"/>
          </a:endParaRPr>
        </a:p>
      </dgm:t>
    </dgm:pt>
    <dgm:pt modelId="{BBEB2749-F240-43AE-816E-32247235847B}" type="parTrans" cxnId="{252E65AB-4B9A-4EDA-AA79-89D6BF75E4A1}">
      <dgm:prSet/>
      <dgm:spPr/>
      <dgm:t>
        <a:bodyPr/>
        <a:lstStyle/>
        <a:p>
          <a:endParaRPr lang="fr-FR" sz="2000">
            <a:latin typeface="+mn-lt"/>
          </a:endParaRPr>
        </a:p>
      </dgm:t>
    </dgm:pt>
    <dgm:pt modelId="{9B2C272C-482A-4821-90E7-8A80535A5993}">
      <dgm:prSet custT="1"/>
      <dgm:spPr>
        <a:solidFill>
          <a:schemeClr val="bg1"/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pPr marL="0" lvl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1600" b="1" kern="1200" dirty="0">
              <a:solidFill>
                <a:srgbClr val="7EB76D"/>
              </a:solidFill>
              <a:latin typeface="+mj-lt"/>
              <a:cs typeface="Arial" panose="020B0604020202020204" pitchFamily="34" charset="0"/>
            </a:rPr>
            <a:t>Assistance à la mise en service</a:t>
          </a:r>
        </a:p>
      </dgm:t>
    </dgm:pt>
    <dgm:pt modelId="{4A0527F0-0C8B-41DF-B9DD-31CD840EE747}" type="parTrans" cxnId="{036704A0-4957-48FF-A1F1-617908A5BD78}">
      <dgm:prSet/>
      <dgm:spPr/>
      <dgm:t>
        <a:bodyPr/>
        <a:lstStyle/>
        <a:p>
          <a:endParaRPr lang="fr-FR" sz="2400"/>
        </a:p>
      </dgm:t>
    </dgm:pt>
    <dgm:pt modelId="{77AA2ADB-D1B0-4FDE-B981-84D73990AB20}" type="sibTrans" cxnId="{036704A0-4957-48FF-A1F1-617908A5BD78}">
      <dgm:prSet/>
      <dgm:spPr/>
      <dgm:t>
        <a:bodyPr/>
        <a:lstStyle/>
        <a:p>
          <a:endParaRPr lang="fr-FR" sz="2400"/>
        </a:p>
      </dgm:t>
    </dgm:pt>
    <dgm:pt modelId="{734AFD45-EFE0-4994-AF23-09D89AC8FEAF}">
      <dgm:prSet custT="1"/>
      <dgm:spPr>
        <a:ln>
          <a:noFill/>
        </a:ln>
        <a:effectLst/>
      </dgm:spPr>
      <dgm:t>
        <a:bodyPr/>
        <a:lstStyle/>
        <a:p>
          <a:pPr marL="0" lvl="1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rPr>
            <a:t>Montée en charge</a:t>
          </a:r>
        </a:p>
      </dgm:t>
    </dgm:pt>
    <dgm:pt modelId="{1F788042-C850-4943-B022-2642015B3DFF}" type="parTrans" cxnId="{62A400A0-5015-4FDF-BA80-F4CBBA8D703D}">
      <dgm:prSet/>
      <dgm:spPr/>
      <dgm:t>
        <a:bodyPr/>
        <a:lstStyle/>
        <a:p>
          <a:endParaRPr lang="fr-FR" sz="2400"/>
        </a:p>
      </dgm:t>
    </dgm:pt>
    <dgm:pt modelId="{23E33137-C6DD-4730-A512-5351DBC16926}" type="sibTrans" cxnId="{62A400A0-5015-4FDF-BA80-F4CBBA8D703D}">
      <dgm:prSet/>
      <dgm:spPr/>
      <dgm:t>
        <a:bodyPr/>
        <a:lstStyle/>
        <a:p>
          <a:endParaRPr lang="fr-FR" sz="2400"/>
        </a:p>
      </dgm:t>
    </dgm:pt>
    <dgm:pt modelId="{F6E1DE60-A07F-4C82-AF7E-F0A6416A8D90}">
      <dgm:prSet custT="1"/>
      <dgm:spPr>
        <a:ln>
          <a:noFill/>
        </a:ln>
        <a:effectLst/>
      </dgm:spPr>
      <dgm:t>
        <a:bodyPr/>
        <a:lstStyle/>
        <a:p>
          <a:pPr marL="0" lvl="1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rPr>
            <a:t>Suivi et optimisation des performances</a:t>
          </a:r>
        </a:p>
      </dgm:t>
    </dgm:pt>
    <dgm:pt modelId="{02F31DF2-5E76-497A-A489-B3CF7517BC93}" type="parTrans" cxnId="{137068A1-3C1B-45BD-8C28-2E85CC6EB3F9}">
      <dgm:prSet/>
      <dgm:spPr/>
      <dgm:t>
        <a:bodyPr/>
        <a:lstStyle/>
        <a:p>
          <a:endParaRPr lang="fr-FR" sz="2400"/>
        </a:p>
      </dgm:t>
    </dgm:pt>
    <dgm:pt modelId="{653B09B4-5A9F-4E12-A496-2139858BC8DB}" type="sibTrans" cxnId="{137068A1-3C1B-45BD-8C28-2E85CC6EB3F9}">
      <dgm:prSet/>
      <dgm:spPr/>
      <dgm:t>
        <a:bodyPr/>
        <a:lstStyle/>
        <a:p>
          <a:endParaRPr lang="fr-FR" sz="2400"/>
        </a:p>
      </dgm:t>
    </dgm:pt>
    <dgm:pt modelId="{86DDC4BA-F722-44A5-93EA-E6AF49AA1B85}">
      <dgm:prSet custT="1"/>
      <dgm:spPr>
        <a:ln>
          <a:noFill/>
        </a:ln>
        <a:effectLst/>
      </dgm:spPr>
      <dgm:t>
        <a:bodyPr/>
        <a:lstStyle/>
        <a:p>
          <a:pPr marL="0" lvl="1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1050" kern="1200" dirty="0">
            <a:solidFill>
              <a:prstClr val="black"/>
            </a:solidFill>
            <a:latin typeface="+mj-lt"/>
            <a:ea typeface="+mn-ea"/>
            <a:cs typeface="Arial" panose="020B0604020202020204" pitchFamily="34" charset="0"/>
          </a:endParaRPr>
        </a:p>
      </dgm:t>
    </dgm:pt>
    <dgm:pt modelId="{48107B11-3BAF-4BD4-A667-76B9F6F447F6}" type="parTrans" cxnId="{1784F366-4993-45E7-9B30-35D7078D36AD}">
      <dgm:prSet/>
      <dgm:spPr/>
      <dgm:t>
        <a:bodyPr/>
        <a:lstStyle/>
        <a:p>
          <a:endParaRPr lang="fr-FR" sz="2400"/>
        </a:p>
      </dgm:t>
    </dgm:pt>
    <dgm:pt modelId="{C2CAD203-D78E-4133-A13D-84C014AF26E9}" type="sibTrans" cxnId="{1784F366-4993-45E7-9B30-35D7078D36AD}">
      <dgm:prSet/>
      <dgm:spPr/>
      <dgm:t>
        <a:bodyPr/>
        <a:lstStyle/>
        <a:p>
          <a:endParaRPr lang="fr-FR" sz="2400"/>
        </a:p>
      </dgm:t>
    </dgm:pt>
    <dgm:pt modelId="{2A1EE338-7749-4021-847C-8C1D03DF9D9E}">
      <dgm:prSet custT="1"/>
      <dgm:spPr>
        <a:ln>
          <a:noFill/>
        </a:ln>
        <a:effectLst/>
      </dgm:spPr>
      <dgm:t>
        <a:bodyPr/>
        <a:lstStyle/>
        <a:p>
          <a:pPr marL="0" lvl="1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rPr>
            <a:t>Suivi de la garantie de parfait achèvement</a:t>
          </a:r>
        </a:p>
        <a:p>
          <a:pPr marL="57150" lvl="1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fr-FR" sz="1050" b="0" kern="1200" dirty="0">
            <a:latin typeface="PF BeauSans Pro" panose="02000500000000020004" pitchFamily="50" charset="0"/>
            <a:cs typeface="Arial" panose="020B0604020202020204" pitchFamily="34" charset="0"/>
          </a:endParaRPr>
        </a:p>
        <a:p>
          <a:pPr marL="57150" lvl="1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fr-FR" sz="1050" b="0" kern="1200" dirty="0">
            <a:latin typeface="+mn-lt"/>
            <a:cs typeface="Arial" panose="020B0604020202020204" pitchFamily="34" charset="0"/>
          </a:endParaRPr>
        </a:p>
        <a:p>
          <a:pPr marL="57150" lvl="1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fr-FR" sz="1050" b="0" kern="1200" dirty="0">
            <a:latin typeface="+mn-lt"/>
            <a:cs typeface="Arial" panose="020B0604020202020204" pitchFamily="34" charset="0"/>
          </a:endParaRPr>
        </a:p>
      </dgm:t>
    </dgm:pt>
    <dgm:pt modelId="{489452A6-EF24-4037-8AA4-401142ED9BC9}" type="parTrans" cxnId="{2AA04D1B-60E7-4110-9E78-69830D7A6C5A}">
      <dgm:prSet/>
      <dgm:spPr/>
      <dgm:t>
        <a:bodyPr/>
        <a:lstStyle/>
        <a:p>
          <a:endParaRPr lang="fr-FR" sz="2400"/>
        </a:p>
      </dgm:t>
    </dgm:pt>
    <dgm:pt modelId="{A81B2796-4A93-48C7-A823-2999E361ACFE}" type="sibTrans" cxnId="{2AA04D1B-60E7-4110-9E78-69830D7A6C5A}">
      <dgm:prSet/>
      <dgm:spPr/>
      <dgm:t>
        <a:bodyPr/>
        <a:lstStyle/>
        <a:p>
          <a:endParaRPr lang="fr-FR" sz="2400"/>
        </a:p>
      </dgm:t>
    </dgm:pt>
    <dgm:pt modelId="{D1579BC5-45AF-47BF-A119-145C8F4C550B}">
      <dgm:prSet custT="1"/>
      <dgm:spPr>
        <a:ln>
          <a:noFill/>
        </a:ln>
        <a:effectLst/>
      </dgm:spPr>
      <dgm:t>
        <a:bodyPr/>
        <a:lstStyle/>
        <a:p>
          <a:pPr marL="0" lvl="1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1050" kern="1200" dirty="0">
            <a:solidFill>
              <a:prstClr val="black"/>
            </a:solidFill>
            <a:latin typeface="+mj-lt"/>
            <a:ea typeface="+mn-ea"/>
            <a:cs typeface="Arial" panose="020B0604020202020204" pitchFamily="34" charset="0"/>
          </a:endParaRPr>
        </a:p>
      </dgm:t>
    </dgm:pt>
    <dgm:pt modelId="{F7E9DC9B-CE02-4EF7-8019-9768F0311515}" type="parTrans" cxnId="{EB082C73-54AA-418F-A1CD-AC4D4BE0B32C}">
      <dgm:prSet/>
      <dgm:spPr/>
      <dgm:t>
        <a:bodyPr/>
        <a:lstStyle/>
        <a:p>
          <a:endParaRPr lang="fr-FR" sz="2400"/>
        </a:p>
      </dgm:t>
    </dgm:pt>
    <dgm:pt modelId="{CB3F93F0-4F74-43D3-93C5-967D8C1AA224}" type="sibTrans" cxnId="{EB082C73-54AA-418F-A1CD-AC4D4BE0B32C}">
      <dgm:prSet/>
      <dgm:spPr/>
      <dgm:t>
        <a:bodyPr/>
        <a:lstStyle/>
        <a:p>
          <a:endParaRPr lang="fr-FR" sz="2400"/>
        </a:p>
      </dgm:t>
    </dgm:pt>
    <dgm:pt modelId="{DD6BE047-5670-4BAF-9D7C-2090AD18DC33}">
      <dgm:prSet phldrT="[Texte]" custT="1"/>
      <dgm:spPr>
        <a:ln>
          <a:noFill/>
        </a:ln>
        <a:effectLst/>
      </dgm:spPr>
      <dgm:t>
        <a:bodyPr/>
        <a:lstStyle/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dirty="0">
              <a:latin typeface="+mj-lt"/>
              <a:cs typeface="Arial" panose="020B0604020202020204" pitchFamily="34" charset="0"/>
            </a:rPr>
            <a:t>Etude cartographique</a:t>
          </a:r>
        </a:p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endParaRPr lang="fr-FR" sz="1050" dirty="0">
            <a:latin typeface="+mj-lt"/>
            <a:cs typeface="Arial" panose="020B0604020202020204" pitchFamily="34" charset="0"/>
          </a:endParaRPr>
        </a:p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dirty="0">
              <a:latin typeface="+mj-lt"/>
              <a:cs typeface="Arial" panose="020B0604020202020204" pitchFamily="34" charset="0"/>
            </a:rPr>
            <a:t>Identification des zones favorables</a:t>
          </a:r>
        </a:p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endParaRPr lang="fr-FR" sz="1050" dirty="0">
            <a:latin typeface="+mj-lt"/>
            <a:cs typeface="Arial" panose="020B0604020202020204" pitchFamily="34" charset="0"/>
          </a:endParaRPr>
        </a:p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dirty="0">
              <a:latin typeface="+mj-lt"/>
              <a:cs typeface="Arial" panose="020B0604020202020204" pitchFamily="34" charset="0"/>
            </a:rPr>
            <a:t>Typologie de projets</a:t>
          </a:r>
        </a:p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endParaRPr lang="fr-FR" sz="1050" dirty="0">
            <a:latin typeface="+mj-lt"/>
            <a:cs typeface="Arial" panose="020B0604020202020204" pitchFamily="34" charset="0"/>
          </a:endParaRPr>
        </a:p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dirty="0">
              <a:latin typeface="+mj-lt"/>
              <a:cs typeface="Arial" panose="020B0604020202020204" pitchFamily="34" charset="0"/>
            </a:rPr>
            <a:t>Mobilisation</a:t>
          </a:r>
        </a:p>
      </dgm:t>
    </dgm:pt>
    <dgm:pt modelId="{A28D7ADB-E4E7-4AF9-8970-F158DA5F0572}" type="sibTrans" cxnId="{8576B987-2EA9-4A7F-B66C-5FC3E0F898ED}">
      <dgm:prSet/>
      <dgm:spPr/>
      <dgm:t>
        <a:bodyPr/>
        <a:lstStyle/>
        <a:p>
          <a:endParaRPr lang="fr-FR" sz="2000">
            <a:latin typeface="+mn-lt"/>
          </a:endParaRPr>
        </a:p>
      </dgm:t>
    </dgm:pt>
    <dgm:pt modelId="{BB530324-9CCE-4F96-A500-48BA1EE9153D}" type="parTrans" cxnId="{8576B987-2EA9-4A7F-B66C-5FC3E0F898ED}">
      <dgm:prSet/>
      <dgm:spPr/>
      <dgm:t>
        <a:bodyPr/>
        <a:lstStyle/>
        <a:p>
          <a:endParaRPr lang="fr-FR" sz="2000">
            <a:latin typeface="+mn-lt"/>
          </a:endParaRPr>
        </a:p>
      </dgm:t>
    </dgm:pt>
    <dgm:pt modelId="{84313A39-F4FE-4B45-A87D-56B5E6BA953C}">
      <dgm:prSet custT="1"/>
      <dgm:spPr>
        <a:ln>
          <a:noFill/>
        </a:ln>
        <a:effectLst/>
      </dgm:spPr>
      <dgm:t>
        <a:bodyPr/>
        <a:lstStyle/>
        <a:p>
          <a:pPr marL="57150" lvl="1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fr-FR" sz="1050" b="0" kern="1200" dirty="0">
            <a:latin typeface="+mj-lt"/>
            <a:cs typeface="Arial" panose="020B0604020202020204" pitchFamily="34" charset="0"/>
          </a:endParaRPr>
        </a:p>
      </dgm:t>
    </dgm:pt>
    <dgm:pt modelId="{05CA3944-9840-40BF-9030-9313BF94FF7F}" type="parTrans" cxnId="{812FBB78-64EE-4A6A-BF71-49727B800D46}">
      <dgm:prSet/>
      <dgm:spPr/>
      <dgm:t>
        <a:bodyPr/>
        <a:lstStyle/>
        <a:p>
          <a:endParaRPr lang="fr-FR" sz="2400"/>
        </a:p>
      </dgm:t>
    </dgm:pt>
    <dgm:pt modelId="{8AD7F148-AEA9-4A54-858E-1FD8FC9AE98F}" type="sibTrans" cxnId="{812FBB78-64EE-4A6A-BF71-49727B800D46}">
      <dgm:prSet/>
      <dgm:spPr/>
      <dgm:t>
        <a:bodyPr/>
        <a:lstStyle/>
        <a:p>
          <a:endParaRPr lang="fr-FR" sz="2400"/>
        </a:p>
      </dgm:t>
    </dgm:pt>
    <dgm:pt modelId="{E92EF59D-5A2D-41B1-8F83-F68854A86620}">
      <dgm:prSet phldrT="[Texte]" custT="1"/>
      <dgm:spPr>
        <a:ln>
          <a:noFill/>
        </a:ln>
        <a:effectLst/>
      </dgm:spPr>
      <dgm:t>
        <a:bodyPr/>
        <a:lstStyle/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endParaRPr lang="fr-FR" sz="1050" dirty="0">
            <a:latin typeface="+mj-lt"/>
            <a:cs typeface="Arial" panose="020B0604020202020204" pitchFamily="34" charset="0"/>
          </a:endParaRPr>
        </a:p>
      </dgm:t>
    </dgm:pt>
    <dgm:pt modelId="{6E184342-374E-4F7C-9A70-7A2CF4AB4DA9}" type="parTrans" cxnId="{59684B3E-BDC2-4964-B234-8CFFB0238C0A}">
      <dgm:prSet/>
      <dgm:spPr/>
      <dgm:t>
        <a:bodyPr/>
        <a:lstStyle/>
        <a:p>
          <a:endParaRPr lang="fr-FR" sz="2400"/>
        </a:p>
      </dgm:t>
    </dgm:pt>
    <dgm:pt modelId="{5F71F2B3-2BEA-4D9E-B3E2-83DA5A502D9D}" type="sibTrans" cxnId="{59684B3E-BDC2-4964-B234-8CFFB0238C0A}">
      <dgm:prSet/>
      <dgm:spPr/>
      <dgm:t>
        <a:bodyPr/>
        <a:lstStyle/>
        <a:p>
          <a:endParaRPr lang="fr-FR" sz="2400"/>
        </a:p>
      </dgm:t>
    </dgm:pt>
    <dgm:pt modelId="{7CDC979E-79E2-42D2-9EFE-FF01C24C54EE}">
      <dgm:prSet phldrT="[Texte]" custT="1"/>
      <dgm:spPr>
        <a:solidFill>
          <a:schemeClr val="bg1"/>
        </a:solidFill>
        <a:ln>
          <a:noFill/>
        </a:ln>
        <a:effectLst/>
      </dgm:spPr>
      <dgm:t>
        <a:bodyPr/>
        <a:lstStyle/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endParaRPr lang="fr-FR" sz="1050" dirty="0">
            <a:latin typeface="+mj-lt"/>
            <a:cs typeface="Arial" panose="020B0604020202020204" pitchFamily="34" charset="0"/>
          </a:endParaRPr>
        </a:p>
      </dgm:t>
    </dgm:pt>
    <dgm:pt modelId="{0B4EC125-AB81-4988-A2C4-73C22A14EBBB}" type="parTrans" cxnId="{86DA9044-E309-4BA0-9DE0-479E7302D922}">
      <dgm:prSet/>
      <dgm:spPr/>
      <dgm:t>
        <a:bodyPr/>
        <a:lstStyle/>
        <a:p>
          <a:endParaRPr lang="fr-FR" sz="2400"/>
        </a:p>
      </dgm:t>
    </dgm:pt>
    <dgm:pt modelId="{96C2A53D-CEAE-4BB6-B10D-0B41D1640598}" type="sibTrans" cxnId="{86DA9044-E309-4BA0-9DE0-479E7302D922}">
      <dgm:prSet/>
      <dgm:spPr/>
      <dgm:t>
        <a:bodyPr/>
        <a:lstStyle/>
        <a:p>
          <a:endParaRPr lang="fr-FR" sz="2400"/>
        </a:p>
      </dgm:t>
    </dgm:pt>
    <dgm:pt modelId="{36750167-21D2-443C-B566-05D76F2183CC}">
      <dgm:prSet custT="1"/>
      <dgm:spPr>
        <a:ln>
          <a:noFill/>
        </a:ln>
        <a:effectLst/>
      </dgm:spPr>
      <dgm:t>
        <a:bodyPr/>
        <a:lstStyle/>
        <a:p>
          <a:pPr marL="57150" lvl="1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fr-FR" sz="1050" b="0" kern="1200" dirty="0">
            <a:latin typeface="+mj-lt"/>
            <a:cs typeface="Arial" panose="020B0604020202020204" pitchFamily="34" charset="0"/>
          </a:endParaRPr>
        </a:p>
      </dgm:t>
    </dgm:pt>
    <dgm:pt modelId="{7112061C-7D38-45F5-A3D1-B485BC15574F}" type="parTrans" cxnId="{3A00958C-A53D-4F89-B85C-08E6837E9619}">
      <dgm:prSet/>
      <dgm:spPr/>
      <dgm:t>
        <a:bodyPr/>
        <a:lstStyle/>
        <a:p>
          <a:endParaRPr lang="fr-FR" sz="2400"/>
        </a:p>
      </dgm:t>
    </dgm:pt>
    <dgm:pt modelId="{2D870790-78E9-4320-85D2-0081319D56B2}" type="sibTrans" cxnId="{3A00958C-A53D-4F89-B85C-08E6837E9619}">
      <dgm:prSet/>
      <dgm:spPr/>
      <dgm:t>
        <a:bodyPr/>
        <a:lstStyle/>
        <a:p>
          <a:endParaRPr lang="fr-FR" sz="2400"/>
        </a:p>
      </dgm:t>
    </dgm:pt>
    <dgm:pt modelId="{99602964-8430-412D-B5B7-3F6F7FF48141}">
      <dgm:prSet phldrT="[Texte]" custT="1"/>
      <dgm:spPr>
        <a:solidFill>
          <a:schemeClr val="bg1"/>
        </a:solidFill>
        <a:ln>
          <a:noFill/>
        </a:ln>
        <a:effectLst/>
      </dgm:spPr>
      <dgm:t>
        <a:bodyPr/>
        <a:lstStyle/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dirty="0">
              <a:latin typeface="+mj-lt"/>
              <a:cs typeface="Arial" panose="020B0604020202020204" pitchFamily="34" charset="0"/>
            </a:rPr>
            <a:t>Choix fournisseurs  process (ACT Process)</a:t>
          </a:r>
        </a:p>
      </dgm:t>
    </dgm:pt>
    <dgm:pt modelId="{DB09429D-94C9-4FAB-8F01-7792352DFB69}" type="parTrans" cxnId="{4001277E-8C2F-4036-AA29-9A25987E3533}">
      <dgm:prSet/>
      <dgm:spPr/>
      <dgm:t>
        <a:bodyPr/>
        <a:lstStyle/>
        <a:p>
          <a:endParaRPr lang="fr-FR" sz="2400"/>
        </a:p>
      </dgm:t>
    </dgm:pt>
    <dgm:pt modelId="{E61B185A-79B2-4C89-B86E-C4530E77DCF2}" type="sibTrans" cxnId="{4001277E-8C2F-4036-AA29-9A25987E3533}">
      <dgm:prSet/>
      <dgm:spPr/>
      <dgm:t>
        <a:bodyPr/>
        <a:lstStyle/>
        <a:p>
          <a:endParaRPr lang="fr-FR" sz="2400"/>
        </a:p>
      </dgm:t>
    </dgm:pt>
    <dgm:pt modelId="{6100BD65-7987-4C8B-B092-148E894B18C9}">
      <dgm:prSet phldrT="[Texte]" custT="1"/>
      <dgm:spPr>
        <a:solidFill>
          <a:schemeClr val="bg1"/>
        </a:solidFill>
        <a:ln>
          <a:noFill/>
        </a:ln>
        <a:effectLst/>
      </dgm:spPr>
      <dgm:t>
        <a:bodyPr/>
        <a:lstStyle/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endParaRPr lang="fr-FR" sz="1050" dirty="0">
            <a:latin typeface="+mj-lt"/>
            <a:cs typeface="Arial" panose="020B0604020202020204" pitchFamily="34" charset="0"/>
          </a:endParaRPr>
        </a:p>
      </dgm:t>
    </dgm:pt>
    <dgm:pt modelId="{96DFC78B-2DB7-426D-B487-EEB140A50F99}" type="parTrans" cxnId="{EB8D82D9-6521-4E7E-9281-747C150DE596}">
      <dgm:prSet/>
      <dgm:spPr/>
      <dgm:t>
        <a:bodyPr/>
        <a:lstStyle/>
        <a:p>
          <a:endParaRPr lang="fr-FR" sz="2400"/>
        </a:p>
      </dgm:t>
    </dgm:pt>
    <dgm:pt modelId="{3051B068-78FC-4AAA-9A24-F04A8DD08606}" type="sibTrans" cxnId="{EB8D82D9-6521-4E7E-9281-747C150DE596}">
      <dgm:prSet/>
      <dgm:spPr/>
      <dgm:t>
        <a:bodyPr/>
        <a:lstStyle/>
        <a:p>
          <a:endParaRPr lang="fr-FR" sz="2400"/>
        </a:p>
      </dgm:t>
    </dgm:pt>
    <dgm:pt modelId="{D75EE5D2-41FB-4173-8414-F92F7BA1DA48}">
      <dgm:prSet phldrT="[Texte]" custT="1"/>
      <dgm:spPr>
        <a:solidFill>
          <a:schemeClr val="bg1"/>
        </a:solidFill>
        <a:ln>
          <a:noFill/>
        </a:ln>
        <a:effectLst/>
      </dgm:spPr>
      <dgm:t>
        <a:bodyPr/>
        <a:lstStyle/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dirty="0">
              <a:latin typeface="+mj-lt"/>
              <a:cs typeface="Arial" panose="020B0604020202020204" pitchFamily="34" charset="0"/>
            </a:rPr>
            <a:t>Contractualisation des échanges matières</a:t>
          </a:r>
        </a:p>
      </dgm:t>
    </dgm:pt>
    <dgm:pt modelId="{37096E31-3173-4156-B40B-CA5BCCBE3E6F}" type="parTrans" cxnId="{8BCFF959-C371-4565-83EF-ED62B14E4B90}">
      <dgm:prSet/>
      <dgm:spPr/>
      <dgm:t>
        <a:bodyPr/>
        <a:lstStyle/>
        <a:p>
          <a:endParaRPr lang="fr-FR" sz="2400"/>
        </a:p>
      </dgm:t>
    </dgm:pt>
    <dgm:pt modelId="{86BDAEB2-4C7A-4425-9039-9DA0F591E9CB}" type="sibTrans" cxnId="{8BCFF959-C371-4565-83EF-ED62B14E4B90}">
      <dgm:prSet/>
      <dgm:spPr/>
      <dgm:t>
        <a:bodyPr/>
        <a:lstStyle/>
        <a:p>
          <a:endParaRPr lang="fr-FR" sz="2400"/>
        </a:p>
      </dgm:t>
    </dgm:pt>
    <dgm:pt modelId="{723F9927-6194-4FE8-AB22-B3D907C22A89}">
      <dgm:prSet custT="1"/>
      <dgm:spPr/>
      <dgm:t>
        <a:bodyPr/>
        <a:lstStyle/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dirty="0">
              <a:latin typeface="+mj-lt"/>
              <a:cs typeface="Arial" panose="020B0604020202020204" pitchFamily="34" charset="0"/>
            </a:rPr>
            <a:t>Démarches administratives et réglementaires</a:t>
          </a:r>
        </a:p>
      </dgm:t>
    </dgm:pt>
    <dgm:pt modelId="{20FD860C-F196-4266-ADC8-233214B1B388}" type="parTrans" cxnId="{32A980C0-DEA1-4740-A3EF-FBE1064D693F}">
      <dgm:prSet/>
      <dgm:spPr/>
      <dgm:t>
        <a:bodyPr/>
        <a:lstStyle/>
        <a:p>
          <a:endParaRPr lang="fr-FR" sz="2400"/>
        </a:p>
      </dgm:t>
    </dgm:pt>
    <dgm:pt modelId="{8EFD8C36-F5B8-4D5E-9953-B0F084DDE594}" type="sibTrans" cxnId="{32A980C0-DEA1-4740-A3EF-FBE1064D693F}">
      <dgm:prSet/>
      <dgm:spPr/>
      <dgm:t>
        <a:bodyPr/>
        <a:lstStyle/>
        <a:p>
          <a:endParaRPr lang="fr-FR" sz="2400"/>
        </a:p>
      </dgm:t>
    </dgm:pt>
    <dgm:pt modelId="{09064DEE-605F-495B-9E42-52EE5BACD017}">
      <dgm:prSet phldrT="[Texte]" custT="1"/>
      <dgm:spPr>
        <a:solidFill>
          <a:schemeClr val="bg1"/>
        </a:solidFill>
        <a:ln>
          <a:noFill/>
        </a:ln>
        <a:effectLst/>
      </dgm:spPr>
      <dgm:t>
        <a:bodyPr/>
        <a:lstStyle/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endParaRPr lang="fr-FR" sz="1050" dirty="0">
            <a:latin typeface="+mj-lt"/>
            <a:cs typeface="Arial" panose="020B0604020202020204" pitchFamily="34" charset="0"/>
          </a:endParaRPr>
        </a:p>
      </dgm:t>
    </dgm:pt>
    <dgm:pt modelId="{752CD319-2216-4F92-BE66-D0E52FFBA710}" type="parTrans" cxnId="{51C64565-7364-4FA6-B89C-26419ACC22F7}">
      <dgm:prSet/>
      <dgm:spPr/>
      <dgm:t>
        <a:bodyPr/>
        <a:lstStyle/>
        <a:p>
          <a:endParaRPr lang="fr-FR" sz="2400"/>
        </a:p>
      </dgm:t>
    </dgm:pt>
    <dgm:pt modelId="{95361D5E-78C3-4FB6-8B99-88D25C9243AB}" type="sibTrans" cxnId="{51C64565-7364-4FA6-B89C-26419ACC22F7}">
      <dgm:prSet/>
      <dgm:spPr/>
      <dgm:t>
        <a:bodyPr/>
        <a:lstStyle/>
        <a:p>
          <a:endParaRPr lang="fr-FR" sz="2400"/>
        </a:p>
      </dgm:t>
    </dgm:pt>
    <dgm:pt modelId="{2CDCF641-CC0A-42CC-8154-550C7A17A9DB}">
      <dgm:prSet phldrT="[Texte]" custT="1"/>
      <dgm:spPr>
        <a:ln>
          <a:noFill/>
        </a:ln>
        <a:effectLst/>
      </dgm:spPr>
      <dgm:t>
        <a:bodyPr/>
        <a:lstStyle/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endParaRPr lang="fr-FR" sz="1050" dirty="0">
            <a:latin typeface="+mj-lt"/>
            <a:cs typeface="Arial" panose="020B0604020202020204" pitchFamily="34" charset="0"/>
          </a:endParaRPr>
        </a:p>
      </dgm:t>
    </dgm:pt>
    <dgm:pt modelId="{E649EA5E-C243-4ADF-AD7D-070C61D55AF3}" type="parTrans" cxnId="{1D20B017-E05F-48F3-B802-4DADB0C130AA}">
      <dgm:prSet/>
      <dgm:spPr/>
      <dgm:t>
        <a:bodyPr/>
        <a:lstStyle/>
        <a:p>
          <a:endParaRPr lang="fr-FR" sz="2400"/>
        </a:p>
      </dgm:t>
    </dgm:pt>
    <dgm:pt modelId="{E206E5AA-4D66-4711-BB0A-E1E191A3623A}" type="sibTrans" cxnId="{1D20B017-E05F-48F3-B802-4DADB0C130AA}">
      <dgm:prSet/>
      <dgm:spPr/>
      <dgm:t>
        <a:bodyPr/>
        <a:lstStyle/>
        <a:p>
          <a:endParaRPr lang="fr-FR" sz="2400"/>
        </a:p>
      </dgm:t>
    </dgm:pt>
    <dgm:pt modelId="{F620D853-26BC-4688-A565-3A712B84EBF5}">
      <dgm:prSet custT="1"/>
      <dgm:spPr>
        <a:ln>
          <a:noFill/>
        </a:ln>
        <a:effectLst/>
      </dgm:spPr>
      <dgm:t>
        <a:bodyPr/>
        <a:lstStyle/>
        <a:p>
          <a:pPr marL="0" lvl="1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rPr>
            <a:t>Suivi des travaux (DET)</a:t>
          </a:r>
        </a:p>
        <a:p>
          <a:pPr marL="0" lvl="1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1050" kern="1200" dirty="0">
            <a:solidFill>
              <a:prstClr val="black"/>
            </a:solidFill>
            <a:latin typeface="+mj-lt"/>
            <a:ea typeface="+mn-ea"/>
            <a:cs typeface="Arial" panose="020B0604020202020204" pitchFamily="34" charset="0"/>
          </a:endParaRPr>
        </a:p>
        <a:p>
          <a:pPr marL="0" lvl="1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rPr>
            <a:t>Réception des ouvrages et des équipements (AOR)</a:t>
          </a:r>
        </a:p>
        <a:p>
          <a:pPr marL="0" lvl="1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1050" kern="1200" dirty="0">
            <a:solidFill>
              <a:prstClr val="black"/>
            </a:solidFill>
            <a:latin typeface="Arial"/>
            <a:ea typeface="+mn-ea"/>
            <a:cs typeface="Arial" panose="020B0604020202020204" pitchFamily="34" charset="0"/>
          </a:endParaRPr>
        </a:p>
      </dgm:t>
    </dgm:pt>
    <dgm:pt modelId="{36577442-B9F2-4F11-96D4-15BC53B0C256}" type="parTrans" cxnId="{1C38D21D-19B4-4336-BA36-8E9D83FEAE6B}">
      <dgm:prSet/>
      <dgm:spPr/>
      <dgm:t>
        <a:bodyPr/>
        <a:lstStyle/>
        <a:p>
          <a:endParaRPr lang="fr-FR" sz="2400"/>
        </a:p>
      </dgm:t>
    </dgm:pt>
    <dgm:pt modelId="{E6BF0DB3-9DF9-4C8E-B4E1-5795E35C07AF}" type="sibTrans" cxnId="{1C38D21D-19B4-4336-BA36-8E9D83FEAE6B}">
      <dgm:prSet/>
      <dgm:spPr/>
      <dgm:t>
        <a:bodyPr/>
        <a:lstStyle/>
        <a:p>
          <a:endParaRPr lang="fr-FR" sz="2400"/>
        </a:p>
      </dgm:t>
    </dgm:pt>
    <dgm:pt modelId="{F92B615F-F2DD-42E9-8723-5FA434F14FE7}">
      <dgm:prSet custT="1"/>
      <dgm:spPr>
        <a:ln>
          <a:noFill/>
        </a:ln>
        <a:effectLst/>
      </dgm:spPr>
      <dgm:t>
        <a:bodyPr/>
        <a:lstStyle/>
        <a:p>
          <a:pPr marL="0" lvl="1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1050" kern="1200" dirty="0">
            <a:solidFill>
              <a:prstClr val="black"/>
            </a:solidFill>
            <a:latin typeface="+mj-lt"/>
            <a:ea typeface="+mn-ea"/>
            <a:cs typeface="Arial" panose="020B0604020202020204" pitchFamily="34" charset="0"/>
          </a:endParaRPr>
        </a:p>
      </dgm:t>
    </dgm:pt>
    <dgm:pt modelId="{1A7B276C-A2E6-40E0-B469-A65ABAE26889}" type="parTrans" cxnId="{37B07108-6A65-410E-A091-13A43CBBD2E5}">
      <dgm:prSet/>
      <dgm:spPr/>
      <dgm:t>
        <a:bodyPr/>
        <a:lstStyle/>
        <a:p>
          <a:endParaRPr lang="fr-FR" sz="2400"/>
        </a:p>
      </dgm:t>
    </dgm:pt>
    <dgm:pt modelId="{2246F6AB-7C3D-4D30-82EE-9F0807EDB24C}" type="sibTrans" cxnId="{37B07108-6A65-410E-A091-13A43CBBD2E5}">
      <dgm:prSet/>
      <dgm:spPr/>
      <dgm:t>
        <a:bodyPr/>
        <a:lstStyle/>
        <a:p>
          <a:endParaRPr lang="fr-FR" sz="2400"/>
        </a:p>
      </dgm:t>
    </dgm:pt>
    <dgm:pt modelId="{68D00570-8103-4538-A402-8B9B0D8A8EB2}">
      <dgm:prSet phldrT="[Texte]" custT="1"/>
      <dgm:spPr>
        <a:solidFill>
          <a:schemeClr val="bg1"/>
        </a:solidFill>
        <a:ln>
          <a:noFill/>
        </a:ln>
        <a:effectLst/>
      </dgm:spPr>
      <dgm:t>
        <a:bodyPr/>
        <a:lstStyle/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endParaRPr lang="fr-FR" sz="1050" dirty="0">
            <a:latin typeface="+mj-lt"/>
            <a:cs typeface="Arial" panose="020B0604020202020204" pitchFamily="34" charset="0"/>
          </a:endParaRPr>
        </a:p>
      </dgm:t>
    </dgm:pt>
    <dgm:pt modelId="{0AF04984-0CEC-4D4E-A71D-F62FDB95E8AC}" type="parTrans" cxnId="{8627A031-2974-4F43-90CF-BD2A07519C48}">
      <dgm:prSet/>
      <dgm:spPr/>
      <dgm:t>
        <a:bodyPr/>
        <a:lstStyle/>
        <a:p>
          <a:endParaRPr lang="fr-FR" sz="2400"/>
        </a:p>
      </dgm:t>
    </dgm:pt>
    <dgm:pt modelId="{ED2DB152-027B-485A-BD2A-AB47416D8D4A}" type="sibTrans" cxnId="{8627A031-2974-4F43-90CF-BD2A07519C48}">
      <dgm:prSet/>
      <dgm:spPr/>
      <dgm:t>
        <a:bodyPr/>
        <a:lstStyle/>
        <a:p>
          <a:endParaRPr lang="fr-FR" sz="2400"/>
        </a:p>
      </dgm:t>
    </dgm:pt>
    <dgm:pt modelId="{2A4A684B-4A21-4618-A5E4-84D09382D0D9}">
      <dgm:prSet custT="1"/>
      <dgm:spPr/>
      <dgm:t>
        <a:bodyPr/>
        <a:lstStyle/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dirty="0">
              <a:latin typeface="+mj-lt"/>
              <a:cs typeface="Arial" panose="020B0604020202020204" pitchFamily="34" charset="0"/>
            </a:rPr>
            <a:t>Avant-projet (AVP)</a:t>
          </a:r>
        </a:p>
      </dgm:t>
    </dgm:pt>
    <dgm:pt modelId="{71358319-DB16-424D-B54C-DC974396C341}" type="parTrans" cxnId="{2906AD34-8684-441B-A659-D24894860900}">
      <dgm:prSet/>
      <dgm:spPr/>
      <dgm:t>
        <a:bodyPr/>
        <a:lstStyle/>
        <a:p>
          <a:endParaRPr lang="fr-FR" sz="2400"/>
        </a:p>
      </dgm:t>
    </dgm:pt>
    <dgm:pt modelId="{7586517E-CB7A-4F2B-B37E-3505B08C5C72}" type="sibTrans" cxnId="{2906AD34-8684-441B-A659-D24894860900}">
      <dgm:prSet/>
      <dgm:spPr/>
      <dgm:t>
        <a:bodyPr/>
        <a:lstStyle/>
        <a:p>
          <a:endParaRPr lang="fr-FR" sz="2400"/>
        </a:p>
      </dgm:t>
    </dgm:pt>
    <dgm:pt modelId="{488166CE-8DAA-4A38-84A7-AA25870A0AA3}">
      <dgm:prSet phldrT="[Texte]" custT="1"/>
      <dgm:spPr>
        <a:solidFill>
          <a:schemeClr val="bg1"/>
        </a:solidFill>
        <a:ln>
          <a:noFill/>
        </a:ln>
        <a:effectLst/>
      </dgm:spPr>
      <dgm:t>
        <a:bodyPr/>
        <a:lstStyle/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endParaRPr lang="fr-FR" sz="1050" dirty="0">
            <a:latin typeface="+mj-lt"/>
            <a:cs typeface="Arial" panose="020B0604020202020204" pitchFamily="34" charset="0"/>
          </a:endParaRPr>
        </a:p>
      </dgm:t>
    </dgm:pt>
    <dgm:pt modelId="{77572F5E-8306-4131-B37E-A79604E85384}" type="parTrans" cxnId="{B453B95B-A62B-4E84-A725-3F98B5933DEC}">
      <dgm:prSet/>
      <dgm:spPr/>
      <dgm:t>
        <a:bodyPr/>
        <a:lstStyle/>
        <a:p>
          <a:endParaRPr lang="fr-FR" sz="2400"/>
        </a:p>
      </dgm:t>
    </dgm:pt>
    <dgm:pt modelId="{97B7FAC6-4622-499E-8351-086C6563A88A}" type="sibTrans" cxnId="{B453B95B-A62B-4E84-A725-3F98B5933DEC}">
      <dgm:prSet/>
      <dgm:spPr/>
      <dgm:t>
        <a:bodyPr/>
        <a:lstStyle/>
        <a:p>
          <a:endParaRPr lang="fr-FR" sz="2400"/>
        </a:p>
      </dgm:t>
    </dgm:pt>
    <dgm:pt modelId="{2567558C-77CE-43AC-8C2C-9C60809A1748}" type="pres">
      <dgm:prSet presAssocID="{8CD81864-3669-4FE4-92B9-155F89E5A2AE}" presName="Name0" presStyleCnt="0">
        <dgm:presLayoutVars>
          <dgm:dir/>
          <dgm:resizeHandles val="exact"/>
        </dgm:presLayoutVars>
      </dgm:prSet>
      <dgm:spPr/>
    </dgm:pt>
    <dgm:pt modelId="{91922E58-ADC1-4EF2-93DF-D339A0958DD5}" type="pres">
      <dgm:prSet presAssocID="{0313D3BE-352B-4B07-BCDC-0BB3EEE4C145}" presName="node" presStyleLbl="node1" presStyleIdx="0" presStyleCnt="5" custScaleX="198742" custLinFactNeighborX="-20740">
        <dgm:presLayoutVars>
          <dgm:bulletEnabled val="1"/>
        </dgm:presLayoutVars>
      </dgm:prSet>
      <dgm:spPr/>
    </dgm:pt>
    <dgm:pt modelId="{65AA64D0-18E1-4841-AE76-26606CC5C552}" type="pres">
      <dgm:prSet presAssocID="{BB9E2856-EDAC-4EA6-92A8-D858B7E8DF7B}" presName="sibTrans" presStyleLbl="sibTrans2D1" presStyleIdx="0" presStyleCnt="4" custAng="5400000" custScaleX="228874" custScaleY="195650" custLinFactY="208756" custLinFactNeighborY="300000"/>
      <dgm:spPr>
        <a:prstGeom prst="triangle">
          <a:avLst/>
        </a:prstGeom>
      </dgm:spPr>
    </dgm:pt>
    <dgm:pt modelId="{5BA01276-4A73-40E7-9268-BCC6538390A2}" type="pres">
      <dgm:prSet presAssocID="{BB9E2856-EDAC-4EA6-92A8-D858B7E8DF7B}" presName="connectorText" presStyleLbl="sibTrans2D1" presStyleIdx="0" presStyleCnt="4"/>
      <dgm:spPr/>
    </dgm:pt>
    <dgm:pt modelId="{3D4A18A7-7A3A-49F0-B705-FF685B794703}" type="pres">
      <dgm:prSet presAssocID="{DBC7A03B-45AE-42D2-9879-48AD3D2B01F6}" presName="node" presStyleLbl="node1" presStyleIdx="1" presStyleCnt="5" custScaleX="198742">
        <dgm:presLayoutVars>
          <dgm:bulletEnabled val="1"/>
        </dgm:presLayoutVars>
      </dgm:prSet>
      <dgm:spPr/>
    </dgm:pt>
    <dgm:pt modelId="{514ED301-FB43-4F2B-8328-F2EC462FC79E}" type="pres">
      <dgm:prSet presAssocID="{09E42FAD-E7FA-4318-A1F8-C43F3795A4F7}" presName="sibTrans" presStyleLbl="sibTrans2D1" presStyleIdx="1" presStyleCnt="4" custAng="5400000" custScaleX="228874" custScaleY="195650" custLinFactY="208756" custLinFactNeighborY="300000"/>
      <dgm:spPr>
        <a:prstGeom prst="triangle">
          <a:avLst/>
        </a:prstGeom>
      </dgm:spPr>
    </dgm:pt>
    <dgm:pt modelId="{C1D70342-26FF-47E6-8D8A-EC822FF20C8C}" type="pres">
      <dgm:prSet presAssocID="{09E42FAD-E7FA-4318-A1F8-C43F3795A4F7}" presName="connectorText" presStyleLbl="sibTrans2D1" presStyleIdx="1" presStyleCnt="4"/>
      <dgm:spPr/>
    </dgm:pt>
    <dgm:pt modelId="{9D007D89-7880-463D-A95A-F11088099A17}" type="pres">
      <dgm:prSet presAssocID="{087D6FF3-AAB7-4AA9-AFD5-14D98B4E7F21}" presName="node" presStyleLbl="node1" presStyleIdx="2" presStyleCnt="5" custScaleX="198742">
        <dgm:presLayoutVars>
          <dgm:bulletEnabled val="1"/>
        </dgm:presLayoutVars>
      </dgm:prSet>
      <dgm:spPr/>
    </dgm:pt>
    <dgm:pt modelId="{B29AF0B2-9AC0-4EC8-AD7E-50EDB70D536F}" type="pres">
      <dgm:prSet presAssocID="{B0CAB311-23D3-48E8-B3FD-9C828B135195}" presName="sibTrans" presStyleLbl="sibTrans2D1" presStyleIdx="2" presStyleCnt="4" custAng="5400000" custScaleX="228874" custScaleY="195650" custLinFactY="208756" custLinFactNeighborY="300000"/>
      <dgm:spPr>
        <a:prstGeom prst="triangle">
          <a:avLst/>
        </a:prstGeom>
      </dgm:spPr>
    </dgm:pt>
    <dgm:pt modelId="{5970832A-4F6A-4BBA-8344-1F9BD945AD13}" type="pres">
      <dgm:prSet presAssocID="{B0CAB311-23D3-48E8-B3FD-9C828B135195}" presName="connectorText" presStyleLbl="sibTrans2D1" presStyleIdx="2" presStyleCnt="4"/>
      <dgm:spPr/>
    </dgm:pt>
    <dgm:pt modelId="{A83CB33D-CE22-44DB-9474-AA8767C243FF}" type="pres">
      <dgm:prSet presAssocID="{932864EF-C1C0-420D-B603-14889E7EED63}" presName="node" presStyleLbl="node1" presStyleIdx="3" presStyleCnt="5" custScaleX="198742">
        <dgm:presLayoutVars>
          <dgm:bulletEnabled val="1"/>
        </dgm:presLayoutVars>
      </dgm:prSet>
      <dgm:spPr/>
    </dgm:pt>
    <dgm:pt modelId="{D6EEFC09-E590-4DEA-ABC9-5C0BF8AA8D03}" type="pres">
      <dgm:prSet presAssocID="{589CD098-F27B-4714-B069-9C20D814DD60}" presName="sibTrans" presStyleLbl="sibTrans2D1" presStyleIdx="3" presStyleCnt="4" custAng="5400000" custScaleX="228874" custScaleY="195650" custLinFactY="208756" custLinFactNeighborY="300000"/>
      <dgm:spPr>
        <a:prstGeom prst="triangle">
          <a:avLst/>
        </a:prstGeom>
      </dgm:spPr>
    </dgm:pt>
    <dgm:pt modelId="{8A233EB6-1E59-444D-A077-59763795F3DD}" type="pres">
      <dgm:prSet presAssocID="{589CD098-F27B-4714-B069-9C20D814DD60}" presName="connectorText" presStyleLbl="sibTrans2D1" presStyleIdx="3" presStyleCnt="4"/>
      <dgm:spPr/>
    </dgm:pt>
    <dgm:pt modelId="{5C142A10-F040-4237-A8F7-03A1F4E2F32F}" type="pres">
      <dgm:prSet presAssocID="{9B2C272C-482A-4821-90E7-8A80535A5993}" presName="node" presStyleLbl="node1" presStyleIdx="4" presStyleCnt="5" custScaleX="198742">
        <dgm:presLayoutVars>
          <dgm:bulletEnabled val="1"/>
        </dgm:presLayoutVars>
      </dgm:prSet>
      <dgm:spPr/>
    </dgm:pt>
  </dgm:ptLst>
  <dgm:cxnLst>
    <dgm:cxn modelId="{37B07108-6A65-410E-A091-13A43CBBD2E5}" srcId="{932864EF-C1C0-420D-B603-14889E7EED63}" destId="{F92B615F-F2DD-42E9-8723-5FA434F14FE7}" srcOrd="2" destOrd="0" parTransId="{1A7B276C-A2E6-40E0-B469-A65ABAE26889}" sibTransId="{2246F6AB-7C3D-4D30-82EE-9F0807EDB24C}"/>
    <dgm:cxn modelId="{1D20B017-E05F-48F3-B802-4DADB0C130AA}" srcId="{087D6FF3-AAB7-4AA9-AFD5-14D98B4E7F21}" destId="{2CDCF641-CC0A-42CC-8154-550C7A17A9DB}" srcOrd="0" destOrd="0" parTransId="{E649EA5E-C243-4ADF-AD7D-070C61D55AF3}" sibTransId="{E206E5AA-4D66-4711-BB0A-E1E191A3623A}"/>
    <dgm:cxn modelId="{2AA04D1B-60E7-4110-9E78-69830D7A6C5A}" srcId="{9B2C272C-482A-4821-90E7-8A80535A5993}" destId="{2A1EE338-7749-4021-847C-8C1D03DF9D9E}" srcOrd="5" destOrd="0" parTransId="{489452A6-EF24-4037-8AA4-401142ED9BC9}" sibTransId="{A81B2796-4A93-48C7-A823-2999E361ACFE}"/>
    <dgm:cxn modelId="{0114F61B-D823-4148-BF89-91951BF4C8C7}" type="presOf" srcId="{2CDCF641-CC0A-42CC-8154-550C7A17A9DB}" destId="{9D007D89-7880-463D-A95A-F11088099A17}" srcOrd="0" destOrd="1" presId="urn:microsoft.com/office/officeart/2005/8/layout/process1"/>
    <dgm:cxn modelId="{1C38D21D-19B4-4336-BA36-8E9D83FEAE6B}" srcId="{932864EF-C1C0-420D-B603-14889E7EED63}" destId="{F620D853-26BC-4688-A565-3A712B84EBF5}" srcOrd="3" destOrd="0" parTransId="{36577442-B9F2-4F11-96D4-15BC53B0C256}" sibTransId="{E6BF0DB3-9DF9-4C8E-B4E1-5795E35C07AF}"/>
    <dgm:cxn modelId="{B7E7D21E-D168-4E4E-B86B-74CCC34FCA80}" srcId="{8CD81864-3669-4FE4-92B9-155F89E5A2AE}" destId="{DBC7A03B-45AE-42D2-9879-48AD3D2B01F6}" srcOrd="1" destOrd="0" parTransId="{A212607C-270B-4CC7-B133-18977106250B}" sibTransId="{09E42FAD-E7FA-4318-A1F8-C43F3795A4F7}"/>
    <dgm:cxn modelId="{5B5B1B25-809B-4687-9501-EEC9895574A3}" type="presOf" srcId="{488166CE-8DAA-4A38-84A7-AA25870A0AA3}" destId="{3D4A18A7-7A3A-49F0-B705-FF685B794703}" srcOrd="0" destOrd="7" presId="urn:microsoft.com/office/officeart/2005/8/layout/process1"/>
    <dgm:cxn modelId="{63F78C25-937C-4640-ADF2-94258EA14454}" type="presOf" srcId="{F92B615F-F2DD-42E9-8723-5FA434F14FE7}" destId="{A83CB33D-CE22-44DB-9474-AA8767C243FF}" srcOrd="0" destOrd="3" presId="urn:microsoft.com/office/officeart/2005/8/layout/process1"/>
    <dgm:cxn modelId="{86287C28-482A-40FB-9754-3197CD860AB0}" type="presOf" srcId="{86DDC4BA-F722-44A5-93EA-E6AF49AA1B85}" destId="{5C142A10-F040-4237-A8F7-03A1F4E2F32F}" srcOrd="0" destOrd="3" presId="urn:microsoft.com/office/officeart/2005/8/layout/process1"/>
    <dgm:cxn modelId="{239E5E2F-EF11-462C-A33C-1A7817457803}" type="presOf" srcId="{087D6FF3-AAB7-4AA9-AFD5-14D98B4E7F21}" destId="{9D007D89-7880-463D-A95A-F11088099A17}" srcOrd="0" destOrd="0" presId="urn:microsoft.com/office/officeart/2005/8/layout/process1"/>
    <dgm:cxn modelId="{B6B2ED2F-3870-476D-BC22-A2BB5415C1B0}" type="presOf" srcId="{E92EF59D-5A2D-41B1-8F83-F68854A86620}" destId="{91922E58-ADC1-4EF2-93DF-D339A0958DD5}" srcOrd="0" destOrd="1" presId="urn:microsoft.com/office/officeart/2005/8/layout/process1"/>
    <dgm:cxn modelId="{8627A031-2974-4F43-90CF-BD2A07519C48}" srcId="{DBC7A03B-45AE-42D2-9879-48AD3D2B01F6}" destId="{68D00570-8103-4538-A402-8B9B0D8A8EB2}" srcOrd="4" destOrd="0" parTransId="{0AF04984-0CEC-4D4E-A71D-F62FDB95E8AC}" sibTransId="{ED2DB152-027B-485A-BD2A-AB47416D8D4A}"/>
    <dgm:cxn modelId="{2906AD34-8684-441B-A659-D24894860900}" srcId="{DBC7A03B-45AE-42D2-9879-48AD3D2B01F6}" destId="{2A4A684B-4A21-4618-A5E4-84D09382D0D9}" srcOrd="5" destOrd="0" parTransId="{71358319-DB16-424D-B54C-DC974396C341}" sibTransId="{7586517E-CB7A-4F2B-B37E-3505B08C5C72}"/>
    <dgm:cxn modelId="{8246C03C-77BA-4C58-88F0-A33FE88C90D1}" type="presOf" srcId="{2A1EE338-7749-4021-847C-8C1D03DF9D9E}" destId="{5C142A10-F040-4237-A8F7-03A1F4E2F32F}" srcOrd="0" destOrd="6" presId="urn:microsoft.com/office/officeart/2005/8/layout/process1"/>
    <dgm:cxn modelId="{59684B3E-BDC2-4964-B234-8CFFB0238C0A}" srcId="{0313D3BE-352B-4B07-BCDC-0BB3EEE4C145}" destId="{E92EF59D-5A2D-41B1-8F83-F68854A86620}" srcOrd="0" destOrd="0" parTransId="{6E184342-374E-4F7C-9A70-7A2CF4AB4DA9}" sibTransId="{5F71F2B3-2BEA-4D9E-B3E2-83DA5A502D9D}"/>
    <dgm:cxn modelId="{B453B95B-A62B-4E84-A725-3F98B5933DEC}" srcId="{DBC7A03B-45AE-42D2-9879-48AD3D2B01F6}" destId="{488166CE-8DAA-4A38-84A7-AA25870A0AA3}" srcOrd="6" destOrd="0" parTransId="{77572F5E-8306-4131-B37E-A79604E85384}" sibTransId="{97B7FAC6-4622-499E-8351-086C6563A88A}"/>
    <dgm:cxn modelId="{2C3D2C5C-B773-45C7-9789-D84C15615BCF}" type="presOf" srcId="{D75EE5D2-41FB-4173-8414-F92F7BA1DA48}" destId="{3D4A18A7-7A3A-49F0-B705-FF685B794703}" srcOrd="0" destOrd="10" presId="urn:microsoft.com/office/officeart/2005/8/layout/process1"/>
    <dgm:cxn modelId="{3D8B2D60-BB36-4837-ACC3-C7C331EECF87}" type="presOf" srcId="{F620D853-26BC-4688-A565-3A712B84EBF5}" destId="{A83CB33D-CE22-44DB-9474-AA8767C243FF}" srcOrd="0" destOrd="4" presId="urn:microsoft.com/office/officeart/2005/8/layout/process1"/>
    <dgm:cxn modelId="{3336EC41-0597-4D51-8101-A1C67E09E61C}" type="presOf" srcId="{36750167-21D2-443C-B566-05D76F2183CC}" destId="{A83CB33D-CE22-44DB-9474-AA8767C243FF}" srcOrd="0" destOrd="1" presId="urn:microsoft.com/office/officeart/2005/8/layout/process1"/>
    <dgm:cxn modelId="{55A4BF42-3DA3-4F0D-BD19-1EB8988FCF31}" type="presOf" srcId="{6100BD65-7987-4C8B-B092-148E894B18C9}" destId="{3D4A18A7-7A3A-49F0-B705-FF685B794703}" srcOrd="0" destOrd="3" presId="urn:microsoft.com/office/officeart/2005/8/layout/process1"/>
    <dgm:cxn modelId="{86DA9044-E309-4BA0-9DE0-479E7302D922}" srcId="{DBC7A03B-45AE-42D2-9879-48AD3D2B01F6}" destId="{7CDC979E-79E2-42D2-9EFE-FF01C24C54EE}" srcOrd="0" destOrd="0" parTransId="{0B4EC125-AB81-4988-A2C4-73C22A14EBBB}" sibTransId="{96C2A53D-CEAE-4BB6-B10D-0B41D1640598}"/>
    <dgm:cxn modelId="{51C64565-7364-4FA6-B89C-26419ACC22F7}" srcId="{DBC7A03B-45AE-42D2-9879-48AD3D2B01F6}" destId="{09064DEE-605F-495B-9E42-52EE5BACD017}" srcOrd="8" destOrd="0" parTransId="{752CD319-2216-4F92-BE66-D0E52FFBA710}" sibTransId="{95361D5E-78C3-4FB6-8B99-88D25C9243AB}"/>
    <dgm:cxn modelId="{1784F366-4993-45E7-9B30-35D7078D36AD}" srcId="{9B2C272C-482A-4821-90E7-8A80535A5993}" destId="{86DDC4BA-F722-44A5-93EA-E6AF49AA1B85}" srcOrd="2" destOrd="0" parTransId="{48107B11-3BAF-4BD4-A667-76B9F6F447F6}" sibTransId="{C2CAD203-D78E-4133-A13D-84C014AF26E9}"/>
    <dgm:cxn modelId="{75C98F47-A0DB-403A-B1F6-9E54A26FB957}" type="presOf" srcId="{589CD098-F27B-4714-B069-9C20D814DD60}" destId="{D6EEFC09-E590-4DEA-ABC9-5C0BF8AA8D03}" srcOrd="0" destOrd="0" presId="urn:microsoft.com/office/officeart/2005/8/layout/process1"/>
    <dgm:cxn modelId="{F5DCDC67-9304-48ED-AE97-C6463A678941}" type="presOf" srcId="{7CDC979E-79E2-42D2-9EFE-FF01C24C54EE}" destId="{3D4A18A7-7A3A-49F0-B705-FF685B794703}" srcOrd="0" destOrd="1" presId="urn:microsoft.com/office/officeart/2005/8/layout/process1"/>
    <dgm:cxn modelId="{07A2414B-8ADA-44D8-8F4A-C434906CB5EC}" type="presOf" srcId="{AB7C3300-66C1-47F9-B627-A515CB1773C5}" destId="{A83CB33D-CE22-44DB-9474-AA8767C243FF}" srcOrd="0" destOrd="2" presId="urn:microsoft.com/office/officeart/2005/8/layout/process1"/>
    <dgm:cxn modelId="{AB26FA6B-E84F-41ED-AC3E-07C10B9FFBAE}" type="presOf" srcId="{9B2C272C-482A-4821-90E7-8A80535A5993}" destId="{5C142A10-F040-4237-A8F7-03A1F4E2F32F}" srcOrd="0" destOrd="0" presId="urn:microsoft.com/office/officeart/2005/8/layout/process1"/>
    <dgm:cxn modelId="{EB082C73-54AA-418F-A1CD-AC4D4BE0B32C}" srcId="{9B2C272C-482A-4821-90E7-8A80535A5993}" destId="{D1579BC5-45AF-47BF-A119-145C8F4C550B}" srcOrd="4" destOrd="0" parTransId="{F7E9DC9B-CE02-4EF7-8019-9768F0311515}" sibTransId="{CB3F93F0-4F74-43D3-93C5-967D8C1AA224}"/>
    <dgm:cxn modelId="{46ED8775-3FB0-4844-A7BC-C41F62BC6C67}" type="presOf" srcId="{09E42FAD-E7FA-4318-A1F8-C43F3795A4F7}" destId="{C1D70342-26FF-47E6-8D8A-EC822FF20C8C}" srcOrd="1" destOrd="0" presId="urn:microsoft.com/office/officeart/2005/8/layout/process1"/>
    <dgm:cxn modelId="{5DB9C976-7815-4302-B590-77ADB951E5D0}" type="presOf" srcId="{8CD81864-3669-4FE4-92B9-155F89E5A2AE}" destId="{2567558C-77CE-43AC-8C2C-9C60809A1748}" srcOrd="0" destOrd="0" presId="urn:microsoft.com/office/officeart/2005/8/layout/process1"/>
    <dgm:cxn modelId="{812FBB78-64EE-4A6A-BF71-49727B800D46}" srcId="{9B2C272C-482A-4821-90E7-8A80535A5993}" destId="{84313A39-F4FE-4B45-A87D-56B5E6BA953C}" srcOrd="0" destOrd="0" parTransId="{05CA3944-9840-40BF-9030-9313BF94FF7F}" sibTransId="{8AD7F148-AEA9-4A54-858E-1FD8FC9AE98F}"/>
    <dgm:cxn modelId="{8BCFF959-C371-4565-83EF-ED62B14E4B90}" srcId="{DBC7A03B-45AE-42D2-9879-48AD3D2B01F6}" destId="{D75EE5D2-41FB-4173-8414-F92F7BA1DA48}" srcOrd="9" destOrd="0" parTransId="{37096E31-3173-4156-B40B-CA5BCCBE3E6F}" sibTransId="{86BDAEB2-4C7A-4425-9039-9DA0F591E9CB}"/>
    <dgm:cxn modelId="{4001277E-8C2F-4036-AA29-9A25987E3533}" srcId="{DBC7A03B-45AE-42D2-9879-48AD3D2B01F6}" destId="{99602964-8430-412D-B5B7-3F6F7FF48141}" srcOrd="3" destOrd="0" parTransId="{DB09429D-94C9-4FAB-8F01-7792352DFB69}" sibTransId="{E61B185A-79B2-4C89-B86E-C4530E77DCF2}"/>
    <dgm:cxn modelId="{AF809A7E-3390-414F-B139-4155CDAB73B1}" type="presOf" srcId="{723F9927-6194-4FE8-AB22-B3D907C22A89}" destId="{3D4A18A7-7A3A-49F0-B705-FF685B794703}" srcOrd="0" destOrd="8" presId="urn:microsoft.com/office/officeart/2005/8/layout/process1"/>
    <dgm:cxn modelId="{FD488280-17EC-4AAC-B8CB-1EC36931A60C}" srcId="{087D6FF3-AAB7-4AA9-AFD5-14D98B4E7F21}" destId="{2DA48E05-2AD4-49B2-8F92-4618EE7E0C4A}" srcOrd="1" destOrd="0" parTransId="{75FA54D3-061C-4DFC-93B3-9B19F63B559F}" sibTransId="{6B366A89-9CF5-44D2-BFEB-C77EED53E1D1}"/>
    <dgm:cxn modelId="{901D6E81-D020-4CA9-97AD-F73340AF1F81}" type="presOf" srcId="{BB9E2856-EDAC-4EA6-92A8-D858B7E8DF7B}" destId="{65AA64D0-18E1-4841-AE76-26606CC5C552}" srcOrd="0" destOrd="0" presId="urn:microsoft.com/office/officeart/2005/8/layout/process1"/>
    <dgm:cxn modelId="{1F09FA82-8B72-4E7F-A404-F4194DCEBBE0}" type="presOf" srcId="{63003A67-247B-4A9C-89C3-51EA94B27E39}" destId="{3D4A18A7-7A3A-49F0-B705-FF685B794703}" srcOrd="0" destOrd="2" presId="urn:microsoft.com/office/officeart/2005/8/layout/process1"/>
    <dgm:cxn modelId="{9584C484-249C-45A3-BBA9-19439F7AA757}" type="presOf" srcId="{DBC7A03B-45AE-42D2-9879-48AD3D2B01F6}" destId="{3D4A18A7-7A3A-49F0-B705-FF685B794703}" srcOrd="0" destOrd="0" presId="urn:microsoft.com/office/officeart/2005/8/layout/process1"/>
    <dgm:cxn modelId="{8576B987-2EA9-4A7F-B66C-5FC3E0F898ED}" srcId="{0313D3BE-352B-4B07-BCDC-0BB3EEE4C145}" destId="{DD6BE047-5670-4BAF-9D7C-2090AD18DC33}" srcOrd="1" destOrd="0" parTransId="{BB530324-9CCE-4F96-A500-48BA1EE9153D}" sibTransId="{A28D7ADB-E4E7-4AF9-8970-F158DA5F0572}"/>
    <dgm:cxn modelId="{131FD087-C104-415C-90EC-78673ADB8F92}" type="presOf" srcId="{0313D3BE-352B-4B07-BCDC-0BB3EEE4C145}" destId="{91922E58-ADC1-4EF2-93DF-D339A0958DD5}" srcOrd="0" destOrd="0" presId="urn:microsoft.com/office/officeart/2005/8/layout/process1"/>
    <dgm:cxn modelId="{3A00958C-A53D-4F89-B85C-08E6837E9619}" srcId="{932864EF-C1C0-420D-B603-14889E7EED63}" destId="{36750167-21D2-443C-B566-05D76F2183CC}" srcOrd="0" destOrd="0" parTransId="{7112061C-7D38-45F5-A3D1-B485BC15574F}" sibTransId="{2D870790-78E9-4320-85D2-0081319D56B2}"/>
    <dgm:cxn modelId="{E19C188F-2FAA-4F6E-9659-A04A926812B0}" srcId="{DBC7A03B-45AE-42D2-9879-48AD3D2B01F6}" destId="{63003A67-247B-4A9C-89C3-51EA94B27E39}" srcOrd="1" destOrd="0" parTransId="{C8428511-1F2F-4144-AED9-60CEFE636090}" sibTransId="{FEC8FD6B-8BFE-4FB0-8F2F-FA9D48A014D2}"/>
    <dgm:cxn modelId="{B07A039A-43DD-466E-B003-00B9BC4151CF}" type="presOf" srcId="{F6E1DE60-A07F-4C82-AF7E-F0A6416A8D90}" destId="{5C142A10-F040-4237-A8F7-03A1F4E2F32F}" srcOrd="0" destOrd="4" presId="urn:microsoft.com/office/officeart/2005/8/layout/process1"/>
    <dgm:cxn modelId="{1C94889F-A4EE-4708-83C5-CD2F162A7B7E}" type="presOf" srcId="{BB9E2856-EDAC-4EA6-92A8-D858B7E8DF7B}" destId="{5BA01276-4A73-40E7-9268-BCC6538390A2}" srcOrd="1" destOrd="0" presId="urn:microsoft.com/office/officeart/2005/8/layout/process1"/>
    <dgm:cxn modelId="{62A400A0-5015-4FDF-BA80-F4CBBA8D703D}" srcId="{9B2C272C-482A-4821-90E7-8A80535A5993}" destId="{734AFD45-EFE0-4994-AF23-09D89AC8FEAF}" srcOrd="1" destOrd="0" parTransId="{1F788042-C850-4943-B022-2642015B3DFF}" sibTransId="{23E33137-C6DD-4730-A512-5351DBC16926}"/>
    <dgm:cxn modelId="{036704A0-4957-48FF-A1F1-617908A5BD78}" srcId="{8CD81864-3669-4FE4-92B9-155F89E5A2AE}" destId="{9B2C272C-482A-4821-90E7-8A80535A5993}" srcOrd="4" destOrd="0" parTransId="{4A0527F0-0C8B-41DF-B9DD-31CD840EE747}" sibTransId="{77AA2ADB-D1B0-4FDE-B981-84D73990AB20}"/>
    <dgm:cxn modelId="{137068A1-3C1B-45BD-8C28-2E85CC6EB3F9}" srcId="{9B2C272C-482A-4821-90E7-8A80535A5993}" destId="{F6E1DE60-A07F-4C82-AF7E-F0A6416A8D90}" srcOrd="3" destOrd="0" parTransId="{02F31DF2-5E76-497A-A489-B3CF7517BC93}" sibTransId="{653B09B4-5A9F-4E12-A496-2139858BC8DB}"/>
    <dgm:cxn modelId="{A1AFD9A7-1735-4C5A-9603-CFA20838351F}" type="presOf" srcId="{09064DEE-605F-495B-9E42-52EE5BACD017}" destId="{3D4A18A7-7A3A-49F0-B705-FF685B794703}" srcOrd="0" destOrd="9" presId="urn:microsoft.com/office/officeart/2005/8/layout/process1"/>
    <dgm:cxn modelId="{F102DDA9-2457-488A-ADA8-3D69C787CA46}" type="presOf" srcId="{99602964-8430-412D-B5B7-3F6F7FF48141}" destId="{3D4A18A7-7A3A-49F0-B705-FF685B794703}" srcOrd="0" destOrd="4" presId="urn:microsoft.com/office/officeart/2005/8/layout/process1"/>
    <dgm:cxn modelId="{252E65AB-4B9A-4EDA-AA79-89D6BF75E4A1}" srcId="{8CD81864-3669-4FE4-92B9-155F89E5A2AE}" destId="{0313D3BE-352B-4B07-BCDC-0BB3EEE4C145}" srcOrd="0" destOrd="0" parTransId="{BBEB2749-F240-43AE-816E-32247235847B}" sibTransId="{BB9E2856-EDAC-4EA6-92A8-D858B7E8DF7B}"/>
    <dgm:cxn modelId="{568D3DAC-1C78-4169-A9C4-25452303C708}" srcId="{932864EF-C1C0-420D-B603-14889E7EED63}" destId="{AB7C3300-66C1-47F9-B627-A515CB1773C5}" srcOrd="1" destOrd="0" parTransId="{1B47760E-0122-42DB-ACD9-0DF0448AC37C}" sibTransId="{B464898B-B122-4550-9DD6-D1489BA80E87}"/>
    <dgm:cxn modelId="{C828A4AC-5A74-46C3-8D0D-C4F158A508D1}" type="presOf" srcId="{68D00570-8103-4538-A402-8B9B0D8A8EB2}" destId="{3D4A18A7-7A3A-49F0-B705-FF685B794703}" srcOrd="0" destOrd="5" presId="urn:microsoft.com/office/officeart/2005/8/layout/process1"/>
    <dgm:cxn modelId="{A18228BC-0F69-4E8C-BF7B-E8D0481AB7BB}" srcId="{8CD81864-3669-4FE4-92B9-155F89E5A2AE}" destId="{932864EF-C1C0-420D-B603-14889E7EED63}" srcOrd="3" destOrd="0" parTransId="{B83585E6-1BD8-4DD3-A66F-F7FB381666C6}" sibTransId="{589CD098-F27B-4714-B069-9C20D814DD60}"/>
    <dgm:cxn modelId="{13FC1ABE-43A5-4ECA-8CD4-ECADF130E79B}" type="presOf" srcId="{09E42FAD-E7FA-4318-A1F8-C43F3795A4F7}" destId="{514ED301-FB43-4F2B-8328-F2EC462FC79E}" srcOrd="0" destOrd="0" presId="urn:microsoft.com/office/officeart/2005/8/layout/process1"/>
    <dgm:cxn modelId="{32A980C0-DEA1-4740-A3EF-FBE1064D693F}" srcId="{DBC7A03B-45AE-42D2-9879-48AD3D2B01F6}" destId="{723F9927-6194-4FE8-AB22-B3D907C22A89}" srcOrd="7" destOrd="0" parTransId="{20FD860C-F196-4266-ADC8-233214B1B388}" sibTransId="{8EFD8C36-F5B8-4D5E-9953-B0F084DDE594}"/>
    <dgm:cxn modelId="{40EFB1D1-1FBA-40AB-A54A-E2D8CEE4FE4F}" type="presOf" srcId="{84313A39-F4FE-4B45-A87D-56B5E6BA953C}" destId="{5C142A10-F040-4237-A8F7-03A1F4E2F32F}" srcOrd="0" destOrd="1" presId="urn:microsoft.com/office/officeart/2005/8/layout/process1"/>
    <dgm:cxn modelId="{B5CBA1D7-3925-407F-9AA4-422009A23B43}" type="presOf" srcId="{932864EF-C1C0-420D-B603-14889E7EED63}" destId="{A83CB33D-CE22-44DB-9474-AA8767C243FF}" srcOrd="0" destOrd="0" presId="urn:microsoft.com/office/officeart/2005/8/layout/process1"/>
    <dgm:cxn modelId="{EB8D82D9-6521-4E7E-9281-747C150DE596}" srcId="{DBC7A03B-45AE-42D2-9879-48AD3D2B01F6}" destId="{6100BD65-7987-4C8B-B092-148E894B18C9}" srcOrd="2" destOrd="0" parTransId="{96DFC78B-2DB7-426D-B487-EEB140A50F99}" sibTransId="{3051B068-78FC-4AAA-9A24-F04A8DD08606}"/>
    <dgm:cxn modelId="{264C33E0-CD8F-4311-935B-E336E00E98CD}" type="presOf" srcId="{D1579BC5-45AF-47BF-A119-145C8F4C550B}" destId="{5C142A10-F040-4237-A8F7-03A1F4E2F32F}" srcOrd="0" destOrd="5" presId="urn:microsoft.com/office/officeart/2005/8/layout/process1"/>
    <dgm:cxn modelId="{02053AF1-9A68-40CF-82D5-B70476E56393}" type="presOf" srcId="{B0CAB311-23D3-48E8-B3FD-9C828B135195}" destId="{B29AF0B2-9AC0-4EC8-AD7E-50EDB70D536F}" srcOrd="0" destOrd="0" presId="urn:microsoft.com/office/officeart/2005/8/layout/process1"/>
    <dgm:cxn modelId="{105B10F3-1FF2-440E-933E-F343CE9A7F52}" type="presOf" srcId="{DD6BE047-5670-4BAF-9D7C-2090AD18DC33}" destId="{91922E58-ADC1-4EF2-93DF-D339A0958DD5}" srcOrd="0" destOrd="2" presId="urn:microsoft.com/office/officeart/2005/8/layout/process1"/>
    <dgm:cxn modelId="{BC1186F5-2AE5-4897-9443-D6B1224FF0CF}" type="presOf" srcId="{589CD098-F27B-4714-B069-9C20D814DD60}" destId="{8A233EB6-1E59-444D-A077-59763795F3DD}" srcOrd="1" destOrd="0" presId="urn:microsoft.com/office/officeart/2005/8/layout/process1"/>
    <dgm:cxn modelId="{4CD01AF7-A800-4CEC-98D2-05CB9A9542FA}" type="presOf" srcId="{2A4A684B-4A21-4618-A5E4-84D09382D0D9}" destId="{3D4A18A7-7A3A-49F0-B705-FF685B794703}" srcOrd="0" destOrd="6" presId="urn:microsoft.com/office/officeart/2005/8/layout/process1"/>
    <dgm:cxn modelId="{3AB8DCF7-8496-48F4-A512-18859FBFE073}" srcId="{8CD81864-3669-4FE4-92B9-155F89E5A2AE}" destId="{087D6FF3-AAB7-4AA9-AFD5-14D98B4E7F21}" srcOrd="2" destOrd="0" parTransId="{4865ACE5-FA8E-4D9A-BF67-F7706C1EA088}" sibTransId="{B0CAB311-23D3-48E8-B3FD-9C828B135195}"/>
    <dgm:cxn modelId="{DC9236F8-C51D-4AB0-A08C-0E22F2560B57}" type="presOf" srcId="{734AFD45-EFE0-4994-AF23-09D89AC8FEAF}" destId="{5C142A10-F040-4237-A8F7-03A1F4E2F32F}" srcOrd="0" destOrd="2" presId="urn:microsoft.com/office/officeart/2005/8/layout/process1"/>
    <dgm:cxn modelId="{A34DB6FB-3BDD-4B02-B018-53EC7F34728E}" type="presOf" srcId="{B0CAB311-23D3-48E8-B3FD-9C828B135195}" destId="{5970832A-4F6A-4BBA-8344-1F9BD945AD13}" srcOrd="1" destOrd="0" presId="urn:microsoft.com/office/officeart/2005/8/layout/process1"/>
    <dgm:cxn modelId="{FE8E61FD-2856-4CD5-934B-A68CD5BE38D9}" type="presOf" srcId="{2DA48E05-2AD4-49B2-8F92-4618EE7E0C4A}" destId="{9D007D89-7880-463D-A95A-F11088099A17}" srcOrd="0" destOrd="2" presId="urn:microsoft.com/office/officeart/2005/8/layout/process1"/>
    <dgm:cxn modelId="{8B0141E6-3078-4121-A09C-B228460DFED3}" type="presParOf" srcId="{2567558C-77CE-43AC-8C2C-9C60809A1748}" destId="{91922E58-ADC1-4EF2-93DF-D339A0958DD5}" srcOrd="0" destOrd="0" presId="urn:microsoft.com/office/officeart/2005/8/layout/process1"/>
    <dgm:cxn modelId="{848D7AEF-7CE5-4247-8433-9AC00156B174}" type="presParOf" srcId="{2567558C-77CE-43AC-8C2C-9C60809A1748}" destId="{65AA64D0-18E1-4841-AE76-26606CC5C552}" srcOrd="1" destOrd="0" presId="urn:microsoft.com/office/officeart/2005/8/layout/process1"/>
    <dgm:cxn modelId="{7F7448CA-645F-44C2-8966-14916098F2AE}" type="presParOf" srcId="{65AA64D0-18E1-4841-AE76-26606CC5C552}" destId="{5BA01276-4A73-40E7-9268-BCC6538390A2}" srcOrd="0" destOrd="0" presId="urn:microsoft.com/office/officeart/2005/8/layout/process1"/>
    <dgm:cxn modelId="{8732B9DD-DF63-4B52-A20F-C71736A5B9DC}" type="presParOf" srcId="{2567558C-77CE-43AC-8C2C-9C60809A1748}" destId="{3D4A18A7-7A3A-49F0-B705-FF685B794703}" srcOrd="2" destOrd="0" presId="urn:microsoft.com/office/officeart/2005/8/layout/process1"/>
    <dgm:cxn modelId="{B110585C-E1D7-42FE-87DB-D33D1E96D1DD}" type="presParOf" srcId="{2567558C-77CE-43AC-8C2C-9C60809A1748}" destId="{514ED301-FB43-4F2B-8328-F2EC462FC79E}" srcOrd="3" destOrd="0" presId="urn:microsoft.com/office/officeart/2005/8/layout/process1"/>
    <dgm:cxn modelId="{A459CAFF-E695-442B-8C44-F85DDA51E5B8}" type="presParOf" srcId="{514ED301-FB43-4F2B-8328-F2EC462FC79E}" destId="{C1D70342-26FF-47E6-8D8A-EC822FF20C8C}" srcOrd="0" destOrd="0" presId="urn:microsoft.com/office/officeart/2005/8/layout/process1"/>
    <dgm:cxn modelId="{40AC3E1B-FF82-4BE0-BE8C-650419CA11FB}" type="presParOf" srcId="{2567558C-77CE-43AC-8C2C-9C60809A1748}" destId="{9D007D89-7880-463D-A95A-F11088099A17}" srcOrd="4" destOrd="0" presId="urn:microsoft.com/office/officeart/2005/8/layout/process1"/>
    <dgm:cxn modelId="{F2735D66-A18A-47D2-BFA4-E5A7C61757D3}" type="presParOf" srcId="{2567558C-77CE-43AC-8C2C-9C60809A1748}" destId="{B29AF0B2-9AC0-4EC8-AD7E-50EDB70D536F}" srcOrd="5" destOrd="0" presId="urn:microsoft.com/office/officeart/2005/8/layout/process1"/>
    <dgm:cxn modelId="{5709D27D-A5CC-47CB-89CB-E89E13206B2F}" type="presParOf" srcId="{B29AF0B2-9AC0-4EC8-AD7E-50EDB70D536F}" destId="{5970832A-4F6A-4BBA-8344-1F9BD945AD13}" srcOrd="0" destOrd="0" presId="urn:microsoft.com/office/officeart/2005/8/layout/process1"/>
    <dgm:cxn modelId="{8FFE0A69-2FEC-4373-8334-0D8D10C9467E}" type="presParOf" srcId="{2567558C-77CE-43AC-8C2C-9C60809A1748}" destId="{A83CB33D-CE22-44DB-9474-AA8767C243FF}" srcOrd="6" destOrd="0" presId="urn:microsoft.com/office/officeart/2005/8/layout/process1"/>
    <dgm:cxn modelId="{C938F1F1-B578-4DB0-9A8C-EBC2FA905911}" type="presParOf" srcId="{2567558C-77CE-43AC-8C2C-9C60809A1748}" destId="{D6EEFC09-E590-4DEA-ABC9-5C0BF8AA8D03}" srcOrd="7" destOrd="0" presId="urn:microsoft.com/office/officeart/2005/8/layout/process1"/>
    <dgm:cxn modelId="{4D1C9E39-285B-4EE9-A357-57CEB1233E0B}" type="presParOf" srcId="{D6EEFC09-E590-4DEA-ABC9-5C0BF8AA8D03}" destId="{8A233EB6-1E59-444D-A077-59763795F3DD}" srcOrd="0" destOrd="0" presId="urn:microsoft.com/office/officeart/2005/8/layout/process1"/>
    <dgm:cxn modelId="{CDFCF215-09DD-43E7-94CD-4E88F9506ACF}" type="presParOf" srcId="{2567558C-77CE-43AC-8C2C-9C60809A1748}" destId="{5C142A10-F040-4237-A8F7-03A1F4E2F32F}" srcOrd="8" destOrd="0" presId="urn:microsoft.com/office/officeart/2005/8/layout/process1"/>
  </dgm:cxnLst>
  <dgm:bg>
    <a:noFill/>
    <a:effectLst/>
  </dgm:bg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D81864-3669-4FE4-92B9-155F89E5A2AE}" type="doc">
      <dgm:prSet loTypeId="urn:microsoft.com/office/officeart/2005/8/layout/process1" loCatId="process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DBC7A03B-45AE-42D2-9879-48AD3D2B01F6}">
      <dgm:prSet phldrT="[Texte]" custT="1"/>
      <dgm:spPr>
        <a:solidFill>
          <a:schemeClr val="bg1"/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spcAft>
              <a:spcPts val="0"/>
            </a:spcAft>
            <a:buNone/>
          </a:pPr>
          <a:r>
            <a:rPr lang="fr-FR" sz="1600" b="1" kern="1200" dirty="0">
              <a:solidFill>
                <a:srgbClr val="7EB76D"/>
              </a:solidFill>
              <a:latin typeface="+mj-lt"/>
              <a:cs typeface="Arial" panose="020B0604020202020204" pitchFamily="34" charset="0"/>
            </a:rPr>
            <a:t>Equipe process</a:t>
          </a:r>
        </a:p>
        <a:p>
          <a:pPr>
            <a:spcAft>
              <a:spcPct val="35000"/>
            </a:spcAft>
            <a:buNone/>
          </a:pPr>
          <a:r>
            <a:rPr lang="fr-FR" sz="1600" b="1" kern="1200" dirty="0">
              <a:solidFill>
                <a:srgbClr val="7EB76D"/>
              </a:solidFill>
              <a:latin typeface="+mj-lt"/>
              <a:cs typeface="Arial" panose="020B0604020202020204" pitchFamily="34" charset="0"/>
            </a:rPr>
            <a:t>(AMO)</a:t>
          </a:r>
        </a:p>
        <a:p>
          <a:pPr>
            <a:spcAft>
              <a:spcPct val="35000"/>
            </a:spcAft>
            <a:buNone/>
          </a:pPr>
          <a:endParaRPr lang="fr-FR" sz="1400" b="1" kern="1200" dirty="0">
            <a:solidFill>
              <a:srgbClr val="7EB76D"/>
            </a:solidFill>
            <a:latin typeface="+mj-lt"/>
            <a:cs typeface="Arial" panose="020B0604020202020204" pitchFamily="34" charset="0"/>
          </a:endParaRPr>
        </a:p>
        <a:p>
          <a:pPr>
            <a:spcAft>
              <a:spcPct val="35000"/>
            </a:spcAft>
            <a:buNone/>
          </a:pPr>
          <a:r>
            <a:rPr lang="fr-FR" sz="1100" b="0" kern="1200" dirty="0">
              <a:solidFill>
                <a:prstClr val="black"/>
              </a:solidFill>
              <a:latin typeface="Arial" panose="020B0604020202020204"/>
              <a:ea typeface="+mn-ea"/>
              <a:cs typeface="Arial" panose="020B0604020202020204" pitchFamily="34" charset="0"/>
            </a:rPr>
            <a:t>Dimensionnement technico-économique </a:t>
          </a:r>
          <a:r>
            <a:rPr lang="fr-FR" sz="1100" kern="1200" dirty="0">
              <a:solidFill>
                <a:prstClr val="black"/>
              </a:solidFill>
              <a:latin typeface="Arial" panose="020B0604020202020204"/>
              <a:ea typeface="+mn-ea"/>
              <a:cs typeface="Arial" panose="020B0604020202020204" pitchFamily="34" charset="0"/>
            </a:rPr>
            <a:t>et étude d’implantation</a:t>
          </a:r>
        </a:p>
        <a:p>
          <a:pPr>
            <a:spcAft>
              <a:spcPct val="35000"/>
            </a:spcAft>
            <a:buFont typeface="Arial" panose="020B0604020202020204" pitchFamily="34" charset="0"/>
            <a:buNone/>
          </a:pPr>
          <a:endParaRPr lang="fr-FR" sz="1100" kern="1200" dirty="0">
            <a:solidFill>
              <a:prstClr val="black"/>
            </a:solidFill>
            <a:latin typeface="Arial" panose="020B0604020202020204"/>
            <a:ea typeface="+mn-ea"/>
            <a:cs typeface="Arial" panose="020B0604020202020204" pitchFamily="34" charset="0"/>
          </a:endParaRPr>
        </a:p>
        <a:p>
          <a:pPr>
            <a:spcAft>
              <a:spcPct val="35000"/>
            </a:spcAft>
            <a:buFont typeface="Arial" panose="020B0604020202020204" pitchFamily="34" charset="0"/>
            <a:buNone/>
          </a:pPr>
          <a:r>
            <a:rPr lang="fr-FR" sz="1100" kern="1200" dirty="0">
              <a:solidFill>
                <a:prstClr val="black"/>
              </a:solidFill>
              <a:latin typeface="Arial" panose="020B0604020202020204"/>
              <a:ea typeface="+mn-ea"/>
              <a:cs typeface="Arial" panose="020B0604020202020204" pitchFamily="34" charset="0"/>
            </a:rPr>
            <a:t>Assistance raccordement et vente d’énergie</a:t>
          </a:r>
        </a:p>
        <a:p>
          <a:pPr>
            <a:spcAft>
              <a:spcPct val="35000"/>
            </a:spcAft>
            <a:buFont typeface="Arial" panose="020B0604020202020204" pitchFamily="34" charset="0"/>
            <a:buNone/>
          </a:pPr>
          <a:r>
            <a:rPr lang="fr-FR" sz="1100" kern="1200" dirty="0">
              <a:solidFill>
                <a:prstClr val="black"/>
              </a:solidFill>
              <a:latin typeface="Arial" panose="020B0604020202020204"/>
              <a:ea typeface="+mn-ea"/>
              <a:cs typeface="Arial" panose="020B0604020202020204" pitchFamily="34" charset="0"/>
            </a:rPr>
            <a:t>Choix fournisseurs process (ACT Process)</a:t>
          </a:r>
        </a:p>
        <a:p>
          <a:pPr>
            <a:spcAft>
              <a:spcPct val="35000"/>
            </a:spcAft>
            <a:buFont typeface="Arial" panose="020B0604020202020204" pitchFamily="34" charset="0"/>
            <a:buNone/>
          </a:pPr>
          <a:r>
            <a:rPr lang="fr-FR" sz="1100" kern="1200" dirty="0">
              <a:solidFill>
                <a:prstClr val="black"/>
              </a:solidFill>
              <a:latin typeface="Arial" panose="020B0604020202020204"/>
              <a:ea typeface="+mn-ea"/>
              <a:cs typeface="Arial" panose="020B0604020202020204" pitchFamily="34" charset="0"/>
            </a:rPr>
            <a:t>Démarches administratives et réglementaires</a:t>
          </a:r>
        </a:p>
        <a:p>
          <a:pPr>
            <a:spcAft>
              <a:spcPct val="35000"/>
            </a:spcAft>
            <a:buFont typeface="Arial" panose="020B0604020202020204" pitchFamily="34" charset="0"/>
            <a:buNone/>
          </a:pPr>
          <a:endParaRPr lang="fr-FR" sz="1100" kern="1200" dirty="0">
            <a:solidFill>
              <a:prstClr val="black"/>
            </a:solidFill>
            <a:latin typeface="Arial" panose="020B0604020202020204"/>
            <a:ea typeface="+mn-ea"/>
            <a:cs typeface="Arial" panose="020B0604020202020204" pitchFamily="34" charset="0"/>
          </a:endParaRPr>
        </a:p>
        <a:p>
          <a:pPr>
            <a:spcAft>
              <a:spcPct val="35000"/>
            </a:spcAft>
            <a:buFont typeface="Arial" panose="020B0604020202020204" pitchFamily="34" charset="0"/>
            <a:buNone/>
          </a:pPr>
          <a:r>
            <a:rPr lang="fr-FR" sz="1100" kern="1200" dirty="0">
              <a:solidFill>
                <a:prstClr val="black"/>
              </a:solidFill>
              <a:latin typeface="Arial" panose="020B0604020202020204"/>
              <a:ea typeface="+mn-ea"/>
              <a:cs typeface="Arial" panose="020B0604020202020204" pitchFamily="34" charset="0"/>
            </a:rPr>
            <a:t>Etudes stratégiques, territoriale et accompagnement filière</a:t>
          </a:r>
        </a:p>
        <a:p>
          <a:pPr>
            <a:spcAft>
              <a:spcPct val="35000"/>
            </a:spcAft>
            <a:buFont typeface="Arial" panose="020B0604020202020204" pitchFamily="34" charset="0"/>
            <a:buNone/>
          </a:pPr>
          <a:r>
            <a:rPr lang="fr-FR" sz="1050" b="1" kern="1200" dirty="0">
              <a:solidFill>
                <a:srgbClr val="7EB76D"/>
              </a:solidFill>
              <a:latin typeface="+mj-lt"/>
              <a:cs typeface="Arial" panose="020B0604020202020204" pitchFamily="34" charset="0"/>
            </a:rPr>
            <a:t>	</a:t>
          </a:r>
        </a:p>
      </dgm:t>
    </dgm:pt>
    <dgm:pt modelId="{A212607C-270B-4CC7-B133-18977106250B}" type="parTrans" cxnId="{B7E7D21E-D168-4E4E-B86B-74CCC34FCA80}">
      <dgm:prSet/>
      <dgm:spPr/>
      <dgm:t>
        <a:bodyPr/>
        <a:lstStyle/>
        <a:p>
          <a:endParaRPr lang="fr-FR" sz="1800">
            <a:latin typeface="+mn-lt"/>
          </a:endParaRPr>
        </a:p>
      </dgm:t>
    </dgm:pt>
    <dgm:pt modelId="{09E42FAD-E7FA-4318-A1F8-C43F3795A4F7}" type="sibTrans" cxnId="{B7E7D21E-D168-4E4E-B86B-74CCC34FCA80}">
      <dgm:prSet custT="1"/>
      <dgm:spPr>
        <a:solidFill>
          <a:srgbClr val="7EB76D"/>
        </a:solidFill>
      </dgm:spPr>
      <dgm:t>
        <a:bodyPr/>
        <a:lstStyle/>
        <a:p>
          <a:endParaRPr lang="fr-FR" sz="1800" dirty="0">
            <a:latin typeface="+mn-lt"/>
          </a:endParaRPr>
        </a:p>
      </dgm:t>
    </dgm:pt>
    <dgm:pt modelId="{087D6FF3-AAB7-4AA9-AFD5-14D98B4E7F21}">
      <dgm:prSet phldrT="[Texte]" custT="1"/>
      <dgm:spPr>
        <a:solidFill>
          <a:schemeClr val="bg1"/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spcAft>
              <a:spcPts val="0"/>
            </a:spcAft>
            <a:buNone/>
          </a:pPr>
          <a:r>
            <a:rPr lang="fr-FR" sz="1600" b="1" kern="1200" dirty="0">
              <a:solidFill>
                <a:srgbClr val="7EB76D"/>
              </a:solidFill>
              <a:latin typeface="+mj-lt"/>
              <a:cs typeface="Arial" panose="020B0604020202020204" pitchFamily="34" charset="0"/>
            </a:rPr>
            <a:t>Conception / </a:t>
          </a:r>
        </a:p>
        <a:p>
          <a:pPr>
            <a:spcAft>
              <a:spcPct val="35000"/>
            </a:spcAft>
            <a:buNone/>
          </a:pPr>
          <a:r>
            <a:rPr lang="fr-FR" sz="1600" b="1" kern="1200" dirty="0">
              <a:solidFill>
                <a:srgbClr val="7EB76D"/>
              </a:solidFill>
              <a:latin typeface="+mj-lt"/>
              <a:cs typeface="Arial" panose="020B0604020202020204" pitchFamily="34" charset="0"/>
            </a:rPr>
            <a:t>Réalisation (MOE)</a:t>
          </a:r>
        </a:p>
      </dgm:t>
    </dgm:pt>
    <dgm:pt modelId="{4865ACE5-FA8E-4D9A-BF67-F7706C1EA088}" type="parTrans" cxnId="{3AB8DCF7-8496-48F4-A512-18859FBFE073}">
      <dgm:prSet/>
      <dgm:spPr/>
      <dgm:t>
        <a:bodyPr/>
        <a:lstStyle/>
        <a:p>
          <a:endParaRPr lang="fr-FR" sz="1800">
            <a:latin typeface="+mn-lt"/>
          </a:endParaRPr>
        </a:p>
      </dgm:t>
    </dgm:pt>
    <dgm:pt modelId="{B0CAB311-23D3-48E8-B3FD-9C828B135195}" type="sibTrans" cxnId="{3AB8DCF7-8496-48F4-A512-18859FBFE073}">
      <dgm:prSet custT="1"/>
      <dgm:spPr>
        <a:solidFill>
          <a:srgbClr val="7EB76D"/>
        </a:solidFill>
      </dgm:spPr>
      <dgm:t>
        <a:bodyPr/>
        <a:lstStyle/>
        <a:p>
          <a:endParaRPr lang="fr-FR" sz="1800" dirty="0">
            <a:latin typeface="+mn-lt"/>
          </a:endParaRPr>
        </a:p>
      </dgm:t>
    </dgm:pt>
    <dgm:pt modelId="{2DA48E05-2AD4-49B2-8F92-4618EE7E0C4A}">
      <dgm:prSet phldrT="[Texte]" custT="1"/>
      <dgm:spPr>
        <a:ln>
          <a:noFill/>
        </a:ln>
        <a:effectLst/>
      </dgm:spPr>
      <dgm:t>
        <a:bodyPr/>
        <a:lstStyle/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100" kern="1200" dirty="0">
              <a:latin typeface="+mj-lt"/>
              <a:cs typeface="Arial" panose="020B0604020202020204" pitchFamily="34" charset="0"/>
            </a:rPr>
            <a:t>Conception travaux </a:t>
          </a:r>
          <a:r>
            <a:rPr lang="fr-FR" sz="1050" i="1" kern="1200" dirty="0">
              <a:latin typeface="+mj-lt"/>
              <a:cs typeface="Arial" panose="020B0604020202020204" pitchFamily="34" charset="0"/>
            </a:rPr>
            <a:t>(projet définitif justifié, consultation, analyse des offres)</a:t>
          </a:r>
          <a:endParaRPr lang="fr-FR" sz="1050" i="1" kern="1200" dirty="0">
            <a:latin typeface="+mn-lt"/>
            <a:cs typeface="Arial" panose="020B0604020202020204" pitchFamily="34" charset="0"/>
          </a:endParaRPr>
        </a:p>
      </dgm:t>
    </dgm:pt>
    <dgm:pt modelId="{75FA54D3-061C-4DFC-93B3-9B19F63B559F}" type="parTrans" cxnId="{FD488280-17EC-4AAC-B8CB-1EC36931A60C}">
      <dgm:prSet/>
      <dgm:spPr/>
      <dgm:t>
        <a:bodyPr/>
        <a:lstStyle/>
        <a:p>
          <a:endParaRPr lang="fr-FR" sz="1800">
            <a:latin typeface="+mn-lt"/>
          </a:endParaRPr>
        </a:p>
      </dgm:t>
    </dgm:pt>
    <dgm:pt modelId="{6B366A89-9CF5-44D2-BFEB-C77EED53E1D1}" type="sibTrans" cxnId="{FD488280-17EC-4AAC-B8CB-1EC36931A60C}">
      <dgm:prSet/>
      <dgm:spPr/>
      <dgm:t>
        <a:bodyPr/>
        <a:lstStyle/>
        <a:p>
          <a:endParaRPr lang="fr-FR" sz="1800">
            <a:latin typeface="+mn-lt"/>
          </a:endParaRPr>
        </a:p>
      </dgm:t>
    </dgm:pt>
    <dgm:pt modelId="{C00F9840-F4AE-4A9B-AD95-FD0FE4C4120C}">
      <dgm:prSet phldrT="[Texte]" custT="1"/>
      <dgm:spPr>
        <a:ln>
          <a:noFill/>
        </a:ln>
        <a:effectLst/>
      </dgm:spPr>
      <dgm:t>
        <a:bodyPr/>
        <a:lstStyle/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100" kern="1200" dirty="0">
              <a:latin typeface="+mj-lt"/>
              <a:cs typeface="Arial" panose="020B0604020202020204" pitchFamily="34" charset="0"/>
            </a:rPr>
            <a:t>Réalisation travaux </a:t>
          </a:r>
          <a:r>
            <a:rPr lang="fr-FR" sz="1050" i="1" kern="1200" dirty="0">
              <a:latin typeface="+mj-lt"/>
              <a:cs typeface="Arial" panose="020B0604020202020204" pitchFamily="34" charset="0"/>
            </a:rPr>
            <a:t>(visa des études d’exécution, OPC, DET, réception des ouvrages et des équipements)</a:t>
          </a:r>
          <a:endParaRPr lang="fr-FR" sz="1050" i="1" kern="1200" dirty="0">
            <a:latin typeface="+mn-lt"/>
            <a:cs typeface="Arial" panose="020B0604020202020204" pitchFamily="34" charset="0"/>
          </a:endParaRPr>
        </a:p>
      </dgm:t>
    </dgm:pt>
    <dgm:pt modelId="{CD97FEFE-78F5-4B21-8C46-2B9F8A76963E}" type="parTrans" cxnId="{50EB7568-8BC0-45F7-8039-C71927F8A399}">
      <dgm:prSet/>
      <dgm:spPr/>
      <dgm:t>
        <a:bodyPr/>
        <a:lstStyle/>
        <a:p>
          <a:endParaRPr lang="fr-FR" sz="1600"/>
        </a:p>
      </dgm:t>
    </dgm:pt>
    <dgm:pt modelId="{3AD91F02-4700-4646-97BE-BE1CCA9391AC}" type="sibTrans" cxnId="{50EB7568-8BC0-45F7-8039-C71927F8A399}">
      <dgm:prSet/>
      <dgm:spPr/>
      <dgm:t>
        <a:bodyPr/>
        <a:lstStyle/>
        <a:p>
          <a:endParaRPr lang="fr-FR" sz="1600"/>
        </a:p>
      </dgm:t>
    </dgm:pt>
    <dgm:pt modelId="{249AA9F7-17D4-4725-ABAA-E46F0122362A}">
      <dgm:prSet phldrT="[Texte]" custT="1"/>
      <dgm:spPr>
        <a:ln>
          <a:noFill/>
        </a:ln>
        <a:effectLst/>
      </dgm:spPr>
      <dgm:t>
        <a:bodyPr/>
        <a:lstStyle/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100" kern="1200" dirty="0">
              <a:latin typeface="+mj-lt"/>
              <a:cs typeface="Arial" panose="020B0604020202020204" pitchFamily="34" charset="0"/>
            </a:rPr>
            <a:t>Assistance à la mise en service </a:t>
          </a:r>
          <a:r>
            <a:rPr lang="fr-FR" sz="1050" i="1" kern="1200" dirty="0">
              <a:latin typeface="+mj-lt"/>
              <a:cs typeface="Arial" panose="020B0604020202020204" pitchFamily="34" charset="0"/>
            </a:rPr>
            <a:t>(montée en charge, suivi et optimisation des performances, suivi de la garantie de parfait achèvement)</a:t>
          </a:r>
        </a:p>
      </dgm:t>
    </dgm:pt>
    <dgm:pt modelId="{158A6D17-F90E-4E8B-AB3B-EC36726ADAE7}" type="parTrans" cxnId="{7AED9AF5-7AD6-4AA7-9245-1EC839E6679E}">
      <dgm:prSet/>
      <dgm:spPr/>
      <dgm:t>
        <a:bodyPr/>
        <a:lstStyle/>
        <a:p>
          <a:endParaRPr lang="fr-FR" sz="1600"/>
        </a:p>
      </dgm:t>
    </dgm:pt>
    <dgm:pt modelId="{E57AB088-80B1-46BE-8398-2F29C5B02365}" type="sibTrans" cxnId="{7AED9AF5-7AD6-4AA7-9245-1EC839E6679E}">
      <dgm:prSet/>
      <dgm:spPr/>
      <dgm:t>
        <a:bodyPr/>
        <a:lstStyle/>
        <a:p>
          <a:endParaRPr lang="fr-FR" sz="1600"/>
        </a:p>
      </dgm:t>
    </dgm:pt>
    <dgm:pt modelId="{BDC0D0C4-5FC8-46FA-A306-A15266CE6717}">
      <dgm:prSet phldrT="[Texte]" custT="1"/>
      <dgm:spPr>
        <a:ln>
          <a:noFill/>
        </a:ln>
        <a:effectLst/>
      </dgm:spPr>
      <dgm:t>
        <a:bodyPr/>
        <a:lstStyle/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endParaRPr lang="fr-FR" sz="1100" kern="1200" dirty="0">
            <a:latin typeface="+mn-lt"/>
            <a:cs typeface="Arial" panose="020B0604020202020204" pitchFamily="34" charset="0"/>
          </a:endParaRPr>
        </a:p>
      </dgm:t>
    </dgm:pt>
    <dgm:pt modelId="{56A74BFC-BC8F-4248-B549-35B0630BA89E}" type="parTrans" cxnId="{F180A034-6900-4CF5-96F5-D0EA479F8DA7}">
      <dgm:prSet/>
      <dgm:spPr/>
      <dgm:t>
        <a:bodyPr/>
        <a:lstStyle/>
        <a:p>
          <a:endParaRPr lang="fr-FR" sz="1600"/>
        </a:p>
      </dgm:t>
    </dgm:pt>
    <dgm:pt modelId="{BE764133-2C40-4886-9BC9-ADC38FEEF67B}" type="sibTrans" cxnId="{F180A034-6900-4CF5-96F5-D0EA479F8DA7}">
      <dgm:prSet/>
      <dgm:spPr/>
      <dgm:t>
        <a:bodyPr/>
        <a:lstStyle/>
        <a:p>
          <a:endParaRPr lang="fr-FR" sz="1600"/>
        </a:p>
      </dgm:t>
    </dgm:pt>
    <dgm:pt modelId="{DD6BE047-5670-4BAF-9D7C-2090AD18DC33}">
      <dgm:prSet phldrT="[Texte]" custT="1"/>
      <dgm:spPr>
        <a:ln>
          <a:noFill/>
        </a:ln>
        <a:effectLst/>
      </dgm:spPr>
      <dgm:t>
        <a:bodyPr/>
        <a:lstStyle/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endParaRPr lang="fr-FR" sz="1000" kern="1200" dirty="0">
            <a:latin typeface="+mj-lt"/>
            <a:cs typeface="Arial" panose="020B0604020202020204" pitchFamily="34" charset="0"/>
          </a:endParaRPr>
        </a:p>
      </dgm:t>
    </dgm:pt>
    <dgm:pt modelId="{A28D7ADB-E4E7-4AF9-8970-F158DA5F0572}" type="sibTrans" cxnId="{8576B987-2EA9-4A7F-B66C-5FC3E0F898ED}">
      <dgm:prSet/>
      <dgm:spPr/>
      <dgm:t>
        <a:bodyPr/>
        <a:lstStyle/>
        <a:p>
          <a:endParaRPr lang="fr-FR" sz="1800">
            <a:latin typeface="+mn-lt"/>
          </a:endParaRPr>
        </a:p>
      </dgm:t>
    </dgm:pt>
    <dgm:pt modelId="{BB530324-9CCE-4F96-A500-48BA1EE9153D}" type="parTrans" cxnId="{8576B987-2EA9-4A7F-B66C-5FC3E0F898ED}">
      <dgm:prSet/>
      <dgm:spPr/>
      <dgm:t>
        <a:bodyPr/>
        <a:lstStyle/>
        <a:p>
          <a:endParaRPr lang="fr-FR" sz="1800">
            <a:latin typeface="+mn-lt"/>
          </a:endParaRPr>
        </a:p>
      </dgm:t>
    </dgm:pt>
    <dgm:pt modelId="{75DFAB56-184E-46DD-9127-542A5D2BEAE3}">
      <dgm:prSet custT="1"/>
      <dgm:spPr/>
      <dgm:t>
        <a:bodyPr/>
        <a:lstStyle/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endParaRPr lang="fr-FR" sz="1100" kern="1200" dirty="0">
            <a:latin typeface="+mj-lt"/>
            <a:cs typeface="Arial" panose="020B0604020202020204" pitchFamily="34" charset="0"/>
          </a:endParaRPr>
        </a:p>
      </dgm:t>
    </dgm:pt>
    <dgm:pt modelId="{65B54B7C-F70B-4C3F-BE13-99EB3B1A5113}" type="parTrans" cxnId="{0E0F7D15-8099-4F29-8DEA-9E30DCB1F8AB}">
      <dgm:prSet/>
      <dgm:spPr/>
      <dgm:t>
        <a:bodyPr/>
        <a:lstStyle/>
        <a:p>
          <a:endParaRPr lang="fr-FR" sz="1600"/>
        </a:p>
      </dgm:t>
    </dgm:pt>
    <dgm:pt modelId="{9C594069-C338-4DB5-9E5F-9B9098153F2D}" type="sibTrans" cxnId="{0E0F7D15-8099-4F29-8DEA-9E30DCB1F8AB}">
      <dgm:prSet/>
      <dgm:spPr/>
      <dgm:t>
        <a:bodyPr/>
        <a:lstStyle/>
        <a:p>
          <a:endParaRPr lang="fr-FR" sz="1600"/>
        </a:p>
      </dgm:t>
    </dgm:pt>
    <dgm:pt modelId="{0313D3BE-352B-4B07-BCDC-0BB3EEE4C145}">
      <dgm:prSet phldrT="[Texte]" custT="1"/>
      <dgm:spPr>
        <a:solidFill>
          <a:schemeClr val="bg1"/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pPr algn="l">
            <a:buNone/>
          </a:pPr>
          <a:r>
            <a:rPr lang="fr-FR" sz="1600" b="1" kern="1200" dirty="0">
              <a:ln>
                <a:noFill/>
              </a:ln>
              <a:solidFill>
                <a:srgbClr val="7EB76D"/>
              </a:solidFill>
              <a:latin typeface="+mj-lt"/>
              <a:cs typeface="Arial" panose="020B0604020202020204" pitchFamily="34" charset="0"/>
            </a:rPr>
            <a:t>Equipe énergie</a:t>
          </a:r>
        </a:p>
        <a:p>
          <a:pPr algn="l">
            <a:buNone/>
          </a:pPr>
          <a:endParaRPr lang="fr-FR" sz="1400" b="1" kern="1200" dirty="0">
            <a:ln>
              <a:noFill/>
            </a:ln>
            <a:solidFill>
              <a:srgbClr val="7EB76D"/>
            </a:solidFill>
            <a:latin typeface="+mj-lt"/>
            <a:cs typeface="Arial" panose="020B0604020202020204" pitchFamily="34" charset="0"/>
          </a:endParaRPr>
        </a:p>
        <a:p>
          <a:pPr algn="just">
            <a:buNone/>
          </a:pPr>
          <a:r>
            <a:rPr lang="fr-FR" sz="1100" kern="1200" dirty="0">
              <a:solidFill>
                <a:prstClr val="black"/>
              </a:solidFill>
              <a:latin typeface="Arial" panose="020B0604020202020204"/>
              <a:ea typeface="+mn-ea"/>
              <a:cs typeface="Arial" panose="020B0604020202020204" pitchFamily="34" charset="0"/>
            </a:rPr>
            <a:t>Bilan </a:t>
          </a:r>
          <a:r>
            <a:rPr lang="fr-FR" sz="1100" b="0" kern="1200" dirty="0">
              <a:solidFill>
                <a:prstClr val="black"/>
              </a:solidFill>
              <a:latin typeface="Arial" panose="020B0604020202020204"/>
              <a:ea typeface="+mn-ea"/>
              <a:cs typeface="Arial" panose="020B0604020202020204" pitchFamily="34" charset="0"/>
            </a:rPr>
            <a:t>énergétique (mise en place de sous-comptage électrique </a:t>
          </a:r>
          <a:r>
            <a:rPr lang="fr-FR" sz="1100" kern="1200" dirty="0">
              <a:solidFill>
                <a:prstClr val="black"/>
              </a:solidFill>
              <a:latin typeface="Arial" panose="020B0604020202020204"/>
              <a:ea typeface="+mn-ea"/>
              <a:cs typeface="Arial" panose="020B0604020202020204" pitchFamily="34" charset="0"/>
            </a:rPr>
            <a:t>et thermique)</a:t>
          </a:r>
        </a:p>
        <a:p>
          <a:pPr algn="just">
            <a:buNone/>
          </a:pPr>
          <a:endParaRPr lang="fr-FR" sz="1100" kern="1200" dirty="0">
            <a:solidFill>
              <a:prstClr val="black"/>
            </a:solidFill>
            <a:latin typeface="Arial" panose="020B0604020202020204"/>
            <a:ea typeface="+mn-ea"/>
            <a:cs typeface="Arial" panose="020B0604020202020204" pitchFamily="34" charset="0"/>
          </a:endParaRPr>
        </a:p>
        <a:p>
          <a:pPr algn="just">
            <a:buNone/>
          </a:pPr>
          <a:r>
            <a:rPr lang="fr-FR" sz="1100" kern="1200" dirty="0">
              <a:solidFill>
                <a:prstClr val="black"/>
              </a:solidFill>
              <a:latin typeface="Arial" panose="020B0604020202020204"/>
              <a:ea typeface="+mn-ea"/>
              <a:cs typeface="Arial" panose="020B0604020202020204" pitchFamily="34" charset="0"/>
            </a:rPr>
            <a:t>Plan d’action avec des pistes chiffrées (investissement, gain énergétique et économique, temps de retour …)</a:t>
          </a:r>
        </a:p>
        <a:p>
          <a:pPr algn="just">
            <a:buNone/>
          </a:pPr>
          <a:endParaRPr lang="fr-FR" sz="1100" kern="1200" dirty="0">
            <a:solidFill>
              <a:prstClr val="black"/>
            </a:solidFill>
            <a:latin typeface="Arial" panose="020B0604020202020204"/>
            <a:ea typeface="+mn-ea"/>
            <a:cs typeface="Arial" panose="020B0604020202020204" pitchFamily="34" charset="0"/>
          </a:endParaRPr>
        </a:p>
        <a:p>
          <a:pPr algn="just">
            <a:buNone/>
          </a:pPr>
          <a:r>
            <a:rPr lang="fr-FR" sz="1100" kern="1200" dirty="0">
              <a:solidFill>
                <a:prstClr val="black"/>
              </a:solidFill>
              <a:latin typeface="Arial" panose="020B0604020202020204"/>
              <a:ea typeface="+mn-ea"/>
              <a:cs typeface="Arial" panose="020B0604020202020204" pitchFamily="34" charset="0"/>
            </a:rPr>
            <a:t>Feuille de route avec des scénarios de mise en place</a:t>
          </a:r>
        </a:p>
        <a:p>
          <a:pPr algn="just">
            <a:buNone/>
          </a:pPr>
          <a:endParaRPr lang="fr-FR" sz="1100" kern="1200" dirty="0">
            <a:solidFill>
              <a:prstClr val="black"/>
            </a:solidFill>
            <a:latin typeface="Arial" panose="020B0604020202020204"/>
            <a:ea typeface="+mn-ea"/>
            <a:cs typeface="Arial" panose="020B0604020202020204" pitchFamily="34" charset="0"/>
          </a:endParaRPr>
        </a:p>
        <a:p>
          <a:pPr algn="just">
            <a:buNone/>
          </a:pPr>
          <a:r>
            <a:rPr lang="fr-FR" sz="1100" kern="1200" dirty="0">
              <a:solidFill>
                <a:prstClr val="black"/>
              </a:solidFill>
              <a:latin typeface="Arial" panose="020B0604020202020204"/>
              <a:ea typeface="+mn-ea"/>
              <a:cs typeface="Arial" panose="020B0604020202020204" pitchFamily="34" charset="0"/>
            </a:rPr>
            <a:t>Accompagnement à la mise en place des actions</a:t>
          </a:r>
        </a:p>
        <a:p>
          <a:pPr algn="just">
            <a:buNone/>
          </a:pPr>
          <a:endParaRPr lang="fr-FR" sz="1100" kern="1200" dirty="0">
            <a:solidFill>
              <a:prstClr val="black"/>
            </a:solidFill>
            <a:latin typeface="Arial" panose="020B0604020202020204"/>
            <a:ea typeface="+mn-ea"/>
            <a:cs typeface="Arial" panose="020B0604020202020204" pitchFamily="34" charset="0"/>
          </a:endParaRPr>
        </a:p>
        <a:p>
          <a:pPr algn="l">
            <a:buNone/>
          </a:pPr>
          <a:r>
            <a:rPr lang="fr-FR" sz="1100" b="1" kern="1200" dirty="0">
              <a:solidFill>
                <a:prstClr val="black"/>
              </a:solidFill>
              <a:latin typeface="Arial" panose="020B0604020202020204"/>
              <a:ea typeface="+mn-ea"/>
              <a:cs typeface="Arial" panose="020B0604020202020204" pitchFamily="34" charset="0"/>
            </a:rPr>
            <a:t>6 audits sur site de </a:t>
          </a:r>
          <a:r>
            <a:rPr lang="fr-FR" sz="1100" b="1" kern="1200" dirty="0" err="1">
              <a:solidFill>
                <a:prstClr val="black"/>
              </a:solidFill>
              <a:latin typeface="Arial" panose="020B0604020202020204"/>
              <a:ea typeface="+mn-ea"/>
              <a:cs typeface="Arial" panose="020B0604020202020204" pitchFamily="34" charset="0"/>
            </a:rPr>
            <a:t>métha</a:t>
          </a:r>
          <a:r>
            <a:rPr lang="fr-FR" sz="1100" b="1" kern="1200" dirty="0">
              <a:solidFill>
                <a:prstClr val="black"/>
              </a:solidFill>
              <a:latin typeface="Arial" panose="020B0604020202020204"/>
              <a:ea typeface="+mn-ea"/>
              <a:cs typeface="Arial" panose="020B0604020202020204" pitchFamily="34" charset="0"/>
            </a:rPr>
            <a:t> </a:t>
          </a:r>
          <a:r>
            <a:rPr lang="fr-FR" sz="1100" kern="1200" dirty="0">
              <a:solidFill>
                <a:prstClr val="black"/>
              </a:solidFill>
              <a:latin typeface="Arial" panose="020B0604020202020204"/>
              <a:ea typeface="+mn-ea"/>
              <a:cs typeface="Arial" panose="020B0604020202020204" pitchFamily="34" charset="0"/>
            </a:rPr>
            <a:t>en cours ou déjà réalisé et plus d’une vingtaine de sites industriels accompagnés </a:t>
          </a:r>
        </a:p>
      </dgm:t>
    </dgm:pt>
    <dgm:pt modelId="{BB9E2856-EDAC-4EA6-92A8-D858B7E8DF7B}" type="sibTrans" cxnId="{252E65AB-4B9A-4EDA-AA79-89D6BF75E4A1}">
      <dgm:prSet custT="1"/>
      <dgm:spPr>
        <a:solidFill>
          <a:srgbClr val="7EB76D"/>
        </a:solidFill>
      </dgm:spPr>
      <dgm:t>
        <a:bodyPr/>
        <a:lstStyle/>
        <a:p>
          <a:endParaRPr lang="fr-FR" sz="1800" dirty="0">
            <a:latin typeface="+mn-lt"/>
          </a:endParaRPr>
        </a:p>
      </dgm:t>
    </dgm:pt>
    <dgm:pt modelId="{BBEB2749-F240-43AE-816E-32247235847B}" type="parTrans" cxnId="{252E65AB-4B9A-4EDA-AA79-89D6BF75E4A1}">
      <dgm:prSet/>
      <dgm:spPr/>
      <dgm:t>
        <a:bodyPr/>
        <a:lstStyle/>
        <a:p>
          <a:endParaRPr lang="fr-FR" sz="1800">
            <a:latin typeface="+mn-lt"/>
          </a:endParaRPr>
        </a:p>
      </dgm:t>
    </dgm:pt>
    <dgm:pt modelId="{7CDC979E-79E2-42D2-9EFE-FF01C24C54EE}">
      <dgm:prSet phldrT="[Texte]" custT="1"/>
      <dgm:spPr>
        <a:solidFill>
          <a:schemeClr val="bg1"/>
        </a:solidFill>
        <a:ln>
          <a:noFill/>
        </a:ln>
        <a:effectLst/>
      </dgm:spPr>
      <dgm:t>
        <a:bodyPr/>
        <a:lstStyle/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endParaRPr lang="fr-FR" sz="1000" kern="1200" dirty="0">
            <a:latin typeface="+mj-lt"/>
            <a:cs typeface="Arial" panose="020B0604020202020204" pitchFamily="34" charset="0"/>
          </a:endParaRPr>
        </a:p>
      </dgm:t>
    </dgm:pt>
    <dgm:pt modelId="{96C2A53D-CEAE-4BB6-B10D-0B41D1640598}" type="sibTrans" cxnId="{86DA9044-E309-4BA0-9DE0-479E7302D922}">
      <dgm:prSet/>
      <dgm:spPr/>
      <dgm:t>
        <a:bodyPr/>
        <a:lstStyle/>
        <a:p>
          <a:endParaRPr lang="fr-FR" sz="2000"/>
        </a:p>
      </dgm:t>
    </dgm:pt>
    <dgm:pt modelId="{0B4EC125-AB81-4988-A2C4-73C22A14EBBB}" type="parTrans" cxnId="{86DA9044-E309-4BA0-9DE0-479E7302D922}">
      <dgm:prSet/>
      <dgm:spPr/>
      <dgm:t>
        <a:bodyPr/>
        <a:lstStyle/>
        <a:p>
          <a:endParaRPr lang="fr-FR" sz="2000"/>
        </a:p>
      </dgm:t>
    </dgm:pt>
    <dgm:pt modelId="{5B7E5E95-3D8F-41FB-ACE6-52BFD1208AF6}">
      <dgm:prSet phldrT="[Texte]" custT="1"/>
      <dgm:spPr>
        <a:ln>
          <a:noFill/>
        </a:ln>
        <a:effectLst/>
      </dgm:spPr>
      <dgm:t>
        <a:bodyPr/>
        <a:lstStyle/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endParaRPr lang="fr-FR" sz="1050" i="1" kern="1200" dirty="0">
            <a:latin typeface="+mj-lt"/>
            <a:cs typeface="Arial" panose="020B0604020202020204" pitchFamily="34" charset="0"/>
          </a:endParaRPr>
        </a:p>
      </dgm:t>
    </dgm:pt>
    <dgm:pt modelId="{574D3A9D-491A-4CB6-89A7-AB4088735F68}" type="parTrans" cxnId="{5962F41F-25F0-47AA-847B-8E3A710A3AE0}">
      <dgm:prSet/>
      <dgm:spPr/>
      <dgm:t>
        <a:bodyPr/>
        <a:lstStyle/>
        <a:p>
          <a:endParaRPr lang="fr-FR"/>
        </a:p>
      </dgm:t>
    </dgm:pt>
    <dgm:pt modelId="{0297DE57-07AB-4D20-ACA0-82DB052950D8}" type="sibTrans" cxnId="{5962F41F-25F0-47AA-847B-8E3A710A3AE0}">
      <dgm:prSet/>
      <dgm:spPr/>
      <dgm:t>
        <a:bodyPr/>
        <a:lstStyle/>
        <a:p>
          <a:endParaRPr lang="fr-FR"/>
        </a:p>
      </dgm:t>
    </dgm:pt>
    <dgm:pt modelId="{C8A42BC4-3A24-47D3-936A-FFB54882CB58}">
      <dgm:prSet phldrT="[Texte]" custT="1"/>
      <dgm:spPr>
        <a:ln>
          <a:noFill/>
        </a:ln>
        <a:effectLst/>
      </dgm:spPr>
      <dgm:t>
        <a:bodyPr/>
        <a:lstStyle/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endParaRPr lang="fr-FR" sz="1050" i="1" kern="1200" dirty="0">
            <a:latin typeface="+mj-lt"/>
            <a:cs typeface="Arial" panose="020B0604020202020204" pitchFamily="34" charset="0"/>
          </a:endParaRPr>
        </a:p>
      </dgm:t>
    </dgm:pt>
    <dgm:pt modelId="{7190026C-03D9-4193-82B4-1EA4335D73B5}" type="parTrans" cxnId="{96A390E8-CAD8-4A19-AE19-1418436E2DE9}">
      <dgm:prSet/>
      <dgm:spPr/>
      <dgm:t>
        <a:bodyPr/>
        <a:lstStyle/>
        <a:p>
          <a:endParaRPr lang="fr-FR"/>
        </a:p>
      </dgm:t>
    </dgm:pt>
    <dgm:pt modelId="{7607B20C-D643-4F8F-8226-BE51C748FA4E}" type="sibTrans" cxnId="{96A390E8-CAD8-4A19-AE19-1418436E2DE9}">
      <dgm:prSet/>
      <dgm:spPr/>
      <dgm:t>
        <a:bodyPr/>
        <a:lstStyle/>
        <a:p>
          <a:endParaRPr lang="fr-FR"/>
        </a:p>
      </dgm:t>
    </dgm:pt>
    <dgm:pt modelId="{A28F623F-BDA1-4F88-A32E-2B3922C8E5F3}">
      <dgm:prSet phldrT="[Texte]" custT="1"/>
      <dgm:spPr>
        <a:ln>
          <a:noFill/>
        </a:ln>
        <a:effectLst/>
      </dgm:spPr>
      <dgm:t>
        <a:bodyPr/>
        <a:lstStyle/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endParaRPr lang="fr-FR" sz="1100" kern="1200" dirty="0">
            <a:latin typeface="+mj-lt"/>
            <a:cs typeface="Arial" panose="020B0604020202020204" pitchFamily="34" charset="0"/>
          </a:endParaRPr>
        </a:p>
      </dgm:t>
    </dgm:pt>
    <dgm:pt modelId="{5C19102C-4DF8-49CE-86F9-C1EFA389EE61}" type="parTrans" cxnId="{6FBA6A65-3E19-4624-A571-747BDDDF7DC8}">
      <dgm:prSet/>
      <dgm:spPr/>
      <dgm:t>
        <a:bodyPr/>
        <a:lstStyle/>
        <a:p>
          <a:endParaRPr lang="fr-FR"/>
        </a:p>
      </dgm:t>
    </dgm:pt>
    <dgm:pt modelId="{7F6BE88B-5FBC-4295-86D0-41BA6BCC0052}" type="sibTrans" cxnId="{6FBA6A65-3E19-4624-A571-747BDDDF7DC8}">
      <dgm:prSet/>
      <dgm:spPr/>
      <dgm:t>
        <a:bodyPr/>
        <a:lstStyle/>
        <a:p>
          <a:endParaRPr lang="fr-FR"/>
        </a:p>
      </dgm:t>
    </dgm:pt>
    <dgm:pt modelId="{7BE7EC3F-55F0-4329-8F72-336A62A9E4D4}">
      <dgm:prSet phldrT="[Texte]" custT="1"/>
      <dgm:spPr>
        <a:ln>
          <a:noFill/>
        </a:ln>
        <a:effectLst/>
      </dgm:spPr>
      <dgm:t>
        <a:bodyPr/>
        <a:lstStyle/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100" b="1" i="0" kern="1200" dirty="0">
              <a:latin typeface="+mj-lt"/>
              <a:cs typeface="Arial" panose="020B0604020202020204" pitchFamily="34" charset="0"/>
            </a:rPr>
            <a:t>2 entreprises du groupe Keran :</a:t>
          </a:r>
        </a:p>
      </dgm:t>
    </dgm:pt>
    <dgm:pt modelId="{FAA7433F-4122-4E4D-96F3-39E1F5063C78}" type="parTrans" cxnId="{12DA96C3-039D-4741-8CDC-BDB8F2FDE050}">
      <dgm:prSet/>
      <dgm:spPr/>
      <dgm:t>
        <a:bodyPr/>
        <a:lstStyle/>
        <a:p>
          <a:endParaRPr lang="fr-FR"/>
        </a:p>
      </dgm:t>
    </dgm:pt>
    <dgm:pt modelId="{5AFEF25F-4267-456D-A067-8D81A769F7C0}" type="sibTrans" cxnId="{12DA96C3-039D-4741-8CDC-BDB8F2FDE050}">
      <dgm:prSet/>
      <dgm:spPr/>
      <dgm:t>
        <a:bodyPr/>
        <a:lstStyle/>
        <a:p>
          <a:endParaRPr lang="fr-FR"/>
        </a:p>
      </dgm:t>
    </dgm:pt>
    <dgm:pt modelId="{4C380DED-6DC8-48A6-8907-A532B6829D48}">
      <dgm:prSet phldrT="[Texte]" custT="1"/>
      <dgm:spPr>
        <a:ln>
          <a:noFill/>
        </a:ln>
        <a:effectLst/>
      </dgm:spPr>
      <dgm:t>
        <a:bodyPr/>
        <a:lstStyle/>
        <a:p>
          <a:pPr marL="0" algn="l">
            <a:spcAft>
              <a:spcPct val="15000"/>
            </a:spcAft>
            <a:buFont typeface="Arial" panose="020B0604020202020204" pitchFamily="34" charset="0"/>
            <a:buNone/>
          </a:pPr>
          <a:endParaRPr lang="fr-FR" sz="1050" i="1" kern="1200" dirty="0">
            <a:latin typeface="+mj-lt"/>
            <a:cs typeface="Arial" panose="020B0604020202020204" pitchFamily="34" charset="0"/>
          </a:endParaRPr>
        </a:p>
      </dgm:t>
    </dgm:pt>
    <dgm:pt modelId="{3C24BFCA-B7D2-460B-9214-0BF510CAC396}" type="parTrans" cxnId="{36C67D79-262F-4B13-9078-B3AAE7B8E620}">
      <dgm:prSet/>
      <dgm:spPr/>
      <dgm:t>
        <a:bodyPr/>
        <a:lstStyle/>
        <a:p>
          <a:endParaRPr lang="fr-FR"/>
        </a:p>
      </dgm:t>
    </dgm:pt>
    <dgm:pt modelId="{D9B4F676-84B8-42AA-B814-C5AE80D9E606}" type="sibTrans" cxnId="{36C67D79-262F-4B13-9078-B3AAE7B8E620}">
      <dgm:prSet/>
      <dgm:spPr/>
      <dgm:t>
        <a:bodyPr/>
        <a:lstStyle/>
        <a:p>
          <a:endParaRPr lang="fr-FR"/>
        </a:p>
      </dgm:t>
    </dgm:pt>
    <dgm:pt modelId="{2567558C-77CE-43AC-8C2C-9C60809A1748}" type="pres">
      <dgm:prSet presAssocID="{8CD81864-3669-4FE4-92B9-155F89E5A2AE}" presName="Name0" presStyleCnt="0">
        <dgm:presLayoutVars>
          <dgm:dir/>
          <dgm:resizeHandles val="exact"/>
        </dgm:presLayoutVars>
      </dgm:prSet>
      <dgm:spPr/>
    </dgm:pt>
    <dgm:pt modelId="{91922E58-ADC1-4EF2-93DF-D339A0958DD5}" type="pres">
      <dgm:prSet presAssocID="{0313D3BE-352B-4B07-BCDC-0BB3EEE4C145}" presName="node" presStyleLbl="node1" presStyleIdx="0" presStyleCnt="3" custScaleX="198742" custScaleY="124318" custLinFactNeighborX="-20740">
        <dgm:presLayoutVars>
          <dgm:bulletEnabled val="1"/>
        </dgm:presLayoutVars>
      </dgm:prSet>
      <dgm:spPr/>
    </dgm:pt>
    <dgm:pt modelId="{65AA64D0-18E1-4841-AE76-26606CC5C552}" type="pres">
      <dgm:prSet presAssocID="{BB9E2856-EDAC-4EA6-92A8-D858B7E8DF7B}" presName="sibTrans" presStyleLbl="sibTrans2D1" presStyleIdx="0" presStyleCnt="2" custAng="5400000" custScaleX="228874" custScaleY="195650" custLinFactY="108352" custLinFactNeighborX="-21669" custLinFactNeighborY="200000"/>
      <dgm:spPr>
        <a:prstGeom prst="triangle">
          <a:avLst/>
        </a:prstGeom>
      </dgm:spPr>
    </dgm:pt>
    <dgm:pt modelId="{5BA01276-4A73-40E7-9268-BCC6538390A2}" type="pres">
      <dgm:prSet presAssocID="{BB9E2856-EDAC-4EA6-92A8-D858B7E8DF7B}" presName="connectorText" presStyleLbl="sibTrans2D1" presStyleIdx="0" presStyleCnt="2"/>
      <dgm:spPr/>
    </dgm:pt>
    <dgm:pt modelId="{3D4A18A7-7A3A-49F0-B705-FF685B794703}" type="pres">
      <dgm:prSet presAssocID="{DBC7A03B-45AE-42D2-9879-48AD3D2B01F6}" presName="node" presStyleLbl="node1" presStyleIdx="1" presStyleCnt="3" custScaleX="198742" custScaleY="124318" custLinFactNeighborX="-954" custLinFactNeighborY="-29">
        <dgm:presLayoutVars>
          <dgm:bulletEnabled val="1"/>
        </dgm:presLayoutVars>
      </dgm:prSet>
      <dgm:spPr/>
    </dgm:pt>
    <dgm:pt modelId="{514ED301-FB43-4F2B-8328-F2EC462FC79E}" type="pres">
      <dgm:prSet presAssocID="{09E42FAD-E7FA-4318-A1F8-C43F3795A4F7}" presName="sibTrans" presStyleLbl="sibTrans2D1" presStyleIdx="1" presStyleCnt="2" custAng="5400000" custScaleX="228874" custScaleY="195650" custLinFactY="108352" custLinFactNeighborX="-18961" custLinFactNeighborY="200000"/>
      <dgm:spPr>
        <a:prstGeom prst="triangle">
          <a:avLst/>
        </a:prstGeom>
      </dgm:spPr>
    </dgm:pt>
    <dgm:pt modelId="{C1D70342-26FF-47E6-8D8A-EC822FF20C8C}" type="pres">
      <dgm:prSet presAssocID="{09E42FAD-E7FA-4318-A1F8-C43F3795A4F7}" presName="connectorText" presStyleLbl="sibTrans2D1" presStyleIdx="1" presStyleCnt="2"/>
      <dgm:spPr/>
    </dgm:pt>
    <dgm:pt modelId="{9D007D89-7880-463D-A95A-F11088099A17}" type="pres">
      <dgm:prSet presAssocID="{087D6FF3-AAB7-4AA9-AFD5-14D98B4E7F21}" presName="node" presStyleLbl="node1" presStyleIdx="2" presStyleCnt="3" custScaleX="212194" custScaleY="124318" custLinFactNeighborX="4178" custLinFactNeighborY="-1110">
        <dgm:presLayoutVars>
          <dgm:bulletEnabled val="1"/>
        </dgm:presLayoutVars>
      </dgm:prSet>
      <dgm:spPr/>
    </dgm:pt>
  </dgm:ptLst>
  <dgm:cxnLst>
    <dgm:cxn modelId="{0E0F7D15-8099-4F29-8DEA-9E30DCB1F8AB}" srcId="{087D6FF3-AAB7-4AA9-AFD5-14D98B4E7F21}" destId="{75DFAB56-184E-46DD-9127-542A5D2BEAE3}" srcOrd="4" destOrd="0" parTransId="{65B54B7C-F70B-4C3F-BE13-99EB3B1A5113}" sibTransId="{9C594069-C338-4DB5-9E5F-9B9098153F2D}"/>
    <dgm:cxn modelId="{B7E7D21E-D168-4E4E-B86B-74CCC34FCA80}" srcId="{8CD81864-3669-4FE4-92B9-155F89E5A2AE}" destId="{DBC7A03B-45AE-42D2-9879-48AD3D2B01F6}" srcOrd="1" destOrd="0" parTransId="{A212607C-270B-4CC7-B133-18977106250B}" sibTransId="{09E42FAD-E7FA-4318-A1F8-C43F3795A4F7}"/>
    <dgm:cxn modelId="{5962F41F-25F0-47AA-847B-8E3A710A3AE0}" srcId="{087D6FF3-AAB7-4AA9-AFD5-14D98B4E7F21}" destId="{5B7E5E95-3D8F-41FB-ACE6-52BFD1208AF6}" srcOrd="9" destOrd="0" parTransId="{574D3A9D-491A-4CB6-89A7-AB4088735F68}" sibTransId="{0297DE57-07AB-4D20-ACA0-82DB052950D8}"/>
    <dgm:cxn modelId="{1D31E522-5985-4351-B327-E29A65AFE946}" type="presOf" srcId="{249AA9F7-17D4-4725-ABAA-E46F0122362A}" destId="{9D007D89-7880-463D-A95A-F11088099A17}" srcOrd="0" destOrd="6" presId="urn:microsoft.com/office/officeart/2005/8/layout/process1"/>
    <dgm:cxn modelId="{45CE8926-B380-45A5-A220-832569BBF153}" type="presOf" srcId="{4C380DED-6DC8-48A6-8907-A532B6829D48}" destId="{9D007D89-7880-463D-A95A-F11088099A17}" srcOrd="0" destOrd="7" presId="urn:microsoft.com/office/officeart/2005/8/layout/process1"/>
    <dgm:cxn modelId="{EF48EE2E-C4C6-4C06-AFB5-30686B046E66}" type="presOf" srcId="{75DFAB56-184E-46DD-9127-542A5D2BEAE3}" destId="{9D007D89-7880-463D-A95A-F11088099A17}" srcOrd="0" destOrd="5" presId="urn:microsoft.com/office/officeart/2005/8/layout/process1"/>
    <dgm:cxn modelId="{239E5E2F-EF11-462C-A33C-1A7817457803}" type="presOf" srcId="{087D6FF3-AAB7-4AA9-AFD5-14D98B4E7F21}" destId="{9D007D89-7880-463D-A95A-F11088099A17}" srcOrd="0" destOrd="0" presId="urn:microsoft.com/office/officeart/2005/8/layout/process1"/>
    <dgm:cxn modelId="{F180A034-6900-4CF5-96F5-D0EA479F8DA7}" srcId="{087D6FF3-AAB7-4AA9-AFD5-14D98B4E7F21}" destId="{BDC0D0C4-5FC8-46FA-A306-A15266CE6717}" srcOrd="2" destOrd="0" parTransId="{56A74BFC-BC8F-4248-B549-35B0630BA89E}" sibTransId="{BE764133-2C40-4886-9BC9-ADC38FEEF67B}"/>
    <dgm:cxn modelId="{86DA9044-E309-4BA0-9DE0-479E7302D922}" srcId="{DBC7A03B-45AE-42D2-9879-48AD3D2B01F6}" destId="{7CDC979E-79E2-42D2-9EFE-FF01C24C54EE}" srcOrd="0" destOrd="0" parTransId="{0B4EC125-AB81-4988-A2C4-73C22A14EBBB}" sibTransId="{96C2A53D-CEAE-4BB6-B10D-0B41D1640598}"/>
    <dgm:cxn modelId="{6FBA6A65-3E19-4624-A571-747BDDDF7DC8}" srcId="{087D6FF3-AAB7-4AA9-AFD5-14D98B4E7F21}" destId="{A28F623F-BDA1-4F88-A32E-2B3922C8E5F3}" srcOrd="0" destOrd="0" parTransId="{5C19102C-4DF8-49CE-86F9-C1EFA389EE61}" sibTransId="{7F6BE88B-5FBC-4295-86D0-41BA6BCC0052}"/>
    <dgm:cxn modelId="{F5DCDC67-9304-48ED-AE97-C6463A678941}" type="presOf" srcId="{7CDC979E-79E2-42D2-9EFE-FF01C24C54EE}" destId="{3D4A18A7-7A3A-49F0-B705-FF685B794703}" srcOrd="0" destOrd="1" presId="urn:microsoft.com/office/officeart/2005/8/layout/process1"/>
    <dgm:cxn modelId="{50EB7568-8BC0-45F7-8039-C71927F8A399}" srcId="{087D6FF3-AAB7-4AA9-AFD5-14D98B4E7F21}" destId="{C00F9840-F4AE-4A9B-AD95-FD0FE4C4120C}" srcOrd="3" destOrd="0" parTransId="{CD97FEFE-78F5-4B21-8C46-2B9F8A76963E}" sibTransId="{3AD91F02-4700-4646-97BE-BE1CCA9391AC}"/>
    <dgm:cxn modelId="{46ED8775-3FB0-4844-A7BC-C41F62BC6C67}" type="presOf" srcId="{09E42FAD-E7FA-4318-A1F8-C43F3795A4F7}" destId="{C1D70342-26FF-47E6-8D8A-EC822FF20C8C}" srcOrd="1" destOrd="0" presId="urn:microsoft.com/office/officeart/2005/8/layout/process1"/>
    <dgm:cxn modelId="{5DB9C976-7815-4302-B590-77ADB951E5D0}" type="presOf" srcId="{8CD81864-3669-4FE4-92B9-155F89E5A2AE}" destId="{2567558C-77CE-43AC-8C2C-9C60809A1748}" srcOrd="0" destOrd="0" presId="urn:microsoft.com/office/officeart/2005/8/layout/process1"/>
    <dgm:cxn modelId="{36C67D79-262F-4B13-9078-B3AAE7B8E620}" srcId="{087D6FF3-AAB7-4AA9-AFD5-14D98B4E7F21}" destId="{4C380DED-6DC8-48A6-8907-A532B6829D48}" srcOrd="6" destOrd="0" parTransId="{3C24BFCA-B7D2-460B-9214-0BF510CAC396}" sibTransId="{D9B4F676-84B8-42AA-B814-C5AE80D9E606}"/>
    <dgm:cxn modelId="{FD488280-17EC-4AAC-B8CB-1EC36931A60C}" srcId="{087D6FF3-AAB7-4AA9-AFD5-14D98B4E7F21}" destId="{2DA48E05-2AD4-49B2-8F92-4618EE7E0C4A}" srcOrd="1" destOrd="0" parTransId="{75FA54D3-061C-4DFC-93B3-9B19F63B559F}" sibTransId="{6B366A89-9CF5-44D2-BFEB-C77EED53E1D1}"/>
    <dgm:cxn modelId="{901D6E81-D020-4CA9-97AD-F73340AF1F81}" type="presOf" srcId="{BB9E2856-EDAC-4EA6-92A8-D858B7E8DF7B}" destId="{65AA64D0-18E1-4841-AE76-26606CC5C552}" srcOrd="0" destOrd="0" presId="urn:microsoft.com/office/officeart/2005/8/layout/process1"/>
    <dgm:cxn modelId="{9584C484-249C-45A3-BBA9-19439F7AA757}" type="presOf" srcId="{DBC7A03B-45AE-42D2-9879-48AD3D2B01F6}" destId="{3D4A18A7-7A3A-49F0-B705-FF685B794703}" srcOrd="0" destOrd="0" presId="urn:microsoft.com/office/officeart/2005/8/layout/process1"/>
    <dgm:cxn modelId="{8576B987-2EA9-4A7F-B66C-5FC3E0F898ED}" srcId="{0313D3BE-352B-4B07-BCDC-0BB3EEE4C145}" destId="{DD6BE047-5670-4BAF-9D7C-2090AD18DC33}" srcOrd="0" destOrd="0" parTransId="{BB530324-9CCE-4F96-A500-48BA1EE9153D}" sibTransId="{A28D7ADB-E4E7-4AF9-8970-F158DA5F0572}"/>
    <dgm:cxn modelId="{131FD087-C104-415C-90EC-78673ADB8F92}" type="presOf" srcId="{0313D3BE-352B-4B07-BCDC-0BB3EEE4C145}" destId="{91922E58-ADC1-4EF2-93DF-D339A0958DD5}" srcOrd="0" destOrd="0" presId="urn:microsoft.com/office/officeart/2005/8/layout/process1"/>
    <dgm:cxn modelId="{2E309C94-E93C-4CB4-8FD6-B4E1AF1224E8}" type="presOf" srcId="{C8A42BC4-3A24-47D3-936A-FFB54882CB58}" destId="{9D007D89-7880-463D-A95A-F11088099A17}" srcOrd="0" destOrd="9" presId="urn:microsoft.com/office/officeart/2005/8/layout/process1"/>
    <dgm:cxn modelId="{1C94889F-A4EE-4708-83C5-CD2F162A7B7E}" type="presOf" srcId="{BB9E2856-EDAC-4EA6-92A8-D858B7E8DF7B}" destId="{5BA01276-4A73-40E7-9268-BCC6538390A2}" srcOrd="1" destOrd="0" presId="urn:microsoft.com/office/officeart/2005/8/layout/process1"/>
    <dgm:cxn modelId="{91B30AA4-20A6-4710-BFB0-6061C91A0C9B}" type="presOf" srcId="{5B7E5E95-3D8F-41FB-ACE6-52BFD1208AF6}" destId="{9D007D89-7880-463D-A95A-F11088099A17}" srcOrd="0" destOrd="10" presId="urn:microsoft.com/office/officeart/2005/8/layout/process1"/>
    <dgm:cxn modelId="{60369EAA-9F40-45A0-8AB4-9EE934B751C5}" type="presOf" srcId="{A28F623F-BDA1-4F88-A32E-2B3922C8E5F3}" destId="{9D007D89-7880-463D-A95A-F11088099A17}" srcOrd="0" destOrd="1" presId="urn:microsoft.com/office/officeart/2005/8/layout/process1"/>
    <dgm:cxn modelId="{252E65AB-4B9A-4EDA-AA79-89D6BF75E4A1}" srcId="{8CD81864-3669-4FE4-92B9-155F89E5A2AE}" destId="{0313D3BE-352B-4B07-BCDC-0BB3EEE4C145}" srcOrd="0" destOrd="0" parTransId="{BBEB2749-F240-43AE-816E-32247235847B}" sibTransId="{BB9E2856-EDAC-4EA6-92A8-D858B7E8DF7B}"/>
    <dgm:cxn modelId="{13FC1ABE-43A5-4ECA-8CD4-ECADF130E79B}" type="presOf" srcId="{09E42FAD-E7FA-4318-A1F8-C43F3795A4F7}" destId="{514ED301-FB43-4F2B-8328-F2EC462FC79E}" srcOrd="0" destOrd="0" presId="urn:microsoft.com/office/officeart/2005/8/layout/process1"/>
    <dgm:cxn modelId="{12DA96C3-039D-4741-8CDC-BDB8F2FDE050}" srcId="{087D6FF3-AAB7-4AA9-AFD5-14D98B4E7F21}" destId="{7BE7EC3F-55F0-4329-8F72-336A62A9E4D4}" srcOrd="7" destOrd="0" parTransId="{FAA7433F-4122-4E4D-96F3-39E1F5063C78}" sibTransId="{5AFEF25F-4267-456D-A067-8D81A769F7C0}"/>
    <dgm:cxn modelId="{6BC2CBE0-16CE-4E36-9CD7-687BDE9ED85F}" type="presOf" srcId="{C00F9840-F4AE-4A9B-AD95-FD0FE4C4120C}" destId="{9D007D89-7880-463D-A95A-F11088099A17}" srcOrd="0" destOrd="4" presId="urn:microsoft.com/office/officeart/2005/8/layout/process1"/>
    <dgm:cxn modelId="{96A390E8-CAD8-4A19-AE19-1418436E2DE9}" srcId="{087D6FF3-AAB7-4AA9-AFD5-14D98B4E7F21}" destId="{C8A42BC4-3A24-47D3-936A-FFB54882CB58}" srcOrd="8" destOrd="0" parTransId="{7190026C-03D9-4193-82B4-1EA4335D73B5}" sibTransId="{7607B20C-D643-4F8F-8226-BE51C748FA4E}"/>
    <dgm:cxn modelId="{F6F9A9ED-C4D6-4458-B2F5-DE5719625F11}" type="presOf" srcId="{7BE7EC3F-55F0-4329-8F72-336A62A9E4D4}" destId="{9D007D89-7880-463D-A95A-F11088099A17}" srcOrd="0" destOrd="8" presId="urn:microsoft.com/office/officeart/2005/8/layout/process1"/>
    <dgm:cxn modelId="{105B10F3-1FF2-440E-933E-F343CE9A7F52}" type="presOf" srcId="{DD6BE047-5670-4BAF-9D7C-2090AD18DC33}" destId="{91922E58-ADC1-4EF2-93DF-D339A0958DD5}" srcOrd="0" destOrd="1" presId="urn:microsoft.com/office/officeart/2005/8/layout/process1"/>
    <dgm:cxn modelId="{7AED9AF5-7AD6-4AA7-9245-1EC839E6679E}" srcId="{087D6FF3-AAB7-4AA9-AFD5-14D98B4E7F21}" destId="{249AA9F7-17D4-4725-ABAA-E46F0122362A}" srcOrd="5" destOrd="0" parTransId="{158A6D17-F90E-4E8B-AB3B-EC36726ADAE7}" sibTransId="{E57AB088-80B1-46BE-8398-2F29C5B02365}"/>
    <dgm:cxn modelId="{3AB8DCF7-8496-48F4-A512-18859FBFE073}" srcId="{8CD81864-3669-4FE4-92B9-155F89E5A2AE}" destId="{087D6FF3-AAB7-4AA9-AFD5-14D98B4E7F21}" srcOrd="2" destOrd="0" parTransId="{4865ACE5-FA8E-4D9A-BF67-F7706C1EA088}" sibTransId="{B0CAB311-23D3-48E8-B3FD-9C828B135195}"/>
    <dgm:cxn modelId="{FE8E61FD-2856-4CD5-934B-A68CD5BE38D9}" type="presOf" srcId="{2DA48E05-2AD4-49B2-8F92-4618EE7E0C4A}" destId="{9D007D89-7880-463D-A95A-F11088099A17}" srcOrd="0" destOrd="2" presId="urn:microsoft.com/office/officeart/2005/8/layout/process1"/>
    <dgm:cxn modelId="{F1DB5CFF-FA8D-45DA-A2FD-E34605D1BADB}" type="presOf" srcId="{BDC0D0C4-5FC8-46FA-A306-A15266CE6717}" destId="{9D007D89-7880-463D-A95A-F11088099A17}" srcOrd="0" destOrd="3" presId="urn:microsoft.com/office/officeart/2005/8/layout/process1"/>
    <dgm:cxn modelId="{8B0141E6-3078-4121-A09C-B228460DFED3}" type="presParOf" srcId="{2567558C-77CE-43AC-8C2C-9C60809A1748}" destId="{91922E58-ADC1-4EF2-93DF-D339A0958DD5}" srcOrd="0" destOrd="0" presId="urn:microsoft.com/office/officeart/2005/8/layout/process1"/>
    <dgm:cxn modelId="{848D7AEF-7CE5-4247-8433-9AC00156B174}" type="presParOf" srcId="{2567558C-77CE-43AC-8C2C-9C60809A1748}" destId="{65AA64D0-18E1-4841-AE76-26606CC5C552}" srcOrd="1" destOrd="0" presId="urn:microsoft.com/office/officeart/2005/8/layout/process1"/>
    <dgm:cxn modelId="{7F7448CA-645F-44C2-8966-14916098F2AE}" type="presParOf" srcId="{65AA64D0-18E1-4841-AE76-26606CC5C552}" destId="{5BA01276-4A73-40E7-9268-BCC6538390A2}" srcOrd="0" destOrd="0" presId="urn:microsoft.com/office/officeart/2005/8/layout/process1"/>
    <dgm:cxn modelId="{8732B9DD-DF63-4B52-A20F-C71736A5B9DC}" type="presParOf" srcId="{2567558C-77CE-43AC-8C2C-9C60809A1748}" destId="{3D4A18A7-7A3A-49F0-B705-FF685B794703}" srcOrd="2" destOrd="0" presId="urn:microsoft.com/office/officeart/2005/8/layout/process1"/>
    <dgm:cxn modelId="{B110585C-E1D7-42FE-87DB-D33D1E96D1DD}" type="presParOf" srcId="{2567558C-77CE-43AC-8C2C-9C60809A1748}" destId="{514ED301-FB43-4F2B-8328-F2EC462FC79E}" srcOrd="3" destOrd="0" presId="urn:microsoft.com/office/officeart/2005/8/layout/process1"/>
    <dgm:cxn modelId="{A459CAFF-E695-442B-8C44-F85DDA51E5B8}" type="presParOf" srcId="{514ED301-FB43-4F2B-8328-F2EC462FC79E}" destId="{C1D70342-26FF-47E6-8D8A-EC822FF20C8C}" srcOrd="0" destOrd="0" presId="urn:microsoft.com/office/officeart/2005/8/layout/process1"/>
    <dgm:cxn modelId="{40AC3E1B-FF82-4BE0-BE8C-650419CA11FB}" type="presParOf" srcId="{2567558C-77CE-43AC-8C2C-9C60809A1748}" destId="{9D007D89-7880-463D-A95A-F11088099A17}" srcOrd="4" destOrd="0" presId="urn:microsoft.com/office/officeart/2005/8/layout/process1"/>
  </dgm:cxnLst>
  <dgm:bg>
    <a:noFill/>
    <a:effectLst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CD81864-3669-4FE4-92B9-155F89E5A2AE}" type="doc">
      <dgm:prSet loTypeId="urn:microsoft.com/office/officeart/2005/8/layout/hProcess7" loCatId="process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DBC7A03B-45AE-42D2-9879-48AD3D2B01F6}">
      <dgm:prSet phldrT="[Texte]" custT="1"/>
      <dgm:spPr>
        <a:solidFill>
          <a:schemeClr val="bg1"/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fr-FR" sz="900" b="1" dirty="0">
            <a:solidFill>
              <a:srgbClr val="7EB76D"/>
            </a:solidFill>
            <a:latin typeface="+mn-lt"/>
            <a:cs typeface="Arial" panose="020B0604020202020204" pitchFamily="34" charset="0"/>
          </a:endParaRPr>
        </a:p>
      </dgm:t>
    </dgm:pt>
    <dgm:pt modelId="{A212607C-270B-4CC7-B133-18977106250B}" type="parTrans" cxnId="{B7E7D21E-D168-4E4E-B86B-74CCC34FCA80}">
      <dgm:prSet/>
      <dgm:spPr/>
      <dgm:t>
        <a:bodyPr/>
        <a:lstStyle/>
        <a:p>
          <a:endParaRPr lang="fr-FR" sz="1600">
            <a:latin typeface="+mn-lt"/>
          </a:endParaRPr>
        </a:p>
      </dgm:t>
    </dgm:pt>
    <dgm:pt modelId="{09E42FAD-E7FA-4318-A1F8-C43F3795A4F7}" type="sibTrans" cxnId="{B7E7D21E-D168-4E4E-B86B-74CCC34FCA80}">
      <dgm:prSet/>
      <dgm:spPr/>
      <dgm:t>
        <a:bodyPr/>
        <a:lstStyle/>
        <a:p>
          <a:endParaRPr lang="fr-FR" sz="1600">
            <a:latin typeface="+mn-lt"/>
          </a:endParaRPr>
        </a:p>
      </dgm:t>
    </dgm:pt>
    <dgm:pt modelId="{087D6FF3-AAB7-4AA9-AFD5-14D98B4E7F21}">
      <dgm:prSet phldrT="[Texte]" custT="1"/>
      <dgm:spPr>
        <a:solidFill>
          <a:schemeClr val="bg1"/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fr-FR" sz="900" b="1" dirty="0">
            <a:solidFill>
              <a:srgbClr val="7EB76D"/>
            </a:solidFill>
            <a:latin typeface="+mn-lt"/>
            <a:cs typeface="Arial" panose="020B0604020202020204" pitchFamily="34" charset="0"/>
          </a:endParaRPr>
        </a:p>
      </dgm:t>
    </dgm:pt>
    <dgm:pt modelId="{4865ACE5-FA8E-4D9A-BF67-F7706C1EA088}" type="parTrans" cxnId="{3AB8DCF7-8496-48F4-A512-18859FBFE073}">
      <dgm:prSet/>
      <dgm:spPr/>
      <dgm:t>
        <a:bodyPr/>
        <a:lstStyle/>
        <a:p>
          <a:endParaRPr lang="fr-FR" sz="1600">
            <a:latin typeface="+mn-lt"/>
          </a:endParaRPr>
        </a:p>
      </dgm:t>
    </dgm:pt>
    <dgm:pt modelId="{B0CAB311-23D3-48E8-B3FD-9C828B135195}" type="sibTrans" cxnId="{3AB8DCF7-8496-48F4-A512-18859FBFE073}">
      <dgm:prSet/>
      <dgm:spPr/>
      <dgm:t>
        <a:bodyPr/>
        <a:lstStyle/>
        <a:p>
          <a:endParaRPr lang="fr-FR" sz="1600">
            <a:latin typeface="+mn-lt"/>
          </a:endParaRPr>
        </a:p>
      </dgm:t>
    </dgm:pt>
    <dgm:pt modelId="{2DA48E05-2AD4-49B2-8F92-4618EE7E0C4A}">
      <dgm:prSet phldrT="[Texte]" custT="1"/>
      <dgm:spPr>
        <a:ln>
          <a:noFill/>
        </a:ln>
        <a:effectLst/>
      </dgm:spPr>
      <dgm:t>
        <a:bodyPr/>
        <a:lstStyle/>
        <a:p>
          <a:pPr marL="0" algn="l">
            <a:spcAft>
              <a:spcPct val="15000"/>
            </a:spcAft>
          </a:pPr>
          <a:r>
            <a:rPr lang="fr-FR" sz="1400" b="1" dirty="0">
              <a:solidFill>
                <a:srgbClr val="7EB76D"/>
              </a:solidFill>
              <a:latin typeface="+mj-lt"/>
              <a:cs typeface="Arial" panose="020B0604020202020204" pitchFamily="34" charset="0"/>
            </a:rPr>
            <a:t>Une demande des services publics</a:t>
          </a:r>
        </a:p>
        <a:p>
          <a:pPr marL="0" algn="l">
            <a:spcAft>
              <a:spcPct val="15000"/>
            </a:spcAft>
          </a:pPr>
          <a:endParaRPr lang="fr-FR" sz="1400" b="1" dirty="0">
            <a:solidFill>
              <a:srgbClr val="7EB76D"/>
            </a:solidFill>
            <a:latin typeface="+mj-lt"/>
            <a:cs typeface="Arial" panose="020B0604020202020204" pitchFamily="34" charset="0"/>
          </a:endParaRPr>
        </a:p>
        <a:p>
          <a:pPr marL="0" algn="l">
            <a:spcAft>
              <a:spcPct val="15000"/>
            </a:spcAft>
          </a:pPr>
          <a:r>
            <a:rPr lang="fr-FR" sz="1400" dirty="0">
              <a:latin typeface="+mj-lt"/>
            </a:rPr>
            <a:t>Dès 2021, les </a:t>
          </a:r>
          <a:r>
            <a:rPr lang="fr-FR" sz="1400" b="1" dirty="0">
              <a:latin typeface="+mj-lt"/>
            </a:rPr>
            <a:t>subventions à l’investissement ADEME ne seront accordées qu’aux projets ayant été accompagnés par des entreprises labellisées</a:t>
          </a:r>
          <a:endParaRPr lang="fr-FR" sz="1400" b="1" dirty="0">
            <a:solidFill>
              <a:srgbClr val="7EB76D"/>
            </a:solidFill>
            <a:latin typeface="+mj-lt"/>
            <a:cs typeface="Arial" panose="020B0604020202020204" pitchFamily="34" charset="0"/>
          </a:endParaRPr>
        </a:p>
        <a:p>
          <a:pPr marL="0" algn="l">
            <a:spcAft>
              <a:spcPct val="15000"/>
            </a:spcAft>
          </a:pPr>
          <a:endParaRPr lang="fr-FR" sz="1100" dirty="0">
            <a:latin typeface="+mn-lt"/>
            <a:cs typeface="Arial" panose="020B0604020202020204" pitchFamily="34" charset="0"/>
          </a:endParaRPr>
        </a:p>
      </dgm:t>
    </dgm:pt>
    <dgm:pt modelId="{75FA54D3-061C-4DFC-93B3-9B19F63B559F}" type="parTrans" cxnId="{FD488280-17EC-4AAC-B8CB-1EC36931A60C}">
      <dgm:prSet/>
      <dgm:spPr/>
      <dgm:t>
        <a:bodyPr/>
        <a:lstStyle/>
        <a:p>
          <a:endParaRPr lang="fr-FR" sz="1600">
            <a:latin typeface="+mn-lt"/>
          </a:endParaRPr>
        </a:p>
      </dgm:t>
    </dgm:pt>
    <dgm:pt modelId="{6B366A89-9CF5-44D2-BFEB-C77EED53E1D1}" type="sibTrans" cxnId="{FD488280-17EC-4AAC-B8CB-1EC36931A60C}">
      <dgm:prSet/>
      <dgm:spPr/>
      <dgm:t>
        <a:bodyPr/>
        <a:lstStyle/>
        <a:p>
          <a:endParaRPr lang="fr-FR" sz="1600">
            <a:latin typeface="+mn-lt"/>
          </a:endParaRPr>
        </a:p>
      </dgm:t>
    </dgm:pt>
    <dgm:pt modelId="{63003A67-247B-4A9C-89C3-51EA94B27E39}">
      <dgm:prSet phldrT="[Texte]" custT="1"/>
      <dgm:spPr>
        <a:solidFill>
          <a:schemeClr val="bg1"/>
        </a:solidFill>
        <a:ln>
          <a:noFill/>
        </a:ln>
        <a:effectLst/>
      </dgm:spPr>
      <dgm:t>
        <a:bodyPr/>
        <a:lstStyle/>
        <a:p>
          <a:pPr marL="0" algn="l">
            <a:spcAft>
              <a:spcPct val="15000"/>
            </a:spcAft>
          </a:pPr>
          <a:r>
            <a:rPr lang="fr-FR" sz="1400" b="1" dirty="0">
              <a:solidFill>
                <a:srgbClr val="7EB76D"/>
              </a:solidFill>
              <a:latin typeface="+mj-lt"/>
              <a:cs typeface="Arial" panose="020B0604020202020204" pitchFamily="34" charset="0"/>
            </a:rPr>
            <a:t>Une quarantaine de critères évalués</a:t>
          </a:r>
        </a:p>
        <a:p>
          <a:pPr marL="0" algn="l">
            <a:spcAft>
              <a:spcPct val="15000"/>
            </a:spcAft>
          </a:pPr>
          <a:endParaRPr lang="fr-FR" sz="1400" b="1" dirty="0">
            <a:solidFill>
              <a:srgbClr val="7EB76D"/>
            </a:solidFill>
            <a:latin typeface="+mj-lt"/>
            <a:cs typeface="Arial" panose="020B0604020202020204" pitchFamily="34" charset="0"/>
          </a:endParaRPr>
        </a:p>
        <a:p>
          <a:pPr marL="0" algn="l">
            <a:spcAft>
              <a:spcPct val="15000"/>
            </a:spcAft>
          </a:pPr>
          <a:r>
            <a:rPr lang="fr-FR" sz="1400" dirty="0">
              <a:solidFill>
                <a:schemeClr val="tx1"/>
              </a:solidFill>
              <a:latin typeface="+mj-lt"/>
            </a:rPr>
            <a:t>- Technique (Process, GC, GE, GM, Agronomie, Biologie)</a:t>
          </a:r>
        </a:p>
        <a:p>
          <a:pPr marL="0" algn="l">
            <a:spcAft>
              <a:spcPct val="15000"/>
            </a:spcAft>
          </a:pPr>
          <a:r>
            <a:rPr lang="fr-FR" sz="1400" dirty="0">
              <a:solidFill>
                <a:schemeClr val="tx1"/>
              </a:solidFill>
              <a:latin typeface="+mj-lt"/>
            </a:rPr>
            <a:t>- Sécurité et maîtrise des risques</a:t>
          </a:r>
        </a:p>
        <a:p>
          <a:pPr marL="0" algn="l">
            <a:spcAft>
              <a:spcPct val="15000"/>
            </a:spcAft>
          </a:pPr>
          <a:r>
            <a:rPr lang="fr-FR" sz="1400" dirty="0">
              <a:solidFill>
                <a:schemeClr val="tx1"/>
              </a:solidFill>
              <a:latin typeface="+mj-lt"/>
            </a:rPr>
            <a:t>- Assurance et HSE</a:t>
          </a:r>
        </a:p>
        <a:p>
          <a:pPr marL="0" algn="l">
            <a:spcAft>
              <a:spcPct val="15000"/>
            </a:spcAft>
          </a:pPr>
          <a:r>
            <a:rPr lang="fr-FR" sz="1400" dirty="0">
              <a:solidFill>
                <a:schemeClr val="tx1"/>
              </a:solidFill>
              <a:latin typeface="+mj-lt"/>
            </a:rPr>
            <a:t>- Contractualisation</a:t>
          </a:r>
        </a:p>
        <a:p>
          <a:pPr marL="0" algn="l">
            <a:spcAft>
              <a:spcPct val="15000"/>
            </a:spcAft>
          </a:pPr>
          <a:r>
            <a:rPr lang="fr-FR" sz="1400" dirty="0">
              <a:solidFill>
                <a:schemeClr val="tx1"/>
              </a:solidFill>
              <a:latin typeface="+mj-lt"/>
            </a:rPr>
            <a:t>- Ingénierie financière</a:t>
          </a:r>
        </a:p>
        <a:p>
          <a:pPr marL="0" algn="l">
            <a:spcAft>
              <a:spcPct val="15000"/>
            </a:spcAft>
          </a:pPr>
          <a:r>
            <a:rPr lang="fr-FR" sz="1400" dirty="0">
              <a:solidFill>
                <a:schemeClr val="tx1"/>
              </a:solidFill>
              <a:latin typeface="+mj-lt"/>
            </a:rPr>
            <a:t>- Management de projet</a:t>
          </a:r>
        </a:p>
        <a:p>
          <a:pPr marL="0" algn="l">
            <a:spcAft>
              <a:spcPct val="15000"/>
            </a:spcAft>
          </a:pPr>
          <a:r>
            <a:rPr lang="fr-FR" sz="1400" dirty="0">
              <a:solidFill>
                <a:schemeClr val="tx1"/>
              </a:solidFill>
              <a:latin typeface="+mj-lt"/>
            </a:rPr>
            <a:t>- Système qualité</a:t>
          </a:r>
        </a:p>
        <a:p>
          <a:pPr marL="0" algn="l">
            <a:spcAft>
              <a:spcPct val="15000"/>
            </a:spcAft>
          </a:pPr>
          <a:r>
            <a:rPr lang="fr-FR" sz="1400" dirty="0">
              <a:solidFill>
                <a:schemeClr val="tx1"/>
              </a:solidFill>
              <a:latin typeface="+mj-lt"/>
            </a:rPr>
            <a:t>- Excellence environnementale</a:t>
          </a:r>
        </a:p>
        <a:p>
          <a:pPr marL="0" algn="l">
            <a:spcAft>
              <a:spcPct val="15000"/>
            </a:spcAft>
          </a:pPr>
          <a:r>
            <a:rPr lang="fr-FR" sz="1400" b="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- Etc.</a:t>
          </a:r>
          <a:endParaRPr lang="fr-FR" sz="1400" b="0" dirty="0">
            <a:solidFill>
              <a:srgbClr val="7EB76D"/>
            </a:solidFill>
            <a:latin typeface="+mj-lt"/>
            <a:cs typeface="Arial" panose="020B0604020202020204" pitchFamily="34" charset="0"/>
          </a:endParaRPr>
        </a:p>
      </dgm:t>
    </dgm:pt>
    <dgm:pt modelId="{C8428511-1F2F-4144-AED9-60CEFE636090}" type="parTrans" cxnId="{E19C188F-2FAA-4F6E-9659-A04A926812B0}">
      <dgm:prSet/>
      <dgm:spPr/>
      <dgm:t>
        <a:bodyPr/>
        <a:lstStyle/>
        <a:p>
          <a:endParaRPr lang="fr-FR" sz="1600">
            <a:latin typeface="+mn-lt"/>
          </a:endParaRPr>
        </a:p>
      </dgm:t>
    </dgm:pt>
    <dgm:pt modelId="{FEC8FD6B-8BFE-4FB0-8F2F-FA9D48A014D2}" type="sibTrans" cxnId="{E19C188F-2FAA-4F6E-9659-A04A926812B0}">
      <dgm:prSet/>
      <dgm:spPr/>
      <dgm:t>
        <a:bodyPr/>
        <a:lstStyle/>
        <a:p>
          <a:endParaRPr lang="fr-FR" sz="1600">
            <a:latin typeface="+mn-lt"/>
          </a:endParaRPr>
        </a:p>
      </dgm:t>
    </dgm:pt>
    <dgm:pt modelId="{0313D3BE-352B-4B07-BCDC-0BB3EEE4C145}">
      <dgm:prSet phldrT="[Texte]" custT="1"/>
      <dgm:spPr>
        <a:solidFill>
          <a:schemeClr val="bg1"/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fr-FR" sz="900" b="1" dirty="0">
            <a:ln>
              <a:noFill/>
            </a:ln>
            <a:solidFill>
              <a:srgbClr val="7EB76D"/>
            </a:solidFill>
            <a:latin typeface="+mn-lt"/>
            <a:cs typeface="Arial" panose="020B0604020202020204" pitchFamily="34" charset="0"/>
          </a:endParaRPr>
        </a:p>
      </dgm:t>
    </dgm:pt>
    <dgm:pt modelId="{BB9E2856-EDAC-4EA6-92A8-D858B7E8DF7B}" type="sibTrans" cxnId="{252E65AB-4B9A-4EDA-AA79-89D6BF75E4A1}">
      <dgm:prSet/>
      <dgm:spPr/>
      <dgm:t>
        <a:bodyPr/>
        <a:lstStyle/>
        <a:p>
          <a:endParaRPr lang="fr-FR" sz="1600">
            <a:latin typeface="+mn-lt"/>
          </a:endParaRPr>
        </a:p>
      </dgm:t>
    </dgm:pt>
    <dgm:pt modelId="{BBEB2749-F240-43AE-816E-32247235847B}" type="parTrans" cxnId="{252E65AB-4B9A-4EDA-AA79-89D6BF75E4A1}">
      <dgm:prSet/>
      <dgm:spPr/>
      <dgm:t>
        <a:bodyPr/>
        <a:lstStyle/>
        <a:p>
          <a:endParaRPr lang="fr-FR" sz="1600">
            <a:latin typeface="+mn-lt"/>
          </a:endParaRPr>
        </a:p>
      </dgm:t>
    </dgm:pt>
    <dgm:pt modelId="{DD6BE047-5670-4BAF-9D7C-2090AD18DC33}">
      <dgm:prSet phldrT="[Texte]" custT="1"/>
      <dgm:spPr>
        <a:ln>
          <a:noFill/>
        </a:ln>
        <a:effectLst/>
      </dgm:spPr>
      <dgm:t>
        <a:bodyPr/>
        <a:lstStyle/>
        <a:p>
          <a:pPr marL="0" algn="l">
            <a:spcAft>
              <a:spcPct val="15000"/>
            </a:spcAft>
          </a:pPr>
          <a:r>
            <a:rPr lang="fr-FR" sz="1400" b="1" dirty="0">
              <a:solidFill>
                <a:srgbClr val="7EB76D"/>
              </a:solidFill>
              <a:latin typeface="+mj-lt"/>
              <a:cs typeface="Arial" panose="020B0604020202020204" pitchFamily="34" charset="0"/>
            </a:rPr>
            <a:t>Un label pour tous les acteurs de la filière</a:t>
          </a:r>
        </a:p>
        <a:p>
          <a:pPr marL="0" algn="l">
            <a:spcAft>
              <a:spcPct val="15000"/>
            </a:spcAft>
          </a:pPr>
          <a:endParaRPr lang="fr-FR" sz="1400" dirty="0">
            <a:latin typeface="+mj-lt"/>
            <a:cs typeface="Arial" panose="020B0604020202020204" pitchFamily="34" charset="0"/>
          </a:endParaRPr>
        </a:p>
        <a:p>
          <a:pPr marL="0" algn="l">
            <a:spcAft>
              <a:spcPct val="15000"/>
            </a:spcAft>
          </a:pPr>
          <a:r>
            <a:rPr lang="fr-FR" sz="1400" dirty="0">
              <a:latin typeface="+mj-lt"/>
              <a:cs typeface="Arial" panose="020B0604020202020204" pitchFamily="34" charset="0"/>
            </a:rPr>
            <a:t>Assistance à Maîtrise d’Ouvrage (AMO)</a:t>
          </a:r>
        </a:p>
        <a:p>
          <a:pPr marL="0" algn="l">
            <a:spcAft>
              <a:spcPct val="15000"/>
            </a:spcAft>
          </a:pPr>
          <a:endParaRPr lang="fr-FR" sz="1400" dirty="0">
            <a:latin typeface="+mj-lt"/>
            <a:cs typeface="Arial" panose="020B0604020202020204" pitchFamily="34" charset="0"/>
          </a:endParaRPr>
        </a:p>
        <a:p>
          <a:pPr marL="0" algn="l">
            <a:spcAft>
              <a:spcPct val="15000"/>
            </a:spcAft>
          </a:pPr>
          <a:r>
            <a:rPr lang="fr-FR" sz="1400" dirty="0">
              <a:latin typeface="+mj-lt"/>
              <a:cs typeface="Arial" panose="020B0604020202020204" pitchFamily="34" charset="0"/>
            </a:rPr>
            <a:t>Maître d’œuvre (MOE)</a:t>
          </a:r>
        </a:p>
        <a:p>
          <a:pPr marL="0" algn="l">
            <a:spcAft>
              <a:spcPct val="15000"/>
            </a:spcAft>
          </a:pPr>
          <a:endParaRPr lang="fr-FR" sz="1400" dirty="0">
            <a:latin typeface="+mj-lt"/>
            <a:cs typeface="Arial" panose="020B0604020202020204" pitchFamily="34" charset="0"/>
          </a:endParaRPr>
        </a:p>
        <a:p>
          <a:pPr marL="0" algn="l">
            <a:spcAft>
              <a:spcPct val="15000"/>
            </a:spcAft>
          </a:pPr>
          <a:r>
            <a:rPr lang="fr-FR" sz="1400" dirty="0">
              <a:latin typeface="+mj-lt"/>
              <a:cs typeface="Arial" panose="020B0604020202020204" pitchFamily="34" charset="0"/>
            </a:rPr>
            <a:t>Contractant général, concepteur/constructeur</a:t>
          </a:r>
        </a:p>
        <a:p>
          <a:pPr marL="0" algn="l">
            <a:spcAft>
              <a:spcPct val="15000"/>
            </a:spcAft>
          </a:pPr>
          <a:endParaRPr lang="fr-FR" sz="1100" dirty="0">
            <a:latin typeface="PF BeauSans Pro" panose="02000500000000020004" pitchFamily="50" charset="0"/>
            <a:cs typeface="Arial" panose="020B0604020202020204" pitchFamily="34" charset="0"/>
          </a:endParaRPr>
        </a:p>
        <a:p>
          <a:pPr marL="0" algn="l">
            <a:spcAft>
              <a:spcPct val="15000"/>
            </a:spcAft>
          </a:pPr>
          <a:endParaRPr lang="fr-FR" sz="1100" dirty="0">
            <a:latin typeface="PF BeauSans Pro" panose="02000500000000020004" pitchFamily="50" charset="0"/>
            <a:cs typeface="Arial" panose="020B0604020202020204" pitchFamily="34" charset="0"/>
          </a:endParaRPr>
        </a:p>
        <a:p>
          <a:pPr marL="0" algn="l">
            <a:spcAft>
              <a:spcPct val="15000"/>
            </a:spcAft>
          </a:pPr>
          <a:endParaRPr lang="fr-FR" sz="1100" dirty="0">
            <a:latin typeface="+mn-lt"/>
            <a:cs typeface="Arial" panose="020B0604020202020204" pitchFamily="34" charset="0"/>
          </a:endParaRPr>
        </a:p>
      </dgm:t>
    </dgm:pt>
    <dgm:pt modelId="{A28D7ADB-E4E7-4AF9-8970-F158DA5F0572}" type="sibTrans" cxnId="{8576B987-2EA9-4A7F-B66C-5FC3E0F898ED}">
      <dgm:prSet/>
      <dgm:spPr/>
      <dgm:t>
        <a:bodyPr/>
        <a:lstStyle/>
        <a:p>
          <a:endParaRPr lang="fr-FR" sz="1600">
            <a:latin typeface="+mn-lt"/>
          </a:endParaRPr>
        </a:p>
      </dgm:t>
    </dgm:pt>
    <dgm:pt modelId="{BB530324-9CCE-4F96-A500-48BA1EE9153D}" type="parTrans" cxnId="{8576B987-2EA9-4A7F-B66C-5FC3E0F898ED}">
      <dgm:prSet/>
      <dgm:spPr/>
      <dgm:t>
        <a:bodyPr/>
        <a:lstStyle/>
        <a:p>
          <a:endParaRPr lang="fr-FR" sz="1600">
            <a:latin typeface="+mn-lt"/>
          </a:endParaRPr>
        </a:p>
      </dgm:t>
    </dgm:pt>
    <dgm:pt modelId="{4E0B3BAF-652E-49D5-BF39-B74229D3E93F}" type="pres">
      <dgm:prSet presAssocID="{8CD81864-3669-4FE4-92B9-155F89E5A2AE}" presName="Name0" presStyleCnt="0">
        <dgm:presLayoutVars>
          <dgm:dir/>
          <dgm:animLvl val="lvl"/>
          <dgm:resizeHandles val="exact"/>
        </dgm:presLayoutVars>
      </dgm:prSet>
      <dgm:spPr/>
    </dgm:pt>
    <dgm:pt modelId="{8ADBBB8E-EF01-4CAA-981C-5053E01F1675}" type="pres">
      <dgm:prSet presAssocID="{0313D3BE-352B-4B07-BCDC-0BB3EEE4C145}" presName="compositeNode" presStyleCnt="0">
        <dgm:presLayoutVars>
          <dgm:bulletEnabled val="1"/>
        </dgm:presLayoutVars>
      </dgm:prSet>
      <dgm:spPr/>
    </dgm:pt>
    <dgm:pt modelId="{5998C753-D8C8-4860-9877-9C3B302BDF6F}" type="pres">
      <dgm:prSet presAssocID="{0313D3BE-352B-4B07-BCDC-0BB3EEE4C145}" presName="bgRect" presStyleLbl="node1" presStyleIdx="0" presStyleCnt="3"/>
      <dgm:spPr>
        <a:prstGeom prst="rect">
          <a:avLst/>
        </a:prstGeom>
      </dgm:spPr>
    </dgm:pt>
    <dgm:pt modelId="{2FBF94C6-7699-497D-9927-F7A20C661684}" type="pres">
      <dgm:prSet presAssocID="{0313D3BE-352B-4B07-BCDC-0BB3EEE4C145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25FB750F-10DA-43DE-AC01-35E0962D4A40}" type="pres">
      <dgm:prSet presAssocID="{0313D3BE-352B-4B07-BCDC-0BB3EEE4C145}" presName="childNode" presStyleLbl="node1" presStyleIdx="0" presStyleCnt="3">
        <dgm:presLayoutVars>
          <dgm:bulletEnabled val="1"/>
        </dgm:presLayoutVars>
      </dgm:prSet>
      <dgm:spPr/>
    </dgm:pt>
    <dgm:pt modelId="{73361040-91CC-431B-AC93-2FC35CE5E7B3}" type="pres">
      <dgm:prSet presAssocID="{BB9E2856-EDAC-4EA6-92A8-D858B7E8DF7B}" presName="hSp" presStyleCnt="0"/>
      <dgm:spPr/>
    </dgm:pt>
    <dgm:pt modelId="{2F342205-21E9-4004-9A76-497631D04A3D}" type="pres">
      <dgm:prSet presAssocID="{BB9E2856-EDAC-4EA6-92A8-D858B7E8DF7B}" presName="vProcSp" presStyleCnt="0"/>
      <dgm:spPr/>
    </dgm:pt>
    <dgm:pt modelId="{237DE4B4-D8A2-4EBD-9489-AFB2188B6C5B}" type="pres">
      <dgm:prSet presAssocID="{BB9E2856-EDAC-4EA6-92A8-D858B7E8DF7B}" presName="vSp1" presStyleCnt="0"/>
      <dgm:spPr/>
    </dgm:pt>
    <dgm:pt modelId="{5FB345EF-016B-4C4F-8978-EC455C58FE9C}" type="pres">
      <dgm:prSet presAssocID="{BB9E2856-EDAC-4EA6-92A8-D858B7E8DF7B}" presName="simulatedConn" presStyleLbl="solidFgAcc1" presStyleIdx="0" presStyleCnt="2"/>
      <dgm:spPr>
        <a:solidFill>
          <a:srgbClr val="7EB76D"/>
        </a:solidFill>
        <a:ln>
          <a:noFill/>
        </a:ln>
      </dgm:spPr>
    </dgm:pt>
    <dgm:pt modelId="{E0F80692-6DEF-4694-A263-425BE880C01F}" type="pres">
      <dgm:prSet presAssocID="{BB9E2856-EDAC-4EA6-92A8-D858B7E8DF7B}" presName="vSp2" presStyleCnt="0"/>
      <dgm:spPr/>
    </dgm:pt>
    <dgm:pt modelId="{AC6D09C9-83D0-4057-B106-5FA3DB1EEF84}" type="pres">
      <dgm:prSet presAssocID="{BB9E2856-EDAC-4EA6-92A8-D858B7E8DF7B}" presName="sibTrans" presStyleCnt="0"/>
      <dgm:spPr/>
    </dgm:pt>
    <dgm:pt modelId="{5BAD158E-4F63-4E60-98D7-ACECFA1278BE}" type="pres">
      <dgm:prSet presAssocID="{DBC7A03B-45AE-42D2-9879-48AD3D2B01F6}" presName="compositeNode" presStyleCnt="0">
        <dgm:presLayoutVars>
          <dgm:bulletEnabled val="1"/>
        </dgm:presLayoutVars>
      </dgm:prSet>
      <dgm:spPr/>
    </dgm:pt>
    <dgm:pt modelId="{951440DC-85DD-43FF-B7B7-6F8F48FCB283}" type="pres">
      <dgm:prSet presAssocID="{DBC7A03B-45AE-42D2-9879-48AD3D2B01F6}" presName="bgRect" presStyleLbl="node1" presStyleIdx="1" presStyleCnt="3" custScaleX="83625" custLinFactNeighborX="-452" custLinFactNeighborY="1427"/>
      <dgm:spPr>
        <a:prstGeom prst="rect">
          <a:avLst/>
        </a:prstGeom>
      </dgm:spPr>
    </dgm:pt>
    <dgm:pt modelId="{2DF14372-B09F-4AE9-BE55-D2CA38CAFA12}" type="pres">
      <dgm:prSet presAssocID="{DBC7A03B-45AE-42D2-9879-48AD3D2B01F6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28B5E543-E17B-4D0A-B09A-90453BEA0D16}" type="pres">
      <dgm:prSet presAssocID="{DBC7A03B-45AE-42D2-9879-48AD3D2B01F6}" presName="childNode" presStyleLbl="node1" presStyleIdx="1" presStyleCnt="3">
        <dgm:presLayoutVars>
          <dgm:bulletEnabled val="1"/>
        </dgm:presLayoutVars>
      </dgm:prSet>
      <dgm:spPr/>
    </dgm:pt>
    <dgm:pt modelId="{237211C4-4859-45C9-9BE8-026DE6520498}" type="pres">
      <dgm:prSet presAssocID="{09E42FAD-E7FA-4318-A1F8-C43F3795A4F7}" presName="hSp" presStyleCnt="0"/>
      <dgm:spPr/>
    </dgm:pt>
    <dgm:pt modelId="{316C7FA2-1A06-4561-A5C1-418C249A7797}" type="pres">
      <dgm:prSet presAssocID="{09E42FAD-E7FA-4318-A1F8-C43F3795A4F7}" presName="vProcSp" presStyleCnt="0"/>
      <dgm:spPr/>
    </dgm:pt>
    <dgm:pt modelId="{28571EF2-5DC2-4A19-B34B-EA951A31F69E}" type="pres">
      <dgm:prSet presAssocID="{09E42FAD-E7FA-4318-A1F8-C43F3795A4F7}" presName="vSp1" presStyleCnt="0"/>
      <dgm:spPr/>
    </dgm:pt>
    <dgm:pt modelId="{3F78827D-9483-4039-81E2-A0D1CB978211}" type="pres">
      <dgm:prSet presAssocID="{09E42FAD-E7FA-4318-A1F8-C43F3795A4F7}" presName="simulatedConn" presStyleLbl="solidFgAcc1" presStyleIdx="1" presStyleCnt="2"/>
      <dgm:spPr>
        <a:solidFill>
          <a:srgbClr val="7EB76D"/>
        </a:solidFill>
        <a:ln>
          <a:noFill/>
        </a:ln>
      </dgm:spPr>
    </dgm:pt>
    <dgm:pt modelId="{96DB0F34-7531-40DE-AE6C-E5AB55BC6CE4}" type="pres">
      <dgm:prSet presAssocID="{09E42FAD-E7FA-4318-A1F8-C43F3795A4F7}" presName="vSp2" presStyleCnt="0"/>
      <dgm:spPr/>
    </dgm:pt>
    <dgm:pt modelId="{941A3BF4-5371-42E7-B5A8-018CD13F22E1}" type="pres">
      <dgm:prSet presAssocID="{09E42FAD-E7FA-4318-A1F8-C43F3795A4F7}" presName="sibTrans" presStyleCnt="0"/>
      <dgm:spPr/>
    </dgm:pt>
    <dgm:pt modelId="{DDCADF5F-A0C5-49CF-8D19-EF12E4221A15}" type="pres">
      <dgm:prSet presAssocID="{087D6FF3-AAB7-4AA9-AFD5-14D98B4E7F21}" presName="compositeNode" presStyleCnt="0">
        <dgm:presLayoutVars>
          <dgm:bulletEnabled val="1"/>
        </dgm:presLayoutVars>
      </dgm:prSet>
      <dgm:spPr/>
    </dgm:pt>
    <dgm:pt modelId="{F225A752-203A-4EDE-BA93-0AB37771B8EF}" type="pres">
      <dgm:prSet presAssocID="{087D6FF3-AAB7-4AA9-AFD5-14D98B4E7F21}" presName="bgRect" presStyleLbl="node1" presStyleIdx="2" presStyleCnt="3"/>
      <dgm:spPr>
        <a:prstGeom prst="rect">
          <a:avLst/>
        </a:prstGeom>
      </dgm:spPr>
    </dgm:pt>
    <dgm:pt modelId="{8614DC5E-CF7C-4660-8E0D-F9081EE3DF45}" type="pres">
      <dgm:prSet presAssocID="{087D6FF3-AAB7-4AA9-AFD5-14D98B4E7F21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2531D9A0-184B-4026-9576-9825D666FB89}" type="pres">
      <dgm:prSet presAssocID="{087D6FF3-AAB7-4AA9-AFD5-14D98B4E7F21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B7E7D21E-D168-4E4E-B86B-74CCC34FCA80}" srcId="{8CD81864-3669-4FE4-92B9-155F89E5A2AE}" destId="{DBC7A03B-45AE-42D2-9879-48AD3D2B01F6}" srcOrd="1" destOrd="0" parTransId="{A212607C-270B-4CC7-B133-18977106250B}" sibTransId="{09E42FAD-E7FA-4318-A1F8-C43F3795A4F7}"/>
    <dgm:cxn modelId="{28960A1F-94D8-4F28-916E-B9C3A4A90CAC}" type="presOf" srcId="{DD6BE047-5670-4BAF-9D7C-2090AD18DC33}" destId="{25FB750F-10DA-43DE-AC01-35E0962D4A40}" srcOrd="0" destOrd="0" presId="urn:microsoft.com/office/officeart/2005/8/layout/hProcess7"/>
    <dgm:cxn modelId="{5A39342B-4B63-4841-B0D9-AB5D805E2D92}" type="presOf" srcId="{DBC7A03B-45AE-42D2-9879-48AD3D2B01F6}" destId="{2DF14372-B09F-4AE9-BE55-D2CA38CAFA12}" srcOrd="1" destOrd="0" presId="urn:microsoft.com/office/officeart/2005/8/layout/hProcess7"/>
    <dgm:cxn modelId="{A474603A-361D-486F-9AA6-B9BC26AFAC68}" type="presOf" srcId="{8CD81864-3669-4FE4-92B9-155F89E5A2AE}" destId="{4E0B3BAF-652E-49D5-BF39-B74229D3E93F}" srcOrd="0" destOrd="0" presId="urn:microsoft.com/office/officeart/2005/8/layout/hProcess7"/>
    <dgm:cxn modelId="{A6F9B467-87CA-4668-8FAE-83831BB490B0}" type="presOf" srcId="{DBC7A03B-45AE-42D2-9879-48AD3D2B01F6}" destId="{951440DC-85DD-43FF-B7B7-6F8F48FCB283}" srcOrd="0" destOrd="0" presId="urn:microsoft.com/office/officeart/2005/8/layout/hProcess7"/>
    <dgm:cxn modelId="{FAC1107B-FFEC-4623-B508-7D24160687D9}" type="presOf" srcId="{0313D3BE-352B-4B07-BCDC-0BB3EEE4C145}" destId="{5998C753-D8C8-4860-9877-9C3B302BDF6F}" srcOrd="0" destOrd="0" presId="urn:microsoft.com/office/officeart/2005/8/layout/hProcess7"/>
    <dgm:cxn modelId="{FD488280-17EC-4AAC-B8CB-1EC36931A60C}" srcId="{087D6FF3-AAB7-4AA9-AFD5-14D98B4E7F21}" destId="{2DA48E05-2AD4-49B2-8F92-4618EE7E0C4A}" srcOrd="0" destOrd="0" parTransId="{75FA54D3-061C-4DFC-93B3-9B19F63B559F}" sibTransId="{6B366A89-9CF5-44D2-BFEB-C77EED53E1D1}"/>
    <dgm:cxn modelId="{8576B987-2EA9-4A7F-B66C-5FC3E0F898ED}" srcId="{0313D3BE-352B-4B07-BCDC-0BB3EEE4C145}" destId="{DD6BE047-5670-4BAF-9D7C-2090AD18DC33}" srcOrd="0" destOrd="0" parTransId="{BB530324-9CCE-4F96-A500-48BA1EE9153D}" sibTransId="{A28D7ADB-E4E7-4AF9-8970-F158DA5F0572}"/>
    <dgm:cxn modelId="{173F5D8A-1750-4B94-A073-E3851060DAA3}" type="presOf" srcId="{2DA48E05-2AD4-49B2-8F92-4618EE7E0C4A}" destId="{2531D9A0-184B-4026-9576-9825D666FB89}" srcOrd="0" destOrd="0" presId="urn:microsoft.com/office/officeart/2005/8/layout/hProcess7"/>
    <dgm:cxn modelId="{E19C188F-2FAA-4F6E-9659-A04A926812B0}" srcId="{DBC7A03B-45AE-42D2-9879-48AD3D2B01F6}" destId="{63003A67-247B-4A9C-89C3-51EA94B27E39}" srcOrd="0" destOrd="0" parTransId="{C8428511-1F2F-4144-AED9-60CEFE636090}" sibTransId="{FEC8FD6B-8BFE-4FB0-8F2F-FA9D48A014D2}"/>
    <dgm:cxn modelId="{7983E7A0-DF6E-4B9B-A71B-1F8E3F938C50}" type="presOf" srcId="{087D6FF3-AAB7-4AA9-AFD5-14D98B4E7F21}" destId="{F225A752-203A-4EDE-BA93-0AB37771B8EF}" srcOrd="0" destOrd="0" presId="urn:microsoft.com/office/officeart/2005/8/layout/hProcess7"/>
    <dgm:cxn modelId="{252E65AB-4B9A-4EDA-AA79-89D6BF75E4A1}" srcId="{8CD81864-3669-4FE4-92B9-155F89E5A2AE}" destId="{0313D3BE-352B-4B07-BCDC-0BB3EEE4C145}" srcOrd="0" destOrd="0" parTransId="{BBEB2749-F240-43AE-816E-32247235847B}" sibTransId="{BB9E2856-EDAC-4EA6-92A8-D858B7E8DF7B}"/>
    <dgm:cxn modelId="{293692D2-8F60-45FC-AF47-5F021E46D405}" type="presOf" srcId="{63003A67-247B-4A9C-89C3-51EA94B27E39}" destId="{28B5E543-E17B-4D0A-B09A-90453BEA0D16}" srcOrd="0" destOrd="0" presId="urn:microsoft.com/office/officeart/2005/8/layout/hProcess7"/>
    <dgm:cxn modelId="{3B4702E1-100B-4C4A-9F0B-030C17A7B366}" type="presOf" srcId="{0313D3BE-352B-4B07-BCDC-0BB3EEE4C145}" destId="{2FBF94C6-7699-497D-9927-F7A20C661684}" srcOrd="1" destOrd="0" presId="urn:microsoft.com/office/officeart/2005/8/layout/hProcess7"/>
    <dgm:cxn modelId="{CB882AE6-5BA7-461B-8514-207E30D7D56D}" type="presOf" srcId="{087D6FF3-AAB7-4AA9-AFD5-14D98B4E7F21}" destId="{8614DC5E-CF7C-4660-8E0D-F9081EE3DF45}" srcOrd="1" destOrd="0" presId="urn:microsoft.com/office/officeart/2005/8/layout/hProcess7"/>
    <dgm:cxn modelId="{3AB8DCF7-8496-48F4-A512-18859FBFE073}" srcId="{8CD81864-3669-4FE4-92B9-155F89E5A2AE}" destId="{087D6FF3-AAB7-4AA9-AFD5-14D98B4E7F21}" srcOrd="2" destOrd="0" parTransId="{4865ACE5-FA8E-4D9A-BF67-F7706C1EA088}" sibTransId="{B0CAB311-23D3-48E8-B3FD-9C828B135195}"/>
    <dgm:cxn modelId="{14DEC8E5-E5B2-4491-88EF-431558307C6D}" type="presParOf" srcId="{4E0B3BAF-652E-49D5-BF39-B74229D3E93F}" destId="{8ADBBB8E-EF01-4CAA-981C-5053E01F1675}" srcOrd="0" destOrd="0" presId="urn:microsoft.com/office/officeart/2005/8/layout/hProcess7"/>
    <dgm:cxn modelId="{DCE5C836-12B1-4332-9A9E-A6766C2214C7}" type="presParOf" srcId="{8ADBBB8E-EF01-4CAA-981C-5053E01F1675}" destId="{5998C753-D8C8-4860-9877-9C3B302BDF6F}" srcOrd="0" destOrd="0" presId="urn:microsoft.com/office/officeart/2005/8/layout/hProcess7"/>
    <dgm:cxn modelId="{C261C887-2D0C-46BD-86A8-58731454FFBF}" type="presParOf" srcId="{8ADBBB8E-EF01-4CAA-981C-5053E01F1675}" destId="{2FBF94C6-7699-497D-9927-F7A20C661684}" srcOrd="1" destOrd="0" presId="urn:microsoft.com/office/officeart/2005/8/layout/hProcess7"/>
    <dgm:cxn modelId="{3A8D15AD-811C-464C-84DA-6BD68883766C}" type="presParOf" srcId="{8ADBBB8E-EF01-4CAA-981C-5053E01F1675}" destId="{25FB750F-10DA-43DE-AC01-35E0962D4A40}" srcOrd="2" destOrd="0" presId="urn:microsoft.com/office/officeart/2005/8/layout/hProcess7"/>
    <dgm:cxn modelId="{EDCF6C0F-2339-41F2-BE78-9C6F18E3C34B}" type="presParOf" srcId="{4E0B3BAF-652E-49D5-BF39-B74229D3E93F}" destId="{73361040-91CC-431B-AC93-2FC35CE5E7B3}" srcOrd="1" destOrd="0" presId="urn:microsoft.com/office/officeart/2005/8/layout/hProcess7"/>
    <dgm:cxn modelId="{CBC714F5-E8B7-4210-A3FB-2718DAD2A595}" type="presParOf" srcId="{4E0B3BAF-652E-49D5-BF39-B74229D3E93F}" destId="{2F342205-21E9-4004-9A76-497631D04A3D}" srcOrd="2" destOrd="0" presId="urn:microsoft.com/office/officeart/2005/8/layout/hProcess7"/>
    <dgm:cxn modelId="{DA495168-A226-4D55-BD35-883465B55C41}" type="presParOf" srcId="{2F342205-21E9-4004-9A76-497631D04A3D}" destId="{237DE4B4-D8A2-4EBD-9489-AFB2188B6C5B}" srcOrd="0" destOrd="0" presId="urn:microsoft.com/office/officeart/2005/8/layout/hProcess7"/>
    <dgm:cxn modelId="{4A7A3E43-96B0-43FD-8059-DEFFF8A66741}" type="presParOf" srcId="{2F342205-21E9-4004-9A76-497631D04A3D}" destId="{5FB345EF-016B-4C4F-8978-EC455C58FE9C}" srcOrd="1" destOrd="0" presId="urn:microsoft.com/office/officeart/2005/8/layout/hProcess7"/>
    <dgm:cxn modelId="{A4674EB3-014E-47AE-9C45-50BBB1D89B92}" type="presParOf" srcId="{2F342205-21E9-4004-9A76-497631D04A3D}" destId="{E0F80692-6DEF-4694-A263-425BE880C01F}" srcOrd="2" destOrd="0" presId="urn:microsoft.com/office/officeart/2005/8/layout/hProcess7"/>
    <dgm:cxn modelId="{BC6ED068-FF6F-479F-9001-CFEAB5E24036}" type="presParOf" srcId="{4E0B3BAF-652E-49D5-BF39-B74229D3E93F}" destId="{AC6D09C9-83D0-4057-B106-5FA3DB1EEF84}" srcOrd="3" destOrd="0" presId="urn:microsoft.com/office/officeart/2005/8/layout/hProcess7"/>
    <dgm:cxn modelId="{8965A9A5-2AAB-4729-877C-54E2FDC63372}" type="presParOf" srcId="{4E0B3BAF-652E-49D5-BF39-B74229D3E93F}" destId="{5BAD158E-4F63-4E60-98D7-ACECFA1278BE}" srcOrd="4" destOrd="0" presId="urn:microsoft.com/office/officeart/2005/8/layout/hProcess7"/>
    <dgm:cxn modelId="{3E192807-0C0E-4C2D-B7BB-C74656F59A2C}" type="presParOf" srcId="{5BAD158E-4F63-4E60-98D7-ACECFA1278BE}" destId="{951440DC-85DD-43FF-B7B7-6F8F48FCB283}" srcOrd="0" destOrd="0" presId="urn:microsoft.com/office/officeart/2005/8/layout/hProcess7"/>
    <dgm:cxn modelId="{3904DA33-5C5F-4FBD-8D78-1CFFB3EFA4E5}" type="presParOf" srcId="{5BAD158E-4F63-4E60-98D7-ACECFA1278BE}" destId="{2DF14372-B09F-4AE9-BE55-D2CA38CAFA12}" srcOrd="1" destOrd="0" presId="urn:microsoft.com/office/officeart/2005/8/layout/hProcess7"/>
    <dgm:cxn modelId="{7013E82C-FC64-47FB-AC0E-4D4B5281899F}" type="presParOf" srcId="{5BAD158E-4F63-4E60-98D7-ACECFA1278BE}" destId="{28B5E543-E17B-4D0A-B09A-90453BEA0D16}" srcOrd="2" destOrd="0" presId="urn:microsoft.com/office/officeart/2005/8/layout/hProcess7"/>
    <dgm:cxn modelId="{B4EE2BFB-3971-4F9F-AB7F-67A685170CBB}" type="presParOf" srcId="{4E0B3BAF-652E-49D5-BF39-B74229D3E93F}" destId="{237211C4-4859-45C9-9BE8-026DE6520498}" srcOrd="5" destOrd="0" presId="urn:microsoft.com/office/officeart/2005/8/layout/hProcess7"/>
    <dgm:cxn modelId="{8BD2BAA8-0AB5-4DE6-8068-127F0C38D770}" type="presParOf" srcId="{4E0B3BAF-652E-49D5-BF39-B74229D3E93F}" destId="{316C7FA2-1A06-4561-A5C1-418C249A7797}" srcOrd="6" destOrd="0" presId="urn:microsoft.com/office/officeart/2005/8/layout/hProcess7"/>
    <dgm:cxn modelId="{6CE832E7-5BFD-490F-8A42-1C19A7D7EE08}" type="presParOf" srcId="{316C7FA2-1A06-4561-A5C1-418C249A7797}" destId="{28571EF2-5DC2-4A19-B34B-EA951A31F69E}" srcOrd="0" destOrd="0" presId="urn:microsoft.com/office/officeart/2005/8/layout/hProcess7"/>
    <dgm:cxn modelId="{0CDA722B-66BE-4B4B-AF7C-49AB3108D436}" type="presParOf" srcId="{316C7FA2-1A06-4561-A5C1-418C249A7797}" destId="{3F78827D-9483-4039-81E2-A0D1CB978211}" srcOrd="1" destOrd="0" presId="urn:microsoft.com/office/officeart/2005/8/layout/hProcess7"/>
    <dgm:cxn modelId="{E21ABE65-88AD-4742-8CD2-F484C11ECE8B}" type="presParOf" srcId="{316C7FA2-1A06-4561-A5C1-418C249A7797}" destId="{96DB0F34-7531-40DE-AE6C-E5AB55BC6CE4}" srcOrd="2" destOrd="0" presId="urn:microsoft.com/office/officeart/2005/8/layout/hProcess7"/>
    <dgm:cxn modelId="{22D0CDE9-5701-4C9D-9E64-8D1CC6473022}" type="presParOf" srcId="{4E0B3BAF-652E-49D5-BF39-B74229D3E93F}" destId="{941A3BF4-5371-42E7-B5A8-018CD13F22E1}" srcOrd="7" destOrd="0" presId="urn:microsoft.com/office/officeart/2005/8/layout/hProcess7"/>
    <dgm:cxn modelId="{9F553FF5-DEAF-4490-9089-C7E496B1F9B9}" type="presParOf" srcId="{4E0B3BAF-652E-49D5-BF39-B74229D3E93F}" destId="{DDCADF5F-A0C5-49CF-8D19-EF12E4221A15}" srcOrd="8" destOrd="0" presId="urn:microsoft.com/office/officeart/2005/8/layout/hProcess7"/>
    <dgm:cxn modelId="{4CEC88ED-DC4A-4A2F-8B15-B290340B5FFE}" type="presParOf" srcId="{DDCADF5F-A0C5-49CF-8D19-EF12E4221A15}" destId="{F225A752-203A-4EDE-BA93-0AB37771B8EF}" srcOrd="0" destOrd="0" presId="urn:microsoft.com/office/officeart/2005/8/layout/hProcess7"/>
    <dgm:cxn modelId="{882D805A-3292-4DE1-A3F1-162AB99095A5}" type="presParOf" srcId="{DDCADF5F-A0C5-49CF-8D19-EF12E4221A15}" destId="{8614DC5E-CF7C-4660-8E0D-F9081EE3DF45}" srcOrd="1" destOrd="0" presId="urn:microsoft.com/office/officeart/2005/8/layout/hProcess7"/>
    <dgm:cxn modelId="{ECDCDE4C-CCA2-4326-A90B-BE3724765618}" type="presParOf" srcId="{DDCADF5F-A0C5-49CF-8D19-EF12E4221A15}" destId="{2531D9A0-184B-4026-9576-9825D666FB89}" srcOrd="2" destOrd="0" presId="urn:microsoft.com/office/officeart/2005/8/layout/hProcess7"/>
  </dgm:cxnLst>
  <dgm:bg>
    <a:effectLst/>
  </dgm:bg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922E58-ADC1-4EF2-93DF-D339A0958DD5}">
      <dsp:nvSpPr>
        <dsp:cNvPr id="0" name=""/>
        <dsp:cNvSpPr/>
      </dsp:nvSpPr>
      <dsp:spPr>
        <a:xfrm>
          <a:off x="0" y="0"/>
          <a:ext cx="1712475" cy="4364770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ln>
                <a:noFill/>
              </a:ln>
              <a:solidFill>
                <a:srgbClr val="7EB76D"/>
              </a:solidFill>
              <a:latin typeface="+mj-lt"/>
              <a:cs typeface="Arial" panose="020B0604020202020204" pitchFamily="34" charset="0"/>
            </a:rPr>
            <a:t>Etude de potentiel</a:t>
          </a:r>
        </a:p>
        <a:p>
          <a:pPr marL="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1050" kern="1200" dirty="0">
            <a:latin typeface="+mj-lt"/>
            <a:cs typeface="Arial" panose="020B0604020202020204" pitchFamily="34" charset="0"/>
          </a:endParaRPr>
        </a:p>
        <a:p>
          <a:pPr marL="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kern="1200" dirty="0">
              <a:latin typeface="+mj-lt"/>
              <a:cs typeface="Arial" panose="020B0604020202020204" pitchFamily="34" charset="0"/>
            </a:rPr>
            <a:t>Etude cartographique</a:t>
          </a:r>
        </a:p>
        <a:p>
          <a:pPr marL="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1050" kern="1200" dirty="0">
            <a:latin typeface="+mj-lt"/>
            <a:cs typeface="Arial" panose="020B0604020202020204" pitchFamily="34" charset="0"/>
          </a:endParaRPr>
        </a:p>
        <a:p>
          <a:pPr marL="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kern="1200" dirty="0">
              <a:latin typeface="+mj-lt"/>
              <a:cs typeface="Arial" panose="020B0604020202020204" pitchFamily="34" charset="0"/>
            </a:rPr>
            <a:t>Identification des zones favorables</a:t>
          </a:r>
        </a:p>
        <a:p>
          <a:pPr marL="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1050" kern="1200" dirty="0">
            <a:latin typeface="+mj-lt"/>
            <a:cs typeface="Arial" panose="020B0604020202020204" pitchFamily="34" charset="0"/>
          </a:endParaRPr>
        </a:p>
        <a:p>
          <a:pPr marL="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kern="1200" dirty="0">
              <a:latin typeface="+mj-lt"/>
              <a:cs typeface="Arial" panose="020B0604020202020204" pitchFamily="34" charset="0"/>
            </a:rPr>
            <a:t>Typologie de projets</a:t>
          </a:r>
        </a:p>
        <a:p>
          <a:pPr marL="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1050" kern="1200" dirty="0">
            <a:latin typeface="+mj-lt"/>
            <a:cs typeface="Arial" panose="020B0604020202020204" pitchFamily="34" charset="0"/>
          </a:endParaRPr>
        </a:p>
        <a:p>
          <a:pPr marL="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kern="1200" dirty="0">
              <a:latin typeface="+mj-lt"/>
              <a:cs typeface="Arial" panose="020B0604020202020204" pitchFamily="34" charset="0"/>
            </a:rPr>
            <a:t>Mobilisation</a:t>
          </a:r>
        </a:p>
      </dsp:txBody>
      <dsp:txXfrm>
        <a:off x="50157" y="50157"/>
        <a:ext cx="1612161" cy="4264456"/>
      </dsp:txXfrm>
    </dsp:sp>
    <dsp:sp modelId="{65AA64D0-18E1-4841-AE76-26606CC5C552}">
      <dsp:nvSpPr>
        <dsp:cNvPr id="0" name=""/>
        <dsp:cNvSpPr/>
      </dsp:nvSpPr>
      <dsp:spPr>
        <a:xfrm rot="5400000">
          <a:off x="1680452" y="3060507"/>
          <a:ext cx="424466" cy="418086"/>
        </a:xfrm>
        <a:prstGeom prst="triangle">
          <a:avLst/>
        </a:prstGeom>
        <a:solidFill>
          <a:srgbClr val="7EB76D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kern="1200" dirty="0">
            <a:latin typeface="+mn-lt"/>
          </a:endParaRPr>
        </a:p>
      </dsp:txBody>
      <dsp:txXfrm>
        <a:off x="1743165" y="3081411"/>
        <a:ext cx="299040" cy="250852"/>
      </dsp:txXfrm>
    </dsp:sp>
    <dsp:sp modelId="{3D4A18A7-7A3A-49F0-B705-FF685B794703}">
      <dsp:nvSpPr>
        <dsp:cNvPr id="0" name=""/>
        <dsp:cNvSpPr/>
      </dsp:nvSpPr>
      <dsp:spPr>
        <a:xfrm>
          <a:off x="2062397" y="0"/>
          <a:ext cx="1712475" cy="4364770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solidFill>
                <a:srgbClr val="7EB76D"/>
              </a:solidFill>
              <a:latin typeface="+mj-lt"/>
              <a:cs typeface="Arial" panose="020B0604020202020204" pitchFamily="34" charset="0"/>
            </a:rPr>
            <a:t>Etude de faisabilité &amp; AMO</a:t>
          </a:r>
        </a:p>
        <a:p>
          <a:pPr marL="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1050" kern="1200" dirty="0">
            <a:latin typeface="+mj-lt"/>
            <a:cs typeface="Arial" panose="020B0604020202020204" pitchFamily="34" charset="0"/>
          </a:endParaRPr>
        </a:p>
        <a:p>
          <a:pPr marL="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kern="1200" dirty="0">
              <a:latin typeface="+mj-lt"/>
              <a:cs typeface="Arial" panose="020B0604020202020204" pitchFamily="34" charset="0"/>
            </a:rPr>
            <a:t>Dimensionnement technico-économique</a:t>
          </a:r>
        </a:p>
        <a:p>
          <a:pPr marL="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1050" kern="1200" dirty="0">
            <a:latin typeface="+mj-lt"/>
            <a:cs typeface="Arial" panose="020B0604020202020204" pitchFamily="34" charset="0"/>
          </a:endParaRPr>
        </a:p>
        <a:p>
          <a:pPr marL="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kern="1200" dirty="0">
              <a:latin typeface="+mj-lt"/>
              <a:cs typeface="Arial" panose="020B0604020202020204" pitchFamily="34" charset="0"/>
            </a:rPr>
            <a:t>Etude d’implantation</a:t>
          </a:r>
        </a:p>
        <a:p>
          <a:pPr marL="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1050" kern="1200" dirty="0">
            <a:latin typeface="+mj-lt"/>
            <a:cs typeface="Arial" panose="020B0604020202020204" pitchFamily="34" charset="0"/>
          </a:endParaRPr>
        </a:p>
        <a:p>
          <a:pPr marL="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kern="1200" dirty="0">
              <a:latin typeface="+mj-lt"/>
              <a:cs typeface="Arial" panose="020B0604020202020204" pitchFamily="34" charset="0"/>
            </a:rPr>
            <a:t>Etude logistique</a:t>
          </a:r>
        </a:p>
        <a:p>
          <a:pPr marL="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1050" kern="1200" dirty="0">
            <a:latin typeface="+mj-lt"/>
            <a:cs typeface="Arial" panose="020B0604020202020204" pitchFamily="34" charset="0"/>
          </a:endParaRPr>
        </a:p>
        <a:p>
          <a:pPr marL="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kern="1200" dirty="0">
              <a:latin typeface="+mj-lt"/>
              <a:cs typeface="Arial" panose="020B0604020202020204" pitchFamily="34" charset="0"/>
            </a:rPr>
            <a:t>Assistance raccordement et vente énergie</a:t>
          </a:r>
        </a:p>
        <a:p>
          <a:pPr marL="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1050" kern="1200" dirty="0">
            <a:latin typeface="+mj-lt"/>
            <a:cs typeface="Arial" panose="020B0604020202020204" pitchFamily="34" charset="0"/>
          </a:endParaRPr>
        </a:p>
        <a:p>
          <a:pPr marL="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kern="1200" dirty="0">
              <a:latin typeface="+mj-lt"/>
              <a:cs typeface="Arial" panose="020B0604020202020204" pitchFamily="34" charset="0"/>
            </a:rPr>
            <a:t>Choix fournisseurs  process (ACT Process)</a:t>
          </a:r>
        </a:p>
        <a:p>
          <a:pPr marL="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1050" kern="1200" dirty="0">
            <a:latin typeface="+mj-lt"/>
            <a:cs typeface="Arial" panose="020B0604020202020204" pitchFamily="34" charset="0"/>
          </a:endParaRPr>
        </a:p>
        <a:p>
          <a:pPr marL="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kern="1200" dirty="0">
              <a:latin typeface="+mj-lt"/>
              <a:cs typeface="Arial" panose="020B0604020202020204" pitchFamily="34" charset="0"/>
            </a:rPr>
            <a:t>Avant-projet (AVP)</a:t>
          </a:r>
        </a:p>
        <a:p>
          <a:pPr marL="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1050" kern="1200" dirty="0">
            <a:latin typeface="+mj-lt"/>
            <a:cs typeface="Arial" panose="020B0604020202020204" pitchFamily="34" charset="0"/>
          </a:endParaRPr>
        </a:p>
        <a:p>
          <a:pPr marL="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kern="1200" dirty="0">
              <a:latin typeface="+mj-lt"/>
              <a:cs typeface="Arial" panose="020B0604020202020204" pitchFamily="34" charset="0"/>
            </a:rPr>
            <a:t>Démarches administratives et réglementaires</a:t>
          </a:r>
        </a:p>
        <a:p>
          <a:pPr marL="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1050" kern="1200" dirty="0">
            <a:latin typeface="+mj-lt"/>
            <a:cs typeface="Arial" panose="020B0604020202020204" pitchFamily="34" charset="0"/>
          </a:endParaRPr>
        </a:p>
        <a:p>
          <a:pPr marL="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kern="1200" dirty="0">
              <a:latin typeface="+mj-lt"/>
              <a:cs typeface="Arial" panose="020B0604020202020204" pitchFamily="34" charset="0"/>
            </a:rPr>
            <a:t>Contractualisation des échanges matières</a:t>
          </a:r>
        </a:p>
      </dsp:txBody>
      <dsp:txXfrm>
        <a:off x="2112554" y="50157"/>
        <a:ext cx="1612161" cy="4264456"/>
      </dsp:txXfrm>
    </dsp:sp>
    <dsp:sp modelId="{514ED301-FB43-4F2B-8328-F2EC462FC79E}">
      <dsp:nvSpPr>
        <dsp:cNvPr id="0" name=""/>
        <dsp:cNvSpPr/>
      </dsp:nvSpPr>
      <dsp:spPr>
        <a:xfrm rot="5400000">
          <a:off x="3743330" y="3060507"/>
          <a:ext cx="418087" cy="418086"/>
        </a:xfrm>
        <a:prstGeom prst="triangle">
          <a:avLst/>
        </a:prstGeom>
        <a:solidFill>
          <a:srgbClr val="7EB76D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kern="1200" dirty="0">
            <a:latin typeface="+mn-lt"/>
          </a:endParaRPr>
        </a:p>
      </dsp:txBody>
      <dsp:txXfrm>
        <a:off x="3806043" y="3081411"/>
        <a:ext cx="292661" cy="250852"/>
      </dsp:txXfrm>
    </dsp:sp>
    <dsp:sp modelId="{9D007D89-7880-463D-A95A-F11088099A17}">
      <dsp:nvSpPr>
        <dsp:cNvPr id="0" name=""/>
        <dsp:cNvSpPr/>
      </dsp:nvSpPr>
      <dsp:spPr>
        <a:xfrm>
          <a:off x="4119536" y="0"/>
          <a:ext cx="1712475" cy="4364770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solidFill>
                <a:srgbClr val="7EB76D"/>
              </a:solidFill>
              <a:latin typeface="+mj-lt"/>
              <a:cs typeface="Arial" panose="020B0604020202020204" pitchFamily="34" charset="0"/>
            </a:rPr>
            <a:t>Conception travaux (MOE)</a:t>
          </a:r>
        </a:p>
        <a:p>
          <a:pPr marL="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1050" kern="1200" dirty="0">
            <a:latin typeface="+mj-lt"/>
            <a:cs typeface="Arial" panose="020B0604020202020204" pitchFamily="34" charset="0"/>
          </a:endParaRPr>
        </a:p>
        <a:p>
          <a:pPr marL="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kern="1200" dirty="0">
              <a:latin typeface="+mj-lt"/>
              <a:cs typeface="Arial" panose="020B0604020202020204" pitchFamily="34" charset="0"/>
            </a:rPr>
            <a:t>Projet définitif justifié (PRO)</a:t>
          </a:r>
        </a:p>
        <a:p>
          <a:pPr marL="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1050" kern="1200" dirty="0">
            <a:latin typeface="+mj-lt"/>
            <a:cs typeface="Arial" panose="020B0604020202020204" pitchFamily="34" charset="0"/>
          </a:endParaRPr>
        </a:p>
        <a:p>
          <a:pPr marL="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kern="1200" dirty="0">
              <a:latin typeface="+mj-lt"/>
              <a:cs typeface="Arial" panose="020B0604020202020204" pitchFamily="34" charset="0"/>
            </a:rPr>
            <a:t>Montage des pièces de la consultation puis consultation impartiale (ACT Infra)</a:t>
          </a:r>
        </a:p>
        <a:p>
          <a:pPr marL="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1050" kern="1200" dirty="0">
            <a:latin typeface="+mj-lt"/>
            <a:cs typeface="Arial" panose="020B0604020202020204" pitchFamily="34" charset="0"/>
          </a:endParaRPr>
        </a:p>
        <a:p>
          <a:pPr marL="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kern="1200" dirty="0">
              <a:latin typeface="+mj-lt"/>
              <a:cs typeface="Arial" panose="020B0604020202020204" pitchFamily="34" charset="0"/>
            </a:rPr>
            <a:t>Analyse des offres, négociation et préparation du dossier marché (ACT Infra)</a:t>
          </a:r>
        </a:p>
        <a:p>
          <a:pPr marL="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1050" kern="1200" dirty="0">
            <a:latin typeface="+mn-lt"/>
            <a:cs typeface="Arial" panose="020B0604020202020204" pitchFamily="34" charset="0"/>
          </a:endParaRPr>
        </a:p>
        <a:p>
          <a:pPr marL="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1050" kern="1200" dirty="0">
            <a:latin typeface="+mn-lt"/>
            <a:cs typeface="Arial" panose="020B0604020202020204" pitchFamily="34" charset="0"/>
          </a:endParaRPr>
        </a:p>
      </dsp:txBody>
      <dsp:txXfrm>
        <a:off x="4169693" y="50157"/>
        <a:ext cx="1612161" cy="4264456"/>
      </dsp:txXfrm>
    </dsp:sp>
    <dsp:sp modelId="{B29AF0B2-9AC0-4EC8-AD7E-50EDB70D536F}">
      <dsp:nvSpPr>
        <dsp:cNvPr id="0" name=""/>
        <dsp:cNvSpPr/>
      </dsp:nvSpPr>
      <dsp:spPr>
        <a:xfrm rot="5400000">
          <a:off x="5800469" y="3060507"/>
          <a:ext cx="418087" cy="418086"/>
        </a:xfrm>
        <a:prstGeom prst="triangle">
          <a:avLst/>
        </a:prstGeom>
        <a:solidFill>
          <a:srgbClr val="7EB76D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kern="1200" dirty="0">
            <a:latin typeface="+mn-lt"/>
          </a:endParaRPr>
        </a:p>
      </dsp:txBody>
      <dsp:txXfrm>
        <a:off x="5863182" y="3081411"/>
        <a:ext cx="292661" cy="250852"/>
      </dsp:txXfrm>
    </dsp:sp>
    <dsp:sp modelId="{A83CB33D-CE22-44DB-9474-AA8767C243FF}">
      <dsp:nvSpPr>
        <dsp:cNvPr id="0" name=""/>
        <dsp:cNvSpPr/>
      </dsp:nvSpPr>
      <dsp:spPr>
        <a:xfrm>
          <a:off x="6176674" y="0"/>
          <a:ext cx="1712475" cy="4364770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solidFill>
                <a:srgbClr val="7EB76D"/>
              </a:solidFill>
              <a:latin typeface="+mj-lt"/>
              <a:cs typeface="Arial" panose="020B0604020202020204" pitchFamily="34" charset="0"/>
            </a:rPr>
            <a:t>Réalisation des travaux (MOE)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fr-FR" sz="1050" b="0" kern="1200" dirty="0">
            <a:latin typeface="+mj-lt"/>
            <a:cs typeface="Arial" panose="020B0604020202020204" pitchFamily="34" charset="0"/>
          </a:endParaRPr>
        </a:p>
        <a:p>
          <a:pPr marL="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rPr>
            <a:t>Visa des études d’exécution (VISA)</a:t>
          </a:r>
        </a:p>
        <a:p>
          <a:pPr marL="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1050" kern="1200" dirty="0">
            <a:solidFill>
              <a:prstClr val="black"/>
            </a:solidFill>
            <a:latin typeface="+mj-lt"/>
            <a:ea typeface="+mn-ea"/>
            <a:cs typeface="Arial" panose="020B0604020202020204" pitchFamily="34" charset="0"/>
          </a:endParaRPr>
        </a:p>
        <a:p>
          <a:pPr marL="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rPr>
            <a:t>Ordonnancement, Pilotage, Coordination des intervenants (OPC)</a:t>
          </a:r>
        </a:p>
        <a:p>
          <a:pPr marL="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1050" kern="1200" dirty="0">
            <a:solidFill>
              <a:prstClr val="black"/>
            </a:solidFill>
            <a:latin typeface="+mj-lt"/>
            <a:ea typeface="+mn-ea"/>
            <a:cs typeface="Arial" panose="020B0604020202020204" pitchFamily="34" charset="0"/>
          </a:endParaRPr>
        </a:p>
        <a:p>
          <a:pPr marL="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rPr>
            <a:t>Suivi des travaux (DET)</a:t>
          </a:r>
        </a:p>
        <a:p>
          <a:pPr marL="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1050" kern="1200" dirty="0">
            <a:solidFill>
              <a:prstClr val="black"/>
            </a:solidFill>
            <a:latin typeface="+mj-lt"/>
            <a:ea typeface="+mn-ea"/>
            <a:cs typeface="Arial" panose="020B0604020202020204" pitchFamily="34" charset="0"/>
          </a:endParaRPr>
        </a:p>
        <a:p>
          <a:pPr marL="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rPr>
            <a:t>Réception des ouvrages et des équipements (AOR)</a:t>
          </a:r>
        </a:p>
        <a:p>
          <a:pPr marL="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1050" kern="1200" dirty="0">
            <a:solidFill>
              <a:prstClr val="black"/>
            </a:solidFill>
            <a:latin typeface="Arial"/>
            <a:ea typeface="+mn-ea"/>
            <a:cs typeface="Arial" panose="020B0604020202020204" pitchFamily="34" charset="0"/>
          </a:endParaRPr>
        </a:p>
      </dsp:txBody>
      <dsp:txXfrm>
        <a:off x="6226831" y="50157"/>
        <a:ext cx="1612161" cy="4264456"/>
      </dsp:txXfrm>
    </dsp:sp>
    <dsp:sp modelId="{D6EEFC09-E590-4DEA-ABC9-5C0BF8AA8D03}">
      <dsp:nvSpPr>
        <dsp:cNvPr id="0" name=""/>
        <dsp:cNvSpPr/>
      </dsp:nvSpPr>
      <dsp:spPr>
        <a:xfrm rot="5400000">
          <a:off x="7857608" y="3060507"/>
          <a:ext cx="418087" cy="418086"/>
        </a:xfrm>
        <a:prstGeom prst="triangle">
          <a:avLst/>
        </a:prstGeom>
        <a:solidFill>
          <a:srgbClr val="7EB76D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kern="1200" dirty="0">
            <a:latin typeface="+mn-lt"/>
          </a:endParaRPr>
        </a:p>
      </dsp:txBody>
      <dsp:txXfrm>
        <a:off x="7920321" y="3081411"/>
        <a:ext cx="292661" cy="250852"/>
      </dsp:txXfrm>
    </dsp:sp>
    <dsp:sp modelId="{5C142A10-F040-4237-A8F7-03A1F4E2F32F}">
      <dsp:nvSpPr>
        <dsp:cNvPr id="0" name=""/>
        <dsp:cNvSpPr/>
      </dsp:nvSpPr>
      <dsp:spPr>
        <a:xfrm>
          <a:off x="8233813" y="0"/>
          <a:ext cx="1712475" cy="4364770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1600" b="1" kern="1200" dirty="0">
              <a:solidFill>
                <a:srgbClr val="7EB76D"/>
              </a:solidFill>
              <a:latin typeface="+mj-lt"/>
              <a:cs typeface="Arial" panose="020B0604020202020204" pitchFamily="34" charset="0"/>
            </a:rPr>
            <a:t>Assistance à la mise en service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fr-FR" sz="1050" b="0" kern="1200" dirty="0">
            <a:latin typeface="+mj-lt"/>
            <a:cs typeface="Arial" panose="020B0604020202020204" pitchFamily="34" charset="0"/>
          </a:endParaRPr>
        </a:p>
        <a:p>
          <a:pPr marL="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rPr>
            <a:t>Montée en charge</a:t>
          </a:r>
        </a:p>
        <a:p>
          <a:pPr marL="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1050" kern="1200" dirty="0">
            <a:solidFill>
              <a:prstClr val="black"/>
            </a:solidFill>
            <a:latin typeface="+mj-lt"/>
            <a:ea typeface="+mn-ea"/>
            <a:cs typeface="Arial" panose="020B0604020202020204" pitchFamily="34" charset="0"/>
          </a:endParaRPr>
        </a:p>
        <a:p>
          <a:pPr marL="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rPr>
            <a:t>Suivi et optimisation des performances</a:t>
          </a:r>
        </a:p>
        <a:p>
          <a:pPr marL="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1050" kern="1200" dirty="0">
            <a:solidFill>
              <a:prstClr val="black"/>
            </a:solidFill>
            <a:latin typeface="+mj-lt"/>
            <a:ea typeface="+mn-ea"/>
            <a:cs typeface="Arial" panose="020B0604020202020204" pitchFamily="34" charset="0"/>
          </a:endParaRPr>
        </a:p>
        <a:p>
          <a:pPr marL="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05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rPr>
            <a:t>Suivi de la garantie de parfait achèvement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fr-FR" sz="1050" b="0" kern="1200" dirty="0">
            <a:latin typeface="PF BeauSans Pro" panose="02000500000000020004" pitchFamily="50" charset="0"/>
            <a:cs typeface="Arial" panose="020B0604020202020204" pitchFamily="34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fr-FR" sz="1050" b="0" kern="1200" dirty="0">
            <a:latin typeface="+mn-lt"/>
            <a:cs typeface="Arial" panose="020B0604020202020204" pitchFamily="34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fr-FR" sz="1050" b="0" kern="1200" dirty="0">
            <a:latin typeface="+mn-lt"/>
            <a:cs typeface="Arial" panose="020B0604020202020204" pitchFamily="34" charset="0"/>
          </a:endParaRPr>
        </a:p>
      </dsp:txBody>
      <dsp:txXfrm>
        <a:off x="8283970" y="50157"/>
        <a:ext cx="1612161" cy="42644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922E58-ADC1-4EF2-93DF-D339A0958DD5}">
      <dsp:nvSpPr>
        <dsp:cNvPr id="0" name=""/>
        <dsp:cNvSpPr/>
      </dsp:nvSpPr>
      <dsp:spPr>
        <a:xfrm>
          <a:off x="0" y="0"/>
          <a:ext cx="3108553" cy="3599808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ln>
                <a:noFill/>
              </a:ln>
              <a:solidFill>
                <a:srgbClr val="7EB76D"/>
              </a:solidFill>
              <a:latin typeface="+mj-lt"/>
              <a:cs typeface="Arial" panose="020B0604020202020204" pitchFamily="34" charset="0"/>
            </a:rPr>
            <a:t>Equipe énergie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b="1" kern="1200" dirty="0">
            <a:ln>
              <a:noFill/>
            </a:ln>
            <a:solidFill>
              <a:srgbClr val="7EB76D"/>
            </a:solidFill>
            <a:latin typeface="+mj-lt"/>
            <a:cs typeface="Arial" panose="020B0604020202020204" pitchFamily="34" charset="0"/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solidFill>
                <a:prstClr val="black"/>
              </a:solidFill>
              <a:latin typeface="Arial" panose="020B0604020202020204"/>
              <a:ea typeface="+mn-ea"/>
              <a:cs typeface="Arial" panose="020B0604020202020204" pitchFamily="34" charset="0"/>
            </a:rPr>
            <a:t>Bilan </a:t>
          </a:r>
          <a:r>
            <a:rPr lang="fr-FR" sz="1100" b="0" kern="1200" dirty="0">
              <a:solidFill>
                <a:prstClr val="black"/>
              </a:solidFill>
              <a:latin typeface="Arial" panose="020B0604020202020204"/>
              <a:ea typeface="+mn-ea"/>
              <a:cs typeface="Arial" panose="020B0604020202020204" pitchFamily="34" charset="0"/>
            </a:rPr>
            <a:t>énergétique (mise en place de sous-comptage électrique </a:t>
          </a:r>
          <a:r>
            <a:rPr lang="fr-FR" sz="1100" kern="1200" dirty="0">
              <a:solidFill>
                <a:prstClr val="black"/>
              </a:solidFill>
              <a:latin typeface="Arial" panose="020B0604020202020204"/>
              <a:ea typeface="+mn-ea"/>
              <a:cs typeface="Arial" panose="020B0604020202020204" pitchFamily="34" charset="0"/>
            </a:rPr>
            <a:t>et thermique)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100" kern="1200" dirty="0">
            <a:solidFill>
              <a:prstClr val="black"/>
            </a:solidFill>
            <a:latin typeface="Arial" panose="020B0604020202020204"/>
            <a:ea typeface="+mn-ea"/>
            <a:cs typeface="Arial" panose="020B0604020202020204" pitchFamily="34" charset="0"/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solidFill>
                <a:prstClr val="black"/>
              </a:solidFill>
              <a:latin typeface="Arial" panose="020B0604020202020204"/>
              <a:ea typeface="+mn-ea"/>
              <a:cs typeface="Arial" panose="020B0604020202020204" pitchFamily="34" charset="0"/>
            </a:rPr>
            <a:t>Plan d’action avec des pistes chiffrées (investissement, gain énergétique et économique, temps de retour …)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100" kern="1200" dirty="0">
            <a:solidFill>
              <a:prstClr val="black"/>
            </a:solidFill>
            <a:latin typeface="Arial" panose="020B0604020202020204"/>
            <a:ea typeface="+mn-ea"/>
            <a:cs typeface="Arial" panose="020B0604020202020204" pitchFamily="34" charset="0"/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solidFill>
                <a:prstClr val="black"/>
              </a:solidFill>
              <a:latin typeface="Arial" panose="020B0604020202020204"/>
              <a:ea typeface="+mn-ea"/>
              <a:cs typeface="Arial" panose="020B0604020202020204" pitchFamily="34" charset="0"/>
            </a:rPr>
            <a:t>Feuille de route avec des scénarios de mise en place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100" kern="1200" dirty="0">
            <a:solidFill>
              <a:prstClr val="black"/>
            </a:solidFill>
            <a:latin typeface="Arial" panose="020B0604020202020204"/>
            <a:ea typeface="+mn-ea"/>
            <a:cs typeface="Arial" panose="020B0604020202020204" pitchFamily="34" charset="0"/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solidFill>
                <a:prstClr val="black"/>
              </a:solidFill>
              <a:latin typeface="Arial" panose="020B0604020202020204"/>
              <a:ea typeface="+mn-ea"/>
              <a:cs typeface="Arial" panose="020B0604020202020204" pitchFamily="34" charset="0"/>
            </a:rPr>
            <a:t>Accompagnement à la mise en place des actions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100" kern="1200" dirty="0">
            <a:solidFill>
              <a:prstClr val="black"/>
            </a:solidFill>
            <a:latin typeface="Arial" panose="020B0604020202020204"/>
            <a:ea typeface="+mn-ea"/>
            <a:cs typeface="Arial" panose="020B0604020202020204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 dirty="0">
              <a:solidFill>
                <a:prstClr val="black"/>
              </a:solidFill>
              <a:latin typeface="Arial" panose="020B0604020202020204"/>
              <a:ea typeface="+mn-ea"/>
              <a:cs typeface="Arial" panose="020B0604020202020204" pitchFamily="34" charset="0"/>
            </a:rPr>
            <a:t>6 audits sur site de </a:t>
          </a:r>
          <a:r>
            <a:rPr lang="fr-FR" sz="1100" b="1" kern="1200" dirty="0" err="1">
              <a:solidFill>
                <a:prstClr val="black"/>
              </a:solidFill>
              <a:latin typeface="Arial" panose="020B0604020202020204"/>
              <a:ea typeface="+mn-ea"/>
              <a:cs typeface="Arial" panose="020B0604020202020204" pitchFamily="34" charset="0"/>
            </a:rPr>
            <a:t>métha</a:t>
          </a:r>
          <a:r>
            <a:rPr lang="fr-FR" sz="1100" b="1" kern="1200" dirty="0">
              <a:solidFill>
                <a:prstClr val="black"/>
              </a:solidFill>
              <a:latin typeface="Arial" panose="020B0604020202020204"/>
              <a:ea typeface="+mn-ea"/>
              <a:cs typeface="Arial" panose="020B0604020202020204" pitchFamily="34" charset="0"/>
            </a:rPr>
            <a:t> </a:t>
          </a:r>
          <a:r>
            <a:rPr lang="fr-FR" sz="1100" kern="1200" dirty="0">
              <a:solidFill>
                <a:prstClr val="black"/>
              </a:solidFill>
              <a:latin typeface="Arial" panose="020B0604020202020204"/>
              <a:ea typeface="+mn-ea"/>
              <a:cs typeface="Arial" panose="020B0604020202020204" pitchFamily="34" charset="0"/>
            </a:rPr>
            <a:t>en cours ou déjà réalisé et plus d’une vingtaine de sites industriels accompagnés </a:t>
          </a:r>
        </a:p>
        <a:p>
          <a:pPr marL="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1000" kern="1200" dirty="0">
            <a:latin typeface="+mj-lt"/>
            <a:cs typeface="Arial" panose="020B0604020202020204" pitchFamily="34" charset="0"/>
          </a:endParaRPr>
        </a:p>
      </dsp:txBody>
      <dsp:txXfrm>
        <a:off x="91046" y="91046"/>
        <a:ext cx="2926461" cy="3417716"/>
      </dsp:txXfrm>
    </dsp:sp>
    <dsp:sp modelId="{65AA64D0-18E1-4841-AE76-26606CC5C552}">
      <dsp:nvSpPr>
        <dsp:cNvPr id="0" name=""/>
        <dsp:cNvSpPr/>
      </dsp:nvSpPr>
      <dsp:spPr>
        <a:xfrm rot="5400000">
          <a:off x="2977202" y="2616539"/>
          <a:ext cx="772104" cy="758927"/>
        </a:xfrm>
        <a:prstGeom prst="triangle">
          <a:avLst/>
        </a:prstGeom>
        <a:solidFill>
          <a:srgbClr val="7EB76D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800" kern="1200" dirty="0">
            <a:latin typeface="+mn-lt"/>
          </a:endParaRPr>
        </a:p>
      </dsp:txBody>
      <dsp:txXfrm>
        <a:off x="3091041" y="2654485"/>
        <a:ext cx="544426" cy="455357"/>
      </dsp:txXfrm>
    </dsp:sp>
    <dsp:sp modelId="{3D4A18A7-7A3A-49F0-B705-FF685B794703}">
      <dsp:nvSpPr>
        <dsp:cNvPr id="0" name=""/>
        <dsp:cNvSpPr/>
      </dsp:nvSpPr>
      <dsp:spPr>
        <a:xfrm>
          <a:off x="3745060" y="0"/>
          <a:ext cx="3108553" cy="3599808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600" b="1" kern="1200" dirty="0">
              <a:solidFill>
                <a:srgbClr val="7EB76D"/>
              </a:solidFill>
              <a:latin typeface="+mj-lt"/>
              <a:cs typeface="Arial" panose="020B0604020202020204" pitchFamily="34" charset="0"/>
            </a:rPr>
            <a:t>Equipe process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solidFill>
                <a:srgbClr val="7EB76D"/>
              </a:solidFill>
              <a:latin typeface="+mj-lt"/>
              <a:cs typeface="Arial" panose="020B0604020202020204" pitchFamily="34" charset="0"/>
            </a:rPr>
            <a:t>(AMO)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b="1" kern="1200" dirty="0">
            <a:solidFill>
              <a:srgbClr val="7EB76D"/>
            </a:solidFill>
            <a:latin typeface="+mj-lt"/>
            <a:cs typeface="Arial" panose="020B0604020202020204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0" kern="1200" dirty="0">
              <a:solidFill>
                <a:prstClr val="black"/>
              </a:solidFill>
              <a:latin typeface="Arial" panose="020B0604020202020204"/>
              <a:ea typeface="+mn-ea"/>
              <a:cs typeface="Arial" panose="020B0604020202020204" pitchFamily="34" charset="0"/>
            </a:rPr>
            <a:t>Dimensionnement technico-économique </a:t>
          </a:r>
          <a:r>
            <a:rPr lang="fr-FR" sz="1100" kern="1200" dirty="0">
              <a:solidFill>
                <a:prstClr val="black"/>
              </a:solidFill>
              <a:latin typeface="Arial" panose="020B0604020202020204"/>
              <a:ea typeface="+mn-ea"/>
              <a:cs typeface="Arial" panose="020B0604020202020204" pitchFamily="34" charset="0"/>
            </a:rPr>
            <a:t>et étude d’implantation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fr-FR" sz="1100" kern="1200" dirty="0">
            <a:solidFill>
              <a:prstClr val="black"/>
            </a:solidFill>
            <a:latin typeface="Arial" panose="020B0604020202020204"/>
            <a:ea typeface="+mn-ea"/>
            <a:cs typeface="Arial" panose="020B0604020202020204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FR" sz="1100" kern="1200" dirty="0">
              <a:solidFill>
                <a:prstClr val="black"/>
              </a:solidFill>
              <a:latin typeface="Arial" panose="020B0604020202020204"/>
              <a:ea typeface="+mn-ea"/>
              <a:cs typeface="Arial" panose="020B0604020202020204" pitchFamily="34" charset="0"/>
            </a:rPr>
            <a:t>Assistance raccordement et vente d’énergie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FR" sz="1100" kern="1200" dirty="0">
              <a:solidFill>
                <a:prstClr val="black"/>
              </a:solidFill>
              <a:latin typeface="Arial" panose="020B0604020202020204"/>
              <a:ea typeface="+mn-ea"/>
              <a:cs typeface="Arial" panose="020B0604020202020204" pitchFamily="34" charset="0"/>
            </a:rPr>
            <a:t>Choix fournisseurs process (ACT Process)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FR" sz="1100" kern="1200" dirty="0">
              <a:solidFill>
                <a:prstClr val="black"/>
              </a:solidFill>
              <a:latin typeface="Arial" panose="020B0604020202020204"/>
              <a:ea typeface="+mn-ea"/>
              <a:cs typeface="Arial" panose="020B0604020202020204" pitchFamily="34" charset="0"/>
            </a:rPr>
            <a:t>Démarches administratives et réglementaires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fr-FR" sz="1100" kern="1200" dirty="0">
            <a:solidFill>
              <a:prstClr val="black"/>
            </a:solidFill>
            <a:latin typeface="Arial" panose="020B0604020202020204"/>
            <a:ea typeface="+mn-ea"/>
            <a:cs typeface="Arial" panose="020B0604020202020204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FR" sz="1100" kern="1200" dirty="0">
              <a:solidFill>
                <a:prstClr val="black"/>
              </a:solidFill>
              <a:latin typeface="Arial" panose="020B0604020202020204"/>
              <a:ea typeface="+mn-ea"/>
              <a:cs typeface="Arial" panose="020B0604020202020204" pitchFamily="34" charset="0"/>
            </a:rPr>
            <a:t>Etudes stratégiques, territoriale et accompagnement filière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FR" sz="1050" b="1" kern="1200" dirty="0">
              <a:solidFill>
                <a:srgbClr val="7EB76D"/>
              </a:solidFill>
              <a:latin typeface="+mj-lt"/>
              <a:cs typeface="Arial" panose="020B0604020202020204" pitchFamily="34" charset="0"/>
            </a:rPr>
            <a:t>	</a:t>
          </a:r>
        </a:p>
        <a:p>
          <a:pPr marL="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1000" kern="1200" dirty="0">
            <a:latin typeface="+mj-lt"/>
            <a:cs typeface="Arial" panose="020B0604020202020204" pitchFamily="34" charset="0"/>
          </a:endParaRPr>
        </a:p>
      </dsp:txBody>
      <dsp:txXfrm>
        <a:off x="3836106" y="91046"/>
        <a:ext cx="2926461" cy="3417716"/>
      </dsp:txXfrm>
    </dsp:sp>
    <dsp:sp modelId="{514ED301-FB43-4F2B-8328-F2EC462FC79E}">
      <dsp:nvSpPr>
        <dsp:cNvPr id="0" name=""/>
        <dsp:cNvSpPr/>
      </dsp:nvSpPr>
      <dsp:spPr>
        <a:xfrm rot="5400000">
          <a:off x="6730790" y="2616539"/>
          <a:ext cx="775945" cy="758927"/>
        </a:xfrm>
        <a:prstGeom prst="triangle">
          <a:avLst/>
        </a:prstGeom>
        <a:solidFill>
          <a:srgbClr val="7EB76D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800" kern="1200" dirty="0">
            <a:latin typeface="+mn-lt"/>
          </a:endParaRPr>
        </a:p>
      </dsp:txBody>
      <dsp:txXfrm>
        <a:off x="6844629" y="2654485"/>
        <a:ext cx="548267" cy="455357"/>
      </dsp:txXfrm>
    </dsp:sp>
    <dsp:sp modelId="{9D007D89-7880-463D-A95A-F11088099A17}">
      <dsp:nvSpPr>
        <dsp:cNvPr id="0" name=""/>
        <dsp:cNvSpPr/>
      </dsp:nvSpPr>
      <dsp:spPr>
        <a:xfrm>
          <a:off x="7493288" y="0"/>
          <a:ext cx="3318957" cy="3599808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600" b="1" kern="1200" dirty="0">
              <a:solidFill>
                <a:srgbClr val="7EB76D"/>
              </a:solidFill>
              <a:latin typeface="+mj-lt"/>
              <a:cs typeface="Arial" panose="020B0604020202020204" pitchFamily="34" charset="0"/>
            </a:rPr>
            <a:t>Conception /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solidFill>
                <a:srgbClr val="7EB76D"/>
              </a:solidFill>
              <a:latin typeface="+mj-lt"/>
              <a:cs typeface="Arial" panose="020B0604020202020204" pitchFamily="34" charset="0"/>
            </a:rPr>
            <a:t>Réalisation (MOE)</a:t>
          </a:r>
        </a:p>
        <a:p>
          <a:pPr marL="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1100" kern="1200" dirty="0">
            <a:latin typeface="+mj-lt"/>
            <a:cs typeface="Arial" panose="020B0604020202020204" pitchFamily="34" charset="0"/>
          </a:endParaRPr>
        </a:p>
        <a:p>
          <a:pPr marL="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100" kern="1200" dirty="0">
              <a:latin typeface="+mj-lt"/>
              <a:cs typeface="Arial" panose="020B0604020202020204" pitchFamily="34" charset="0"/>
            </a:rPr>
            <a:t>Conception travaux </a:t>
          </a:r>
          <a:r>
            <a:rPr lang="fr-FR" sz="1050" i="1" kern="1200" dirty="0">
              <a:latin typeface="+mj-lt"/>
              <a:cs typeface="Arial" panose="020B0604020202020204" pitchFamily="34" charset="0"/>
            </a:rPr>
            <a:t>(projet définitif justifié, consultation, analyse des offres)</a:t>
          </a:r>
          <a:endParaRPr lang="fr-FR" sz="1050" i="1" kern="1200" dirty="0">
            <a:latin typeface="+mn-lt"/>
            <a:cs typeface="Arial" panose="020B0604020202020204" pitchFamily="34" charset="0"/>
          </a:endParaRPr>
        </a:p>
        <a:p>
          <a:pPr marL="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1100" kern="1200" dirty="0">
            <a:latin typeface="+mn-lt"/>
            <a:cs typeface="Arial" panose="020B0604020202020204" pitchFamily="34" charset="0"/>
          </a:endParaRPr>
        </a:p>
        <a:p>
          <a:pPr marL="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100" kern="1200" dirty="0">
              <a:latin typeface="+mj-lt"/>
              <a:cs typeface="Arial" panose="020B0604020202020204" pitchFamily="34" charset="0"/>
            </a:rPr>
            <a:t>Réalisation travaux </a:t>
          </a:r>
          <a:r>
            <a:rPr lang="fr-FR" sz="1050" i="1" kern="1200" dirty="0">
              <a:latin typeface="+mj-lt"/>
              <a:cs typeface="Arial" panose="020B0604020202020204" pitchFamily="34" charset="0"/>
            </a:rPr>
            <a:t>(visa des études d’exécution, OPC, DET, réception des ouvrages et des équipements)</a:t>
          </a:r>
          <a:endParaRPr lang="fr-FR" sz="1050" i="1" kern="1200" dirty="0">
            <a:latin typeface="+mn-lt"/>
            <a:cs typeface="Arial" panose="020B0604020202020204" pitchFamily="34" charset="0"/>
          </a:endParaRPr>
        </a:p>
        <a:p>
          <a:pPr marL="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1100" kern="1200" dirty="0">
            <a:latin typeface="+mj-lt"/>
            <a:cs typeface="Arial" panose="020B0604020202020204" pitchFamily="34" charset="0"/>
          </a:endParaRPr>
        </a:p>
        <a:p>
          <a:pPr marL="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100" kern="1200" dirty="0">
              <a:latin typeface="+mj-lt"/>
              <a:cs typeface="Arial" panose="020B0604020202020204" pitchFamily="34" charset="0"/>
            </a:rPr>
            <a:t>Assistance à la mise en service </a:t>
          </a:r>
          <a:r>
            <a:rPr lang="fr-FR" sz="1050" i="1" kern="1200" dirty="0">
              <a:latin typeface="+mj-lt"/>
              <a:cs typeface="Arial" panose="020B0604020202020204" pitchFamily="34" charset="0"/>
            </a:rPr>
            <a:t>(montée en charge, suivi et optimisation des performances, suivi de la garantie de parfait achèvement)</a:t>
          </a:r>
        </a:p>
        <a:p>
          <a:pPr marL="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1050" i="1" kern="1200" dirty="0">
            <a:latin typeface="+mj-lt"/>
            <a:cs typeface="Arial" panose="020B0604020202020204" pitchFamily="34" charset="0"/>
          </a:endParaRPr>
        </a:p>
        <a:p>
          <a:pPr marL="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1100" b="1" i="0" kern="1200" dirty="0">
              <a:latin typeface="+mj-lt"/>
              <a:cs typeface="Arial" panose="020B0604020202020204" pitchFamily="34" charset="0"/>
            </a:rPr>
            <a:t>2 entreprises du groupe Keran :</a:t>
          </a:r>
        </a:p>
        <a:p>
          <a:pPr marL="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1050" i="1" kern="1200" dirty="0">
            <a:latin typeface="+mj-lt"/>
            <a:cs typeface="Arial" panose="020B0604020202020204" pitchFamily="34" charset="0"/>
          </a:endParaRPr>
        </a:p>
        <a:p>
          <a:pPr marL="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fr-FR" sz="1050" i="1" kern="1200" dirty="0">
            <a:latin typeface="+mj-lt"/>
            <a:cs typeface="Arial" panose="020B0604020202020204" pitchFamily="34" charset="0"/>
          </a:endParaRPr>
        </a:p>
      </dsp:txBody>
      <dsp:txXfrm>
        <a:off x="7590497" y="97209"/>
        <a:ext cx="3124539" cy="34053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98C753-D8C8-4860-9877-9C3B302BDF6F}">
      <dsp:nvSpPr>
        <dsp:cNvPr id="0" name=""/>
        <dsp:cNvSpPr/>
      </dsp:nvSpPr>
      <dsp:spPr>
        <a:xfrm>
          <a:off x="4791" y="0"/>
          <a:ext cx="3373493" cy="3561548"/>
        </a:xfrm>
        <a:prstGeom prst="rect">
          <a:avLst/>
        </a:prstGeom>
        <a:solidFill>
          <a:schemeClr val="bg1"/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30861" rIns="40005" bIns="0" numCol="1" spcCol="1270" anchor="t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b="1" kern="1200" dirty="0">
            <a:ln>
              <a:noFill/>
            </a:ln>
            <a:solidFill>
              <a:srgbClr val="7EB76D"/>
            </a:solidFill>
            <a:latin typeface="+mn-lt"/>
            <a:cs typeface="Arial" panose="020B0604020202020204" pitchFamily="34" charset="0"/>
          </a:endParaRPr>
        </a:p>
      </dsp:txBody>
      <dsp:txXfrm rot="16200000">
        <a:off x="-1118093" y="1122885"/>
        <a:ext cx="2920469" cy="674698"/>
      </dsp:txXfrm>
    </dsp:sp>
    <dsp:sp modelId="{25FB750F-10DA-43DE-AC01-35E0962D4A40}">
      <dsp:nvSpPr>
        <dsp:cNvPr id="0" name=""/>
        <dsp:cNvSpPr/>
      </dsp:nvSpPr>
      <dsp:spPr>
        <a:xfrm>
          <a:off x="679490" y="0"/>
          <a:ext cx="2513252" cy="3561548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48006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1400" b="1" kern="1200" dirty="0">
              <a:solidFill>
                <a:srgbClr val="7EB76D"/>
              </a:solidFill>
              <a:latin typeface="+mj-lt"/>
              <a:cs typeface="Arial" panose="020B0604020202020204" pitchFamily="34" charset="0"/>
            </a:rPr>
            <a:t>Un label pour tous les acteurs de la filière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fr-FR" sz="1400" kern="1200" dirty="0">
            <a:latin typeface="+mj-lt"/>
            <a:cs typeface="Arial" panose="020B060402020202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1400" kern="1200" dirty="0">
              <a:latin typeface="+mj-lt"/>
              <a:cs typeface="Arial" panose="020B0604020202020204" pitchFamily="34" charset="0"/>
            </a:rPr>
            <a:t>Assistance à Maîtrise d’Ouvrage (AMO)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fr-FR" sz="1400" kern="1200" dirty="0">
            <a:latin typeface="+mj-lt"/>
            <a:cs typeface="Arial" panose="020B060402020202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1400" kern="1200" dirty="0">
              <a:latin typeface="+mj-lt"/>
              <a:cs typeface="Arial" panose="020B0604020202020204" pitchFamily="34" charset="0"/>
            </a:rPr>
            <a:t>Maître d’œuvre (MOE)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fr-FR" sz="1400" kern="1200" dirty="0">
            <a:latin typeface="+mj-lt"/>
            <a:cs typeface="Arial" panose="020B060402020202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1400" kern="1200" dirty="0">
              <a:latin typeface="+mj-lt"/>
              <a:cs typeface="Arial" panose="020B0604020202020204" pitchFamily="34" charset="0"/>
            </a:rPr>
            <a:t>Contractant général, concepteur/constructeur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fr-FR" sz="1100" kern="1200" dirty="0">
            <a:latin typeface="PF BeauSans Pro" panose="02000500000000020004" pitchFamily="50" charset="0"/>
            <a:cs typeface="Arial" panose="020B060402020202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fr-FR" sz="1100" kern="1200" dirty="0">
            <a:latin typeface="PF BeauSans Pro" panose="02000500000000020004" pitchFamily="50" charset="0"/>
            <a:cs typeface="Arial" panose="020B060402020202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fr-FR" sz="1100" kern="1200" dirty="0">
            <a:latin typeface="+mn-lt"/>
            <a:cs typeface="Arial" panose="020B0604020202020204" pitchFamily="34" charset="0"/>
          </a:endParaRPr>
        </a:p>
      </dsp:txBody>
      <dsp:txXfrm>
        <a:off x="679490" y="0"/>
        <a:ext cx="2513252" cy="3561548"/>
      </dsp:txXfrm>
    </dsp:sp>
    <dsp:sp modelId="{951440DC-85DD-43FF-B7B7-6F8F48FCB283}">
      <dsp:nvSpPr>
        <dsp:cNvPr id="0" name=""/>
        <dsp:cNvSpPr/>
      </dsp:nvSpPr>
      <dsp:spPr>
        <a:xfrm>
          <a:off x="3481109" y="0"/>
          <a:ext cx="2821083" cy="3561548"/>
        </a:xfrm>
        <a:prstGeom prst="rect">
          <a:avLst/>
        </a:prstGeom>
        <a:solidFill>
          <a:schemeClr val="bg1"/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30861" rIns="40005" bIns="0" numCol="1" spcCol="1270" anchor="t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b="1" kern="1200" dirty="0">
            <a:solidFill>
              <a:srgbClr val="7EB76D"/>
            </a:solidFill>
            <a:latin typeface="+mn-lt"/>
            <a:cs typeface="Arial" panose="020B0604020202020204" pitchFamily="34" charset="0"/>
          </a:endParaRPr>
        </a:p>
      </dsp:txBody>
      <dsp:txXfrm rot="16200000">
        <a:off x="2302983" y="1178126"/>
        <a:ext cx="2920469" cy="564216"/>
      </dsp:txXfrm>
    </dsp:sp>
    <dsp:sp modelId="{5FB345EF-016B-4C4F-8978-EC455C58FE9C}">
      <dsp:nvSpPr>
        <dsp:cNvPr id="0" name=""/>
        <dsp:cNvSpPr/>
      </dsp:nvSpPr>
      <dsp:spPr>
        <a:xfrm rot="5400000">
          <a:off x="3251587" y="2799424"/>
          <a:ext cx="523274" cy="506024"/>
        </a:xfrm>
        <a:prstGeom prst="flowChartExtract">
          <a:avLst/>
        </a:prstGeom>
        <a:solidFill>
          <a:srgbClr val="7EB76D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8B5E543-E17B-4D0A-B09A-90453BEA0D16}">
      <dsp:nvSpPr>
        <dsp:cNvPr id="0" name=""/>
        <dsp:cNvSpPr/>
      </dsp:nvSpPr>
      <dsp:spPr>
        <a:xfrm>
          <a:off x="4085375" y="0"/>
          <a:ext cx="2101707" cy="3561548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48006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1400" b="1" kern="1200" dirty="0">
              <a:solidFill>
                <a:srgbClr val="7EB76D"/>
              </a:solidFill>
              <a:latin typeface="+mj-lt"/>
              <a:cs typeface="Arial" panose="020B0604020202020204" pitchFamily="34" charset="0"/>
            </a:rPr>
            <a:t>Une quarantaine de critères évalués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fr-FR" sz="1400" b="1" kern="1200" dirty="0">
            <a:solidFill>
              <a:srgbClr val="7EB76D"/>
            </a:solidFill>
            <a:latin typeface="+mj-lt"/>
            <a:cs typeface="Arial" panose="020B060402020202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1400" kern="1200" dirty="0">
              <a:solidFill>
                <a:schemeClr val="tx1"/>
              </a:solidFill>
              <a:latin typeface="+mj-lt"/>
            </a:rPr>
            <a:t>- Technique (Process, GC, GE, GM, Agronomie, Biologie)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1400" kern="1200" dirty="0">
              <a:solidFill>
                <a:schemeClr val="tx1"/>
              </a:solidFill>
              <a:latin typeface="+mj-lt"/>
            </a:rPr>
            <a:t>- Sécurité et maîtrise des risques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1400" kern="1200" dirty="0">
              <a:solidFill>
                <a:schemeClr val="tx1"/>
              </a:solidFill>
              <a:latin typeface="+mj-lt"/>
            </a:rPr>
            <a:t>- Assurance et HSE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1400" kern="1200" dirty="0">
              <a:solidFill>
                <a:schemeClr val="tx1"/>
              </a:solidFill>
              <a:latin typeface="+mj-lt"/>
            </a:rPr>
            <a:t>- Contractualisation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1400" kern="1200" dirty="0">
              <a:solidFill>
                <a:schemeClr val="tx1"/>
              </a:solidFill>
              <a:latin typeface="+mj-lt"/>
            </a:rPr>
            <a:t>- Ingénierie financière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1400" kern="1200" dirty="0">
              <a:solidFill>
                <a:schemeClr val="tx1"/>
              </a:solidFill>
              <a:latin typeface="+mj-lt"/>
            </a:rPr>
            <a:t>- Management de projet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1400" kern="1200" dirty="0">
              <a:solidFill>
                <a:schemeClr val="tx1"/>
              </a:solidFill>
              <a:latin typeface="+mj-lt"/>
            </a:rPr>
            <a:t>- Système qualité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1400" kern="1200" dirty="0">
              <a:solidFill>
                <a:schemeClr val="tx1"/>
              </a:solidFill>
              <a:latin typeface="+mj-lt"/>
            </a:rPr>
            <a:t>- Excellence environnementale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1400" b="0" kern="1200" dirty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- Etc.</a:t>
          </a:r>
          <a:endParaRPr lang="fr-FR" sz="1400" b="0" kern="1200" dirty="0">
            <a:solidFill>
              <a:srgbClr val="7EB76D"/>
            </a:solidFill>
            <a:latin typeface="+mj-lt"/>
            <a:cs typeface="Arial" panose="020B0604020202020204" pitchFamily="34" charset="0"/>
          </a:endParaRPr>
        </a:p>
      </dsp:txBody>
      <dsp:txXfrm>
        <a:off x="4085375" y="0"/>
        <a:ext cx="2101707" cy="3561548"/>
      </dsp:txXfrm>
    </dsp:sp>
    <dsp:sp modelId="{F225A752-203A-4EDE-BA93-0AB37771B8EF}">
      <dsp:nvSpPr>
        <dsp:cNvPr id="0" name=""/>
        <dsp:cNvSpPr/>
      </dsp:nvSpPr>
      <dsp:spPr>
        <a:xfrm>
          <a:off x="6435513" y="0"/>
          <a:ext cx="3373493" cy="3561548"/>
        </a:xfrm>
        <a:prstGeom prst="rect">
          <a:avLst/>
        </a:prstGeom>
        <a:solidFill>
          <a:schemeClr val="bg1"/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30861" rIns="40005" bIns="0" numCol="1" spcCol="1270" anchor="t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b="1" kern="1200" dirty="0">
            <a:solidFill>
              <a:srgbClr val="7EB76D"/>
            </a:solidFill>
            <a:latin typeface="+mn-lt"/>
            <a:cs typeface="Arial" panose="020B0604020202020204" pitchFamily="34" charset="0"/>
          </a:endParaRPr>
        </a:p>
      </dsp:txBody>
      <dsp:txXfrm rot="16200000">
        <a:off x="5312628" y="1122885"/>
        <a:ext cx="2920469" cy="674698"/>
      </dsp:txXfrm>
    </dsp:sp>
    <dsp:sp modelId="{3F78827D-9483-4039-81E2-A0D1CB978211}">
      <dsp:nvSpPr>
        <dsp:cNvPr id="0" name=""/>
        <dsp:cNvSpPr/>
      </dsp:nvSpPr>
      <dsp:spPr>
        <a:xfrm rot="5400000">
          <a:off x="6190743" y="2799424"/>
          <a:ext cx="523274" cy="506024"/>
        </a:xfrm>
        <a:prstGeom prst="flowChartExtract">
          <a:avLst/>
        </a:prstGeom>
        <a:solidFill>
          <a:srgbClr val="7EB76D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531D9A0-184B-4026-9576-9825D666FB89}">
      <dsp:nvSpPr>
        <dsp:cNvPr id="0" name=""/>
        <dsp:cNvSpPr/>
      </dsp:nvSpPr>
      <dsp:spPr>
        <a:xfrm>
          <a:off x="7110212" y="0"/>
          <a:ext cx="2513252" cy="3561548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48006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1400" b="1" kern="1200" dirty="0">
              <a:solidFill>
                <a:srgbClr val="7EB76D"/>
              </a:solidFill>
              <a:latin typeface="+mj-lt"/>
              <a:cs typeface="Arial" panose="020B0604020202020204" pitchFamily="34" charset="0"/>
            </a:rPr>
            <a:t>Une demande des services publics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fr-FR" sz="1400" b="1" kern="1200" dirty="0">
            <a:solidFill>
              <a:srgbClr val="7EB76D"/>
            </a:solidFill>
            <a:latin typeface="+mj-lt"/>
            <a:cs typeface="Arial" panose="020B060402020202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1400" kern="1200" dirty="0">
              <a:latin typeface="+mj-lt"/>
            </a:rPr>
            <a:t>Dès 2021, les </a:t>
          </a:r>
          <a:r>
            <a:rPr lang="fr-FR" sz="1400" b="1" kern="1200" dirty="0">
              <a:latin typeface="+mj-lt"/>
            </a:rPr>
            <a:t>subventions à l’investissement ADEME ne seront accordées qu’aux projets ayant été accompagnés par des entreprises labellisées</a:t>
          </a:r>
          <a:endParaRPr lang="fr-FR" sz="1400" b="1" kern="1200" dirty="0">
            <a:solidFill>
              <a:srgbClr val="7EB76D"/>
            </a:solidFill>
            <a:latin typeface="+mj-lt"/>
            <a:cs typeface="Arial" panose="020B060402020202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fr-FR" sz="1100" kern="1200" dirty="0">
            <a:latin typeface="+mn-lt"/>
            <a:cs typeface="Arial" panose="020B0604020202020204" pitchFamily="34" charset="0"/>
          </a:endParaRPr>
        </a:p>
      </dsp:txBody>
      <dsp:txXfrm>
        <a:off x="7110212" y="0"/>
        <a:ext cx="2513252" cy="35615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3D7259-FFF1-491C-BE81-623D66016607}" type="datetimeFigureOut">
              <a:rPr lang="fr-FR" smtClean="0"/>
              <a:t>24/01/2025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4279E5-88CB-45D5-983A-006466B09C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2060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Pour une présentation, nous vous conseillons de ne jamais avoir du texte dont la taille de la police est inférieure à 16 pts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279E5-88CB-45D5-983A-006466B09C9D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2584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ED466-4FAF-C5C6-FBFB-7F0D25E25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1681D01-1714-53CA-200A-A940761047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7E448F7-F985-A5B8-5C31-6A105ED383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Pour une présentation, nous vous conseillons de ne jamais avoir du texte dont la taille de la police est inférieure à 16 pts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462B9D-4363-56F9-9FCB-4CF96828ED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279E5-88CB-45D5-983A-006466B09C9D}" type="slidenum">
              <a:rPr lang="fr-FR" smtClean="0"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0488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9BB0F-B2F8-8665-93F4-76821916A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657A350-B31C-70DE-69B3-5C92DF1090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1012546-0A06-7521-B834-E66B10EF75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Pour une présentation, nous vous conseillons de ne jamais avoir du texte dont la taille de la police est inférieure à 16 pts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FEA270E-DE55-161F-F7F8-88298D9D5A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279E5-88CB-45D5-983A-006466B09C9D}" type="slidenum">
              <a:rPr lang="fr-FR" smtClean="0"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314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89934-C40B-CE9D-27EC-980C4183F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A781646-D09A-F31E-7EB7-DCAD7B7DB0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AA017A3-6C90-744E-9D5E-18EF68E295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Pour une présentation, nous vous conseillons de ne jamais avoir du texte dont la taille de la police est inférieure à 16 pts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13FCAF-FDF0-224D-D82A-673D310598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279E5-88CB-45D5-983A-006466B09C9D}" type="slidenum">
              <a:rPr lang="fr-FR" smtClean="0"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315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89F31-5BBA-0ABE-9EB6-06B06DBF9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3CB8F24-1034-47E4-FB22-2DAF3E8A45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04E2932-1EFC-A555-FE21-802436E9FA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Pour une présentation, nous vous conseillons de ne jamais avoir du texte dont la taille de la police est inférieure à 16 pts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29555D2-626F-964E-E3B1-BB48042EA7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279E5-88CB-45D5-983A-006466B09C9D}" type="slidenum">
              <a:rPr lang="fr-FR" smtClean="0"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2125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8AD13-C1EC-6657-7DA4-ED6959632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D5FDF25-F7D5-3C01-01AE-9826304922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2D8E6C8-F7C3-9085-2335-7A3468DC22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Pour une présentation, nous vous conseillons de ne jamais avoir du texte dont la taille de la police est inférieure à 16 pts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517711-302C-C3D8-623F-1695865AA4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279E5-88CB-45D5-983A-006466B09C9D}" type="slidenum">
              <a:rPr lang="fr-FR" smtClean="0"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3996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523EB-3BA1-CBB7-0262-9B433DF33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6A61878-6A0E-02C1-BC6C-D26EF95FCE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309BE93-0435-FD5C-0718-5CFCD9E324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Pour une présentation, nous vous conseillons de ne jamais avoir du texte dont la taille de la police est inférieure à 16 pts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7F3E2F7-13DC-B362-68EE-ADEDB8E619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279E5-88CB-45D5-983A-006466B09C9D}" type="slidenum">
              <a:rPr lang="fr-FR" smtClean="0"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67472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03911-E91C-F20F-5119-7BA611849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282C2D9-2201-B2E6-4CE3-165927470C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0D67B0C-D2E5-A266-9188-5F920D0F3F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Pour une présentation, nous vous conseillons de ne jamais avoir du texte dont la taille de la police est inférieure à 16 pts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979A18-9462-23A3-1583-E74E77B6FD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279E5-88CB-45D5-983A-006466B09C9D}" type="slidenum">
              <a:rPr lang="fr-FR" smtClean="0"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680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CC0A5-60EC-3FF5-C65D-7A8542E90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60E6522-D40F-92B0-9423-F3262C3762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8B8F6CB-5824-BA0E-A458-B3BE352953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Pour une présentation, nous vous conseillons de ne jamais avoir du texte dont la taille de la police est inférieure à 16 pts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5E579A7-3319-EF8F-CD9B-F91E2C0CCD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279E5-88CB-45D5-983A-006466B09C9D}" type="slidenum">
              <a:rPr lang="fr-FR" smtClean="0"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29715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Pour une présentation, nous vous conseillons de ne jamais avoir du texte dont la taille de la police est inférieure à 16 pts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279E5-88CB-45D5-983A-006466B09C9D}" type="slidenum">
              <a:rPr lang="fr-FR" smtClean="0"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86958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Pour une présentation, nous vous conseillons de ne jamais avoir du texte dont la taille de la police est inférieure à 16 pts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279E5-88CB-45D5-983A-006466B09C9D}" type="slidenum">
              <a:rPr lang="fr-FR" smtClean="0"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8051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1DB1E-07CC-69D7-8F4C-69C4F4563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D018C32-792A-8CF4-90FC-990FADDEB6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CABFC41-0CB7-23D6-9759-1D341EC220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Pour une présentation, nous vous conseillons de ne jamais avoir du texte dont la taille de la police est inférieure à 16 pts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C87692-0B86-D600-8051-CE34AF13C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279E5-88CB-45D5-983A-006466B09C9D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38784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Pour une présentation, nous vous conseillons de ne jamais avoir du texte dont la taille de la police est inférieure à 16 pts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279E5-88CB-45D5-983A-006466B09C9D}" type="slidenum">
              <a:rPr lang="fr-FR" smtClean="0"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6378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Pour une présentation, nous vous conseillons de ne jamais avoir du texte dont la taille de la police est inférieure à 16 pts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279E5-88CB-45D5-983A-006466B09C9D}" type="slidenum">
              <a:rPr lang="fr-FR" smtClean="0"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53573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Pour une présentation, nous vous conseillons de ne jamais avoir du texte dont la taille de la police est inférieure à 16 pts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279E5-88CB-45D5-983A-006466B09C9D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67543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Pour une présentation, nous vous conseillons de ne jamais avoir du texte dont la taille de la police est inférieure à 16 pts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279E5-88CB-45D5-983A-006466B09C9D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4593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1C1DC-C882-81E9-9914-9AAE85BA7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DF1B332-8E70-D753-B801-7C895FB0A5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87C7E21-130E-2037-0C96-860588CB26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Pour une présentation, nous vous conseillons de ne jamais avoir du texte dont la taille de la police est inférieure à 16 pts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9AEC773-FC20-3DAA-36A1-461279F619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279E5-88CB-45D5-983A-006466B09C9D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9912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64B8D-8E87-372F-EA0E-AB29C87CC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A01CC73-1F1A-C4B5-B72B-2D88973BC5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E0BB81E-12FC-86A9-DBCA-196FF9D694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Pour une présentation, nous vous conseillons de ne jamais avoir du texte dont la taille de la police est inférieure à 16 pts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A9AA1D-C81F-FC57-C09D-D6838265F2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279E5-88CB-45D5-983A-006466B09C9D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4507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0F8BA-E746-487E-635E-B4EBABED3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808B092-A076-E3D4-2E3B-0042900212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690D079-69C3-6F11-F7E4-778A752872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Pour une présentation, nous vous conseillons de ne jamais avoir du texte dont la taille de la police est inférieure à 16 pts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38ACFC8-F5B0-1E5C-DDA4-BF45AA7C03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279E5-88CB-45D5-983A-006466B09C9D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796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A6EBD-7953-9C58-F578-F24E0FBE6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5D3478D-F2D4-9946-B9AD-17442AB617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93E8184-4E0C-7D39-679B-D01ECBB683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Pour une présentation, nous vous conseillons de ne jamais avoir du texte dont la taille de la police est inférieure à 16 pts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A9B6D1B-07A8-C657-0BFF-CADC41007F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279E5-88CB-45D5-983A-006466B09C9D}" type="slidenum">
              <a:rPr lang="fr-FR" smtClean="0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4570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B439A-618C-60C1-05EA-C431E5450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45B86A9-A972-A5FB-CB7F-2319F6DBA2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3CE059B-C718-0004-1F08-C6B17655AC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Pour une présentation, nous vous conseillons de ne jamais avoir du texte dont la taille de la police est inférieure à 16 pts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729687B-3F5B-3F4C-D50C-69DA421CBA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279E5-88CB-45D5-983A-006466B09C9D}" type="slidenum">
              <a:rPr lang="fr-FR" smtClean="0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8519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C61E1-914A-7EFC-BDA7-C55A6B86B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BCB4111-AA6A-3CB4-1929-3850AA6548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D650278-EC77-05F3-F171-EFC7C1B8D4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Pour une présentation, nous vous conseillons de ne jamais avoir du texte dont la taille de la police est inférieure à 16 pts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CE2E56-2872-DF4A-EE32-42255B563A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279E5-88CB-45D5-983A-006466B09C9D}" type="slidenum">
              <a:rPr lang="fr-FR" smtClean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8008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18FC5-6D98-2E7E-DAF6-AEDE6A208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53CEBFF-2F05-63EA-D987-8AF4A0DC0C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9CB1958-34EF-3A97-EC1A-09A47A3954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Pour une présentation, nous vous conseillons de ne jamais avoir du texte dont la taille de la police est inférieure à 16 pts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6C4FCD1-5FF1-244F-2BE4-D778F8DEE6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279E5-88CB-45D5-983A-006466B09C9D}" type="slidenum">
              <a:rPr lang="fr-FR" smtClean="0"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5728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sol3d.com" TargetMode="Externa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ga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F5DF71A4-C46C-DA93-4C2F-3B4058D58D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625" y="323"/>
            <a:ext cx="5397500" cy="6857354"/>
          </a:xfrm>
          <a:prstGeom prst="rect">
            <a:avLst/>
          </a:prstGeom>
        </p:spPr>
      </p:pic>
      <p:sp>
        <p:nvSpPr>
          <p:cNvPr id="10" name="Espace réservé pour une image  12">
            <a:extLst>
              <a:ext uri="{FF2B5EF4-FFF2-40B4-BE49-F238E27FC236}">
                <a16:creationId xmlns:a16="http://schemas.microsoft.com/office/drawing/2014/main" id="{A529B911-BF87-1896-1A20-CA225A8223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48750" y="550068"/>
            <a:ext cx="2533651" cy="1545432"/>
          </a:xfrm>
          <a:prstGeom prst="rect">
            <a:avLst/>
          </a:prstGeom>
          <a:solidFill>
            <a:schemeClr val="bg1"/>
          </a:solidFill>
        </p:spPr>
        <p:txBody>
          <a:bodyPr tIns="0" rIns="0" bIns="0" anchor="ctr"/>
          <a:lstStyle>
            <a:lvl1pPr marL="0" indent="0" algn="ctr">
              <a:buNone/>
              <a:defRPr sz="1100" b="0" baseline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Cliquez sur l'icône</a:t>
            </a:r>
            <a:br>
              <a:rPr lang="fr-FR" dirty="0"/>
            </a:br>
            <a:r>
              <a:rPr lang="fr-FR" dirty="0"/>
              <a:t>pour insérer le logo client</a:t>
            </a:r>
          </a:p>
        </p:txBody>
      </p:sp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1716EC55-2936-5B91-9B2D-5E6DB539522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8709" y="-1430"/>
            <a:ext cx="5283821" cy="5200905"/>
          </a:xfrm>
          <a:custGeom>
            <a:avLst/>
            <a:gdLst>
              <a:gd name="connsiteX0" fmla="*/ 0 w 12428888"/>
              <a:gd name="connsiteY0" fmla="*/ 6028448 h 12056896"/>
              <a:gd name="connsiteX1" fmla="*/ 6214444 w 12428888"/>
              <a:gd name="connsiteY1" fmla="*/ 0 h 12056896"/>
              <a:gd name="connsiteX2" fmla="*/ 12428888 w 12428888"/>
              <a:gd name="connsiteY2" fmla="*/ 6028448 h 12056896"/>
              <a:gd name="connsiteX3" fmla="*/ 6214444 w 12428888"/>
              <a:gd name="connsiteY3" fmla="*/ 12056896 h 12056896"/>
              <a:gd name="connsiteX4" fmla="*/ 0 w 12428888"/>
              <a:gd name="connsiteY4" fmla="*/ 6028448 h 12056896"/>
              <a:gd name="connsiteX0" fmla="*/ 0 w 12431828"/>
              <a:gd name="connsiteY0" fmla="*/ 6028448 h 12783745"/>
              <a:gd name="connsiteX1" fmla="*/ 6214444 w 12431828"/>
              <a:gd name="connsiteY1" fmla="*/ 0 h 12783745"/>
              <a:gd name="connsiteX2" fmla="*/ 12428888 w 12431828"/>
              <a:gd name="connsiteY2" fmla="*/ 6028448 h 12783745"/>
              <a:gd name="connsiteX3" fmla="*/ 7020426 w 12431828"/>
              <a:gd name="connsiteY3" fmla="*/ 12008770 h 12783745"/>
              <a:gd name="connsiteX4" fmla="*/ 6214444 w 12431828"/>
              <a:gd name="connsiteY4" fmla="*/ 12056896 h 12783745"/>
              <a:gd name="connsiteX5" fmla="*/ 0 w 12431828"/>
              <a:gd name="connsiteY5" fmla="*/ 6028448 h 12783745"/>
              <a:gd name="connsiteX0" fmla="*/ 0 w 12432858"/>
              <a:gd name="connsiteY0" fmla="*/ 6028448 h 12783745"/>
              <a:gd name="connsiteX1" fmla="*/ 6214444 w 12432858"/>
              <a:gd name="connsiteY1" fmla="*/ 0 h 12783745"/>
              <a:gd name="connsiteX2" fmla="*/ 12428888 w 12432858"/>
              <a:gd name="connsiteY2" fmla="*/ 6028448 h 12783745"/>
              <a:gd name="connsiteX3" fmla="*/ 7020426 w 12432858"/>
              <a:gd name="connsiteY3" fmla="*/ 12008770 h 12783745"/>
              <a:gd name="connsiteX4" fmla="*/ 6214444 w 12432858"/>
              <a:gd name="connsiteY4" fmla="*/ 12056896 h 12783745"/>
              <a:gd name="connsiteX5" fmla="*/ 0 w 12432858"/>
              <a:gd name="connsiteY5" fmla="*/ 6028448 h 12783745"/>
              <a:gd name="connsiteX0" fmla="*/ 4463 w 12437321"/>
              <a:gd name="connsiteY0" fmla="*/ 6028448 h 12008770"/>
              <a:gd name="connsiteX1" fmla="*/ 6218907 w 12437321"/>
              <a:gd name="connsiteY1" fmla="*/ 0 h 12008770"/>
              <a:gd name="connsiteX2" fmla="*/ 12433351 w 12437321"/>
              <a:gd name="connsiteY2" fmla="*/ 6028448 h 12008770"/>
              <a:gd name="connsiteX3" fmla="*/ 7024889 w 12437321"/>
              <a:gd name="connsiteY3" fmla="*/ 12008770 h 12008770"/>
              <a:gd name="connsiteX4" fmla="*/ 4463 w 12437321"/>
              <a:gd name="connsiteY4" fmla="*/ 6028448 h 12008770"/>
              <a:gd name="connsiteX0" fmla="*/ 0 w 12432858"/>
              <a:gd name="connsiteY0" fmla="*/ 747540 h 6727862"/>
              <a:gd name="connsiteX1" fmla="*/ 12428888 w 12432858"/>
              <a:gd name="connsiteY1" fmla="*/ 747540 h 6727862"/>
              <a:gd name="connsiteX2" fmla="*/ 7020426 w 12432858"/>
              <a:gd name="connsiteY2" fmla="*/ 6727862 h 6727862"/>
              <a:gd name="connsiteX3" fmla="*/ 0 w 12432858"/>
              <a:gd name="connsiteY3" fmla="*/ 747540 h 6727862"/>
              <a:gd name="connsiteX0" fmla="*/ 1894302 w 6078510"/>
              <a:gd name="connsiteY0" fmla="*/ 2202483 h 6258755"/>
              <a:gd name="connsiteX1" fmla="*/ 6074540 w 6078510"/>
              <a:gd name="connsiteY1" fmla="*/ 278433 h 6258755"/>
              <a:gd name="connsiteX2" fmla="*/ 666078 w 6078510"/>
              <a:gd name="connsiteY2" fmla="*/ 6258755 h 6258755"/>
              <a:gd name="connsiteX3" fmla="*/ 1894302 w 6078510"/>
              <a:gd name="connsiteY3" fmla="*/ 2202483 h 6258755"/>
              <a:gd name="connsiteX0" fmla="*/ 869635 w 6311143"/>
              <a:gd name="connsiteY0" fmla="*/ 1228949 h 6447271"/>
              <a:gd name="connsiteX1" fmla="*/ 6307173 w 6311143"/>
              <a:gd name="connsiteY1" fmla="*/ 466949 h 6447271"/>
              <a:gd name="connsiteX2" fmla="*/ 898711 w 6311143"/>
              <a:gd name="connsiteY2" fmla="*/ 6447271 h 6447271"/>
              <a:gd name="connsiteX3" fmla="*/ 869635 w 6311143"/>
              <a:gd name="connsiteY3" fmla="*/ 1228949 h 6447271"/>
              <a:gd name="connsiteX0" fmla="*/ 0 w 5441508"/>
              <a:gd name="connsiteY0" fmla="*/ 1228949 h 6447271"/>
              <a:gd name="connsiteX1" fmla="*/ 5437538 w 5441508"/>
              <a:gd name="connsiteY1" fmla="*/ 466949 h 6447271"/>
              <a:gd name="connsiteX2" fmla="*/ 29076 w 5441508"/>
              <a:gd name="connsiteY2" fmla="*/ 6447271 h 6447271"/>
              <a:gd name="connsiteX3" fmla="*/ 0 w 5441508"/>
              <a:gd name="connsiteY3" fmla="*/ 1228949 h 6447271"/>
              <a:gd name="connsiteX0" fmla="*/ 318818 w 4771338"/>
              <a:gd name="connsiteY0" fmla="*/ 575705 h 5794027"/>
              <a:gd name="connsiteX1" fmla="*/ 4765756 w 4771338"/>
              <a:gd name="connsiteY1" fmla="*/ 804305 h 5794027"/>
              <a:gd name="connsiteX2" fmla="*/ 347894 w 4771338"/>
              <a:gd name="connsiteY2" fmla="*/ 5794027 h 5794027"/>
              <a:gd name="connsiteX3" fmla="*/ 318818 w 4771338"/>
              <a:gd name="connsiteY3" fmla="*/ 575705 h 5794027"/>
              <a:gd name="connsiteX0" fmla="*/ 382284 w 5690603"/>
              <a:gd name="connsiteY0" fmla="*/ 734732 h 5953054"/>
              <a:gd name="connsiteX1" fmla="*/ 5686472 w 5690603"/>
              <a:gd name="connsiteY1" fmla="*/ 677582 h 5953054"/>
              <a:gd name="connsiteX2" fmla="*/ 411360 w 5690603"/>
              <a:gd name="connsiteY2" fmla="*/ 5953054 h 5953054"/>
              <a:gd name="connsiteX3" fmla="*/ 382284 w 5690603"/>
              <a:gd name="connsiteY3" fmla="*/ 734732 h 5953054"/>
              <a:gd name="connsiteX0" fmla="*/ 382284 w 5690603"/>
              <a:gd name="connsiteY0" fmla="*/ 403112 h 5621434"/>
              <a:gd name="connsiteX1" fmla="*/ 5686472 w 5690603"/>
              <a:gd name="connsiteY1" fmla="*/ 345962 h 5621434"/>
              <a:gd name="connsiteX2" fmla="*/ 411360 w 5690603"/>
              <a:gd name="connsiteY2" fmla="*/ 5621434 h 5621434"/>
              <a:gd name="connsiteX3" fmla="*/ 382284 w 5690603"/>
              <a:gd name="connsiteY3" fmla="*/ 403112 h 5621434"/>
              <a:gd name="connsiteX0" fmla="*/ 161 w 5308480"/>
              <a:gd name="connsiteY0" fmla="*/ 470785 h 5689107"/>
              <a:gd name="connsiteX1" fmla="*/ 5304349 w 5308480"/>
              <a:gd name="connsiteY1" fmla="*/ 413635 h 5689107"/>
              <a:gd name="connsiteX2" fmla="*/ 29237 w 5308480"/>
              <a:gd name="connsiteY2" fmla="*/ 5689107 h 5689107"/>
              <a:gd name="connsiteX3" fmla="*/ 161 w 5308480"/>
              <a:gd name="connsiteY3" fmla="*/ 470785 h 5689107"/>
              <a:gd name="connsiteX0" fmla="*/ 161 w 5308480"/>
              <a:gd name="connsiteY0" fmla="*/ 57150 h 5275472"/>
              <a:gd name="connsiteX1" fmla="*/ 5304349 w 5308480"/>
              <a:gd name="connsiteY1" fmla="*/ 0 h 5275472"/>
              <a:gd name="connsiteX2" fmla="*/ 29237 w 5308480"/>
              <a:gd name="connsiteY2" fmla="*/ 5275472 h 5275472"/>
              <a:gd name="connsiteX3" fmla="*/ 161 w 5308480"/>
              <a:gd name="connsiteY3" fmla="*/ 57150 h 5275472"/>
              <a:gd name="connsiteX0" fmla="*/ 188638 w 5279243"/>
              <a:gd name="connsiteY0" fmla="*/ 187778 h 5275472"/>
              <a:gd name="connsiteX1" fmla="*/ 5275112 w 5279243"/>
              <a:gd name="connsiteY1" fmla="*/ 0 h 5275472"/>
              <a:gd name="connsiteX2" fmla="*/ 0 w 5279243"/>
              <a:gd name="connsiteY2" fmla="*/ 5275472 h 5275472"/>
              <a:gd name="connsiteX3" fmla="*/ 188638 w 5279243"/>
              <a:gd name="connsiteY3" fmla="*/ 187778 h 5275472"/>
              <a:gd name="connsiteX0" fmla="*/ 498 w 5282691"/>
              <a:gd name="connsiteY0" fmla="*/ 0 h 5279282"/>
              <a:gd name="connsiteX1" fmla="*/ 5278560 w 5282691"/>
              <a:gd name="connsiteY1" fmla="*/ 3810 h 5279282"/>
              <a:gd name="connsiteX2" fmla="*/ 3448 w 5282691"/>
              <a:gd name="connsiteY2" fmla="*/ 5279282 h 5279282"/>
              <a:gd name="connsiteX3" fmla="*/ 498 w 5282691"/>
              <a:gd name="connsiteY3" fmla="*/ 0 h 5279282"/>
              <a:gd name="connsiteX0" fmla="*/ 498 w 5282691"/>
              <a:gd name="connsiteY0" fmla="*/ 0 h 5279282"/>
              <a:gd name="connsiteX1" fmla="*/ 5278560 w 5282691"/>
              <a:gd name="connsiteY1" fmla="*/ 3810 h 5279282"/>
              <a:gd name="connsiteX2" fmla="*/ 3448 w 5282691"/>
              <a:gd name="connsiteY2" fmla="*/ 5279282 h 5279282"/>
              <a:gd name="connsiteX3" fmla="*/ 498 w 5282691"/>
              <a:gd name="connsiteY3" fmla="*/ 0 h 5279282"/>
              <a:gd name="connsiteX0" fmla="*/ 498 w 5282691"/>
              <a:gd name="connsiteY0" fmla="*/ 0 h 5279282"/>
              <a:gd name="connsiteX1" fmla="*/ 5278560 w 5282691"/>
              <a:gd name="connsiteY1" fmla="*/ 3810 h 5279282"/>
              <a:gd name="connsiteX2" fmla="*/ 3448 w 5282691"/>
              <a:gd name="connsiteY2" fmla="*/ 5279282 h 5279282"/>
              <a:gd name="connsiteX3" fmla="*/ 498 w 5282691"/>
              <a:gd name="connsiteY3" fmla="*/ 0 h 5279282"/>
              <a:gd name="connsiteX0" fmla="*/ 0 w 5282193"/>
              <a:gd name="connsiteY0" fmla="*/ 0 h 5279282"/>
              <a:gd name="connsiteX1" fmla="*/ 5278062 w 5282193"/>
              <a:gd name="connsiteY1" fmla="*/ 3810 h 5279282"/>
              <a:gd name="connsiteX2" fmla="*/ 2950 w 5282193"/>
              <a:gd name="connsiteY2" fmla="*/ 5279282 h 5279282"/>
              <a:gd name="connsiteX3" fmla="*/ 0 w 5282193"/>
              <a:gd name="connsiteY3" fmla="*/ 0 h 5279282"/>
              <a:gd name="connsiteX0" fmla="*/ 498 w 5282691"/>
              <a:gd name="connsiteY0" fmla="*/ 0 h 5279282"/>
              <a:gd name="connsiteX1" fmla="*/ 5278560 w 5282691"/>
              <a:gd name="connsiteY1" fmla="*/ 3810 h 5279282"/>
              <a:gd name="connsiteX2" fmla="*/ 3448 w 5282691"/>
              <a:gd name="connsiteY2" fmla="*/ 5279282 h 5279282"/>
              <a:gd name="connsiteX3" fmla="*/ 498 w 5282691"/>
              <a:gd name="connsiteY3" fmla="*/ 0 h 5279282"/>
              <a:gd name="connsiteX0" fmla="*/ 498 w 5282981"/>
              <a:gd name="connsiteY0" fmla="*/ 0 h 5279282"/>
              <a:gd name="connsiteX1" fmla="*/ 5278560 w 5282981"/>
              <a:gd name="connsiteY1" fmla="*/ 3810 h 5279282"/>
              <a:gd name="connsiteX2" fmla="*/ 3448 w 5282981"/>
              <a:gd name="connsiteY2" fmla="*/ 5279282 h 5279282"/>
              <a:gd name="connsiteX3" fmla="*/ 498 w 5282981"/>
              <a:gd name="connsiteY3" fmla="*/ 0 h 5279282"/>
              <a:gd name="connsiteX0" fmla="*/ 14467 w 5296925"/>
              <a:gd name="connsiteY0" fmla="*/ 0 h 4939648"/>
              <a:gd name="connsiteX1" fmla="*/ 5292529 w 5296925"/>
              <a:gd name="connsiteY1" fmla="*/ 3810 h 4939648"/>
              <a:gd name="connsiteX2" fmla="*/ 0 w 5296925"/>
              <a:gd name="connsiteY2" fmla="*/ 4939648 h 4939648"/>
              <a:gd name="connsiteX3" fmla="*/ 14467 w 5296925"/>
              <a:gd name="connsiteY3" fmla="*/ 0 h 4939648"/>
              <a:gd name="connsiteX0" fmla="*/ 26 w 5282874"/>
              <a:gd name="connsiteY0" fmla="*/ 0 h 4713225"/>
              <a:gd name="connsiteX1" fmla="*/ 5278088 w 5282874"/>
              <a:gd name="connsiteY1" fmla="*/ 3810 h 4713225"/>
              <a:gd name="connsiteX2" fmla="*/ 238107 w 5282874"/>
              <a:gd name="connsiteY2" fmla="*/ 4713225 h 4713225"/>
              <a:gd name="connsiteX3" fmla="*/ 26 w 5282874"/>
              <a:gd name="connsiteY3" fmla="*/ 0 h 4713225"/>
              <a:gd name="connsiteX0" fmla="*/ 5759 w 5288229"/>
              <a:gd name="connsiteY0" fmla="*/ 0 h 5200905"/>
              <a:gd name="connsiteX1" fmla="*/ 5283821 w 5288229"/>
              <a:gd name="connsiteY1" fmla="*/ 3810 h 5200905"/>
              <a:gd name="connsiteX2" fmla="*/ 0 w 5288229"/>
              <a:gd name="connsiteY2" fmla="*/ 5200905 h 5200905"/>
              <a:gd name="connsiteX3" fmla="*/ 5759 w 5288229"/>
              <a:gd name="connsiteY3" fmla="*/ 0 h 5200905"/>
              <a:gd name="connsiteX0" fmla="*/ 5759 w 5289495"/>
              <a:gd name="connsiteY0" fmla="*/ 0 h 5200905"/>
              <a:gd name="connsiteX1" fmla="*/ 5283821 w 5289495"/>
              <a:gd name="connsiteY1" fmla="*/ 3810 h 5200905"/>
              <a:gd name="connsiteX2" fmla="*/ 0 w 5289495"/>
              <a:gd name="connsiteY2" fmla="*/ 5200905 h 5200905"/>
              <a:gd name="connsiteX3" fmla="*/ 5759 w 5289495"/>
              <a:gd name="connsiteY3" fmla="*/ 0 h 5200905"/>
              <a:gd name="connsiteX0" fmla="*/ 5759 w 5283821"/>
              <a:gd name="connsiteY0" fmla="*/ 0 h 5200905"/>
              <a:gd name="connsiteX1" fmla="*/ 5283821 w 5283821"/>
              <a:gd name="connsiteY1" fmla="*/ 3810 h 5200905"/>
              <a:gd name="connsiteX2" fmla="*/ 0 w 5283821"/>
              <a:gd name="connsiteY2" fmla="*/ 5200905 h 5200905"/>
              <a:gd name="connsiteX3" fmla="*/ 5759 w 5283821"/>
              <a:gd name="connsiteY3" fmla="*/ 0 h 5200905"/>
              <a:gd name="connsiteX0" fmla="*/ 5759 w 5283821"/>
              <a:gd name="connsiteY0" fmla="*/ 0 h 5200905"/>
              <a:gd name="connsiteX1" fmla="*/ 5283821 w 5283821"/>
              <a:gd name="connsiteY1" fmla="*/ 3810 h 5200905"/>
              <a:gd name="connsiteX2" fmla="*/ 0 w 5283821"/>
              <a:gd name="connsiteY2" fmla="*/ 5200905 h 5200905"/>
              <a:gd name="connsiteX3" fmla="*/ 5759 w 5283821"/>
              <a:gd name="connsiteY3" fmla="*/ 0 h 520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3821" h="5200905">
                <a:moveTo>
                  <a:pt x="5759" y="0"/>
                </a:moveTo>
                <a:lnTo>
                  <a:pt x="5283821" y="3810"/>
                </a:lnTo>
                <a:cubicBezTo>
                  <a:pt x="5183019" y="2318780"/>
                  <a:pt x="3153299" y="4928600"/>
                  <a:pt x="0" y="5200905"/>
                </a:cubicBezTo>
                <a:cubicBezTo>
                  <a:pt x="4969" y="3467355"/>
                  <a:pt x="2874" y="1031644"/>
                  <a:pt x="575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600" b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BCFDD65D-8AD0-349D-C05C-6F4427A224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8175" y="3428998"/>
            <a:ext cx="7134226" cy="1466851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/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F290CF6F-9CE1-0DB2-1240-C4E20DFD3D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8175" y="5019675"/>
            <a:ext cx="7134226" cy="333375"/>
          </a:xfrm>
        </p:spPr>
        <p:txBody>
          <a:bodyPr tIns="0" rIns="0" bIns="0">
            <a:noAutofit/>
          </a:bodyPr>
          <a:lstStyle>
            <a:lvl1pPr>
              <a:defRPr sz="1800" b="0" i="1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Sous-titre de la présentation</a:t>
            </a:r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267EF16E-C43C-D317-17EF-89ABBFDC71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48175" y="5476876"/>
            <a:ext cx="3564857" cy="333375"/>
          </a:xfrm>
        </p:spPr>
        <p:txBody>
          <a:bodyPr tIns="0" rIns="0" bIns="0">
            <a:noAutofit/>
          </a:bodyPr>
          <a:lstStyle>
            <a:lvl1pPr>
              <a:defRPr sz="1600" b="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dirty="0"/>
              <a:t>Date de la présentation</a:t>
            </a:r>
          </a:p>
        </p:txBody>
      </p:sp>
      <p:pic>
        <p:nvPicPr>
          <p:cNvPr id="5" name="Image 4" descr="Une image contenant lune, croissant, astronomie, nuit&#10;&#10;Description générée automatiquement">
            <a:extLst>
              <a:ext uri="{FF2B5EF4-FFF2-40B4-BE49-F238E27FC236}">
                <a16:creationId xmlns:a16="http://schemas.microsoft.com/office/drawing/2014/main" id="{CFDD55A8-0AC6-AC91-21FE-295CA2BC0E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928" y="5725537"/>
            <a:ext cx="1326414" cy="86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88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16BD9E-5200-8FA1-9F8C-4A7EDAAB41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4" y="365125"/>
            <a:ext cx="10963267" cy="379478"/>
          </a:xfrm>
        </p:spPr>
        <p:txBody>
          <a:bodyPr/>
          <a:lstStyle/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D724DA1-39E7-24A8-5C23-FC1A3DEFCA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C0D4E-7AF8-4EE0-8632-0BA880AF82F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F62AA38-22BD-AA32-AFEB-890306BF4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0B40527-FB1C-BADA-7671-1E149E4B3E0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9" name="Espace réservé du texte 13">
            <a:extLst>
              <a:ext uri="{FF2B5EF4-FFF2-40B4-BE49-F238E27FC236}">
                <a16:creationId xmlns:a16="http://schemas.microsoft.com/office/drawing/2014/main" id="{CA726962-4E58-302C-355D-468FEBA4AD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704" y="1390650"/>
            <a:ext cx="5133971" cy="4619625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1"/>
            <a:endParaRPr lang="fr-FR" dirty="0"/>
          </a:p>
          <a:p>
            <a:pPr lvl="2"/>
            <a:r>
              <a:rPr lang="fr-FR" dirty="0"/>
              <a:t>Texte</a:t>
            </a:r>
          </a:p>
          <a:p>
            <a:pPr lvl="3"/>
            <a:r>
              <a:rPr lang="fr-FR" dirty="0"/>
              <a:t>Texte italique</a:t>
            </a:r>
          </a:p>
          <a:p>
            <a:pPr lvl="3"/>
            <a:endParaRPr lang="fr-FR" dirty="0"/>
          </a:p>
          <a:p>
            <a:pPr lvl="4"/>
            <a:r>
              <a:rPr lang="fr-FR" dirty="0"/>
              <a:t>Premier niveau de liste à puces</a:t>
            </a:r>
          </a:p>
          <a:p>
            <a:pPr lvl="5"/>
            <a:r>
              <a:rPr lang="fr-FR" dirty="0"/>
              <a:t>Second niveau de liste à puces</a:t>
            </a:r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44B5D61B-5CF5-BF3A-1996-7EB5D6E100A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477000" y="3819525"/>
            <a:ext cx="5133971" cy="2190750"/>
          </a:xfrm>
        </p:spPr>
        <p:txBody>
          <a:bodyPr anchor="ctr">
            <a:norm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3128CE-5DC5-F336-197E-4C51DB9161D5}"/>
              </a:ext>
            </a:extLst>
          </p:cNvPr>
          <p:cNvSpPr/>
          <p:nvPr userDrawn="1"/>
        </p:nvSpPr>
        <p:spPr>
          <a:xfrm rot="5400000">
            <a:off x="5356590" y="4873256"/>
            <a:ext cx="2190751" cy="832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id="{9D9DCB0D-BBF7-92B8-4910-6206DC6DEE0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477000" y="1390650"/>
            <a:ext cx="5133971" cy="2190750"/>
          </a:xfrm>
        </p:spPr>
        <p:txBody>
          <a:bodyPr anchor="ctr">
            <a:norm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D650A7-3FDA-F4C8-4E3C-C9E198D792F8}"/>
              </a:ext>
            </a:extLst>
          </p:cNvPr>
          <p:cNvSpPr/>
          <p:nvPr userDrawn="1"/>
        </p:nvSpPr>
        <p:spPr>
          <a:xfrm rot="5400000">
            <a:off x="5356590" y="2444381"/>
            <a:ext cx="2190751" cy="832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A01701FF-BFEF-F080-3CEE-C4896D42C9FA}"/>
              </a:ext>
            </a:extLst>
          </p:cNvPr>
          <p:cNvCxnSpPr>
            <a:cxnSpLocks/>
          </p:cNvCxnSpPr>
          <p:nvPr userDrawn="1"/>
        </p:nvCxnSpPr>
        <p:spPr>
          <a:xfrm>
            <a:off x="2034036" y="6492875"/>
            <a:ext cx="0" cy="160657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912F2F8-E23B-0DE6-4D0D-CEB45B7C4408}"/>
              </a:ext>
            </a:extLst>
          </p:cNvPr>
          <p:cNvSpPr/>
          <p:nvPr userDrawn="1"/>
        </p:nvSpPr>
        <p:spPr>
          <a:xfrm>
            <a:off x="647704" y="952500"/>
            <a:ext cx="451868" cy="666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Une image contenant lune, croissant, astronomie, nuit&#10;&#10;Description générée automatiquement">
            <a:extLst>
              <a:ext uri="{FF2B5EF4-FFF2-40B4-BE49-F238E27FC236}">
                <a16:creationId xmlns:a16="http://schemas.microsoft.com/office/drawing/2014/main" id="{752207A3-CEBA-C394-A57E-6E1646525C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434" y="6280375"/>
            <a:ext cx="569062" cy="37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36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D724DA1-39E7-24A8-5C23-FC1A3DEFCA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C0D4E-7AF8-4EE0-8632-0BA880AF82F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F62AA38-22BD-AA32-AFEB-890306BF4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0B40527-FB1C-BADA-7671-1E149E4B3E0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40945EDE-9B03-71E4-AA50-DD2B2790FA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3613" y="1390650"/>
            <a:ext cx="5117361" cy="4619625"/>
          </a:xfrm>
        </p:spPr>
        <p:txBody>
          <a:bodyPr anchor="ctr">
            <a:norm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D6A6F2-5450-3DB1-813C-EB592761E364}"/>
              </a:ext>
            </a:extLst>
          </p:cNvPr>
          <p:cNvSpPr/>
          <p:nvPr userDrawn="1"/>
        </p:nvSpPr>
        <p:spPr>
          <a:xfrm rot="5400000">
            <a:off x="4142156" y="3658818"/>
            <a:ext cx="4619623" cy="832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80617B67-95C7-57D8-F3C6-7729460E0C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7704" y="1390650"/>
            <a:ext cx="5133969" cy="4619625"/>
          </a:xfrm>
        </p:spPr>
        <p:txBody>
          <a:bodyPr anchor="ctr">
            <a:norm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3A852C-BE2F-D7A8-4EB3-AF065A81054F}"/>
              </a:ext>
            </a:extLst>
          </p:cNvPr>
          <p:cNvSpPr/>
          <p:nvPr userDrawn="1"/>
        </p:nvSpPr>
        <p:spPr>
          <a:xfrm rot="5400000">
            <a:off x="-1687139" y="3658818"/>
            <a:ext cx="4619623" cy="832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01C1015-6588-A835-A9BD-4B80826AA46C}"/>
              </a:ext>
            </a:extLst>
          </p:cNvPr>
          <p:cNvCxnSpPr>
            <a:cxnSpLocks/>
          </p:cNvCxnSpPr>
          <p:nvPr userDrawn="1"/>
        </p:nvCxnSpPr>
        <p:spPr>
          <a:xfrm>
            <a:off x="2034036" y="6492875"/>
            <a:ext cx="0" cy="160657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7302F3E-E294-801B-E93E-3D163FF8D111}"/>
              </a:ext>
            </a:extLst>
          </p:cNvPr>
          <p:cNvSpPr/>
          <p:nvPr userDrawn="1"/>
        </p:nvSpPr>
        <p:spPr>
          <a:xfrm>
            <a:off x="647704" y="952500"/>
            <a:ext cx="451868" cy="666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6D1FDFA9-FC9E-00B3-C16C-62A79C47F6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4" y="365125"/>
            <a:ext cx="10963267" cy="379478"/>
          </a:xfrm>
        </p:spPr>
        <p:txBody>
          <a:bodyPr/>
          <a:lstStyle/>
          <a:p>
            <a:r>
              <a:rPr lang="fr-FR" dirty="0"/>
              <a:t>Titre de la partie</a:t>
            </a:r>
          </a:p>
        </p:txBody>
      </p:sp>
      <p:pic>
        <p:nvPicPr>
          <p:cNvPr id="2" name="Image 1" descr="Une image contenant lune, croissant, astronomie, nuit&#10;&#10;Description générée automatiquement">
            <a:extLst>
              <a:ext uri="{FF2B5EF4-FFF2-40B4-BE49-F238E27FC236}">
                <a16:creationId xmlns:a16="http://schemas.microsoft.com/office/drawing/2014/main" id="{CFAFEE78-C6D3-9F53-728F-0AF5723C7B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434" y="6280375"/>
            <a:ext cx="569062" cy="37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6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+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16BD9E-5200-8FA1-9F8C-4A7EDAAB41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4" y="365125"/>
            <a:ext cx="10963267" cy="379478"/>
          </a:xfrm>
        </p:spPr>
        <p:txBody>
          <a:bodyPr/>
          <a:lstStyle/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D724DA1-39E7-24A8-5C23-FC1A3DEFCA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C0D4E-7AF8-4EE0-8632-0BA880AF82F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F62AA38-22BD-AA32-AFEB-890306BF4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0B40527-FB1C-BADA-7671-1E149E4B3E0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80617B67-95C7-57D8-F3C6-7729460E0C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7704" y="1390650"/>
            <a:ext cx="5133971" cy="3648075"/>
          </a:xfrm>
        </p:spPr>
        <p:txBody>
          <a:bodyPr anchor="ctr">
            <a:norm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3A852C-BE2F-D7A8-4EB3-AF065A81054F}"/>
              </a:ext>
            </a:extLst>
          </p:cNvPr>
          <p:cNvSpPr/>
          <p:nvPr userDrawn="1"/>
        </p:nvSpPr>
        <p:spPr>
          <a:xfrm rot="5400000">
            <a:off x="-1201365" y="3173043"/>
            <a:ext cx="3648073" cy="832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137FFCA-CD94-F8CB-FA7A-A90B152A8B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1024" y="5286375"/>
            <a:ext cx="5204025" cy="828675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Texte à modifier</a:t>
            </a:r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ECC94AA5-A837-B56F-3F6C-737B004A004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77000" y="1390650"/>
            <a:ext cx="5133971" cy="3648075"/>
          </a:xfrm>
        </p:spPr>
        <p:txBody>
          <a:bodyPr anchor="ctr">
            <a:norm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397590-505A-C300-8814-98DB49B6EE23}"/>
              </a:ext>
            </a:extLst>
          </p:cNvPr>
          <p:cNvSpPr/>
          <p:nvPr userDrawn="1"/>
        </p:nvSpPr>
        <p:spPr>
          <a:xfrm rot="5400000">
            <a:off x="4627931" y="3173043"/>
            <a:ext cx="3648073" cy="832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Espace réservé du texte 13">
            <a:extLst>
              <a:ext uri="{FF2B5EF4-FFF2-40B4-BE49-F238E27FC236}">
                <a16:creationId xmlns:a16="http://schemas.microsoft.com/office/drawing/2014/main" id="{3B7E0227-A1F2-DC35-B091-5F4F4FFEED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10320" y="5286375"/>
            <a:ext cx="5204025" cy="828675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Texte à modifier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ED361228-924C-B988-4AF8-F037CE1873D2}"/>
              </a:ext>
            </a:extLst>
          </p:cNvPr>
          <p:cNvCxnSpPr>
            <a:cxnSpLocks/>
          </p:cNvCxnSpPr>
          <p:nvPr userDrawn="1"/>
        </p:nvCxnSpPr>
        <p:spPr>
          <a:xfrm>
            <a:off x="2034036" y="6492875"/>
            <a:ext cx="0" cy="160657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35EFC38-6EFA-8FBC-CECD-009241993F60}"/>
              </a:ext>
            </a:extLst>
          </p:cNvPr>
          <p:cNvSpPr/>
          <p:nvPr userDrawn="1"/>
        </p:nvSpPr>
        <p:spPr>
          <a:xfrm>
            <a:off x="647704" y="952500"/>
            <a:ext cx="451868" cy="666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Une image contenant lune, croissant, astronomie, nuit&#10;&#10;Description générée automatiquement">
            <a:extLst>
              <a:ext uri="{FF2B5EF4-FFF2-40B4-BE49-F238E27FC236}">
                <a16:creationId xmlns:a16="http://schemas.microsoft.com/office/drawing/2014/main" id="{974ABA85-0B06-9AB3-AFDD-2A3A4BF5A6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434" y="6280375"/>
            <a:ext cx="569062" cy="37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11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photo &quot;découpée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16BD9E-5200-8FA1-9F8C-4A7EDAAB41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5" y="365125"/>
            <a:ext cx="8304275" cy="379478"/>
          </a:xfrm>
        </p:spPr>
        <p:txBody>
          <a:bodyPr/>
          <a:lstStyle/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D724DA1-39E7-24A8-5C23-FC1A3DEFCA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C0D4E-7AF8-4EE0-8632-0BA880AF82F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F62AA38-22BD-AA32-AFEB-890306BF4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0B40527-FB1C-BADA-7671-1E149E4B3E0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9" name="Espace réservé du texte 13">
            <a:extLst>
              <a:ext uri="{FF2B5EF4-FFF2-40B4-BE49-F238E27FC236}">
                <a16:creationId xmlns:a16="http://schemas.microsoft.com/office/drawing/2014/main" id="{CA726962-4E58-302C-355D-468FEBA4AD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704" y="1390650"/>
            <a:ext cx="8304272" cy="4619625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1"/>
            <a:endParaRPr lang="fr-FR" dirty="0"/>
          </a:p>
          <a:p>
            <a:pPr lvl="2"/>
            <a:r>
              <a:rPr lang="fr-FR" dirty="0"/>
              <a:t>Texte</a:t>
            </a:r>
          </a:p>
          <a:p>
            <a:pPr lvl="3"/>
            <a:r>
              <a:rPr lang="fr-FR" dirty="0"/>
              <a:t>Texte italique</a:t>
            </a:r>
          </a:p>
          <a:p>
            <a:pPr lvl="3"/>
            <a:endParaRPr lang="fr-FR" dirty="0"/>
          </a:p>
          <a:p>
            <a:pPr lvl="4"/>
            <a:r>
              <a:rPr lang="fr-FR" dirty="0"/>
              <a:t>Premier niveau de liste à puces</a:t>
            </a:r>
          </a:p>
          <a:p>
            <a:pPr lvl="5"/>
            <a:r>
              <a:rPr lang="fr-FR" dirty="0"/>
              <a:t>Second niveau de liste à puces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4DFC47A6-B269-32A4-D754-BA986C1A4FC9}"/>
              </a:ext>
            </a:extLst>
          </p:cNvPr>
          <p:cNvCxnSpPr>
            <a:cxnSpLocks/>
          </p:cNvCxnSpPr>
          <p:nvPr userDrawn="1"/>
        </p:nvCxnSpPr>
        <p:spPr>
          <a:xfrm>
            <a:off x="2034036" y="6492875"/>
            <a:ext cx="0" cy="160657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6A46E040-A070-6507-3F11-CD5276832749}"/>
              </a:ext>
            </a:extLst>
          </p:cNvPr>
          <p:cNvSpPr/>
          <p:nvPr userDrawn="1"/>
        </p:nvSpPr>
        <p:spPr>
          <a:xfrm>
            <a:off x="9784080" y="91440"/>
            <a:ext cx="2313432" cy="66842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Coller sur cet encart</a:t>
            </a:r>
          </a:p>
          <a:p>
            <a:pPr algn="ctr"/>
            <a:r>
              <a:rPr lang="fr-FR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« Photo dynamique 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05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105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</a:t>
            </a:r>
            <a:r>
              <a:rPr lang="fr-FR" sz="105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pages dans le modèle</a:t>
            </a:r>
          </a:p>
          <a:p>
            <a:pPr algn="ctr"/>
            <a:r>
              <a:rPr lang="fr-FR" sz="105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PPT « Ressources »)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02836D-FBAD-2BA6-C96E-2A11616C6AF4}"/>
              </a:ext>
            </a:extLst>
          </p:cNvPr>
          <p:cNvSpPr/>
          <p:nvPr userDrawn="1"/>
        </p:nvSpPr>
        <p:spPr>
          <a:xfrm>
            <a:off x="647704" y="952500"/>
            <a:ext cx="451868" cy="666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Une image contenant lune, croissant, astronomie, nuit&#10;&#10;Description générée automatiquement">
            <a:extLst>
              <a:ext uri="{FF2B5EF4-FFF2-40B4-BE49-F238E27FC236}">
                <a16:creationId xmlns:a16="http://schemas.microsoft.com/office/drawing/2014/main" id="{81FC15B5-615E-AA6A-A377-B9AEE12735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914" y="6280375"/>
            <a:ext cx="569062" cy="37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38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A1F23E70-93C5-8666-CFC2-14F12ED62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5" y="365125"/>
            <a:ext cx="8304275" cy="379478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Contact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EDA6EA-44E9-BE28-F7A6-39C14A6617AB}"/>
              </a:ext>
            </a:extLst>
          </p:cNvPr>
          <p:cNvSpPr/>
          <p:nvPr userDrawn="1"/>
        </p:nvSpPr>
        <p:spPr>
          <a:xfrm>
            <a:off x="647704" y="952500"/>
            <a:ext cx="451868" cy="666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FA5301BD-DB15-F3F7-D036-29C990A0C92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446213" y="2413000"/>
            <a:ext cx="2254250" cy="225425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Photo</a:t>
            </a:r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6AC9DABE-18D4-D10C-48D2-A7E90DC9848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39401" y="2644037"/>
            <a:ext cx="7081838" cy="379477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5716AFF7-06B8-0E24-4ED2-8D11B220BF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39401" y="3213221"/>
            <a:ext cx="7081838" cy="215780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Poste</a:t>
            </a:r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4B5268CB-255A-0C33-4EFF-6B480C86D9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39401" y="3591663"/>
            <a:ext cx="7081838" cy="215780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Adresse mail</a:t>
            </a:r>
          </a:p>
        </p:txBody>
      </p:sp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3F5647EC-0F0D-9836-F242-9DBA11A969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39401" y="3976891"/>
            <a:ext cx="7081838" cy="215780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Téléphone</a:t>
            </a:r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B972EFE2-93C0-B6DD-5EEB-3C10ACD2E6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91082" y="6492876"/>
            <a:ext cx="547118" cy="180000"/>
          </a:xfrm>
        </p:spPr>
        <p:txBody>
          <a:bodyPr/>
          <a:lstStyle/>
          <a:p>
            <a:fld id="{D67C0D4E-7AF8-4EE0-8632-0BA880AF82F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" name="Espace réservé du pied de page 3">
            <a:extLst>
              <a:ext uri="{FF2B5EF4-FFF2-40B4-BE49-F238E27FC236}">
                <a16:creationId xmlns:a16="http://schemas.microsoft.com/office/drawing/2014/main" id="{2CBCB3DE-DC88-EFDE-FC29-EE5427310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9409" y="6492875"/>
            <a:ext cx="4114800" cy="180000"/>
          </a:xfrm>
        </p:spPr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EF8CA977-795F-42F1-8D29-766635F5BB8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87552" y="6492875"/>
            <a:ext cx="941108" cy="180000"/>
          </a:xfrm>
        </p:spPr>
        <p:txBody>
          <a:bodyPr/>
          <a:lstStyle/>
          <a:p>
            <a:r>
              <a:rPr lang="fr-FR"/>
              <a:t>29/1/2025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DE1D85F3-0402-6CF8-F2AD-44E24D72F95C}"/>
              </a:ext>
            </a:extLst>
          </p:cNvPr>
          <p:cNvCxnSpPr>
            <a:cxnSpLocks/>
          </p:cNvCxnSpPr>
          <p:nvPr userDrawn="1"/>
        </p:nvCxnSpPr>
        <p:spPr>
          <a:xfrm>
            <a:off x="2034036" y="6492875"/>
            <a:ext cx="0" cy="160657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 descr="Une image contenant lune, croissant, astronomie, nuit&#10;&#10;Description générée automatiquement">
            <a:extLst>
              <a:ext uri="{FF2B5EF4-FFF2-40B4-BE49-F238E27FC236}">
                <a16:creationId xmlns:a16="http://schemas.microsoft.com/office/drawing/2014/main" id="{BE250E6E-844F-B251-C0B9-21D432B4DF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434" y="6280375"/>
            <a:ext cx="569062" cy="37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08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A1F23E70-93C5-8666-CFC2-14F12ED62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5" y="365125"/>
            <a:ext cx="8304275" cy="379478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Contact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EDA6EA-44E9-BE28-F7A6-39C14A6617AB}"/>
              </a:ext>
            </a:extLst>
          </p:cNvPr>
          <p:cNvSpPr/>
          <p:nvPr userDrawn="1"/>
        </p:nvSpPr>
        <p:spPr>
          <a:xfrm>
            <a:off x="647704" y="952500"/>
            <a:ext cx="451868" cy="666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FA5301BD-DB15-F3F7-D036-29C990A0C92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9572" y="1709900"/>
            <a:ext cx="2254250" cy="225425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Photo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2848599B-B628-8750-B6E4-A58EB9C01E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9572" y="4248202"/>
            <a:ext cx="4649787" cy="38882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9" name="Espace réservé du texte 13">
            <a:extLst>
              <a:ext uri="{FF2B5EF4-FFF2-40B4-BE49-F238E27FC236}">
                <a16:creationId xmlns:a16="http://schemas.microsoft.com/office/drawing/2014/main" id="{4B13B70C-408A-6EE2-FA6C-4DF5E741AE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99572" y="4817385"/>
            <a:ext cx="4649787" cy="221095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Poste</a:t>
            </a:r>
          </a:p>
        </p:txBody>
      </p:sp>
      <p:sp>
        <p:nvSpPr>
          <p:cNvPr id="10" name="Espace réservé du texte 13">
            <a:extLst>
              <a:ext uri="{FF2B5EF4-FFF2-40B4-BE49-F238E27FC236}">
                <a16:creationId xmlns:a16="http://schemas.microsoft.com/office/drawing/2014/main" id="{11AEDADA-0913-1B9B-9407-2E1B27D7AD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99572" y="5195827"/>
            <a:ext cx="4649787" cy="221095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Adresse mail</a:t>
            </a:r>
          </a:p>
        </p:txBody>
      </p:sp>
      <p:sp>
        <p:nvSpPr>
          <p:cNvPr id="11" name="Espace réservé du texte 13">
            <a:extLst>
              <a:ext uri="{FF2B5EF4-FFF2-40B4-BE49-F238E27FC236}">
                <a16:creationId xmlns:a16="http://schemas.microsoft.com/office/drawing/2014/main" id="{8C237264-EDC7-3AC3-BC6A-3BBA27A362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9572" y="5581055"/>
            <a:ext cx="4649787" cy="221095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Téléphone</a:t>
            </a:r>
          </a:p>
        </p:txBody>
      </p:sp>
      <p:sp>
        <p:nvSpPr>
          <p:cNvPr id="12" name="Espace réservé pour une image  6">
            <a:extLst>
              <a:ext uri="{FF2B5EF4-FFF2-40B4-BE49-F238E27FC236}">
                <a16:creationId xmlns:a16="http://schemas.microsoft.com/office/drawing/2014/main" id="{410310C7-0EC7-4E7D-1996-E05B995EAF2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697730" y="1709900"/>
            <a:ext cx="2254250" cy="225425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Photo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C680C135-9D38-0A17-5A64-AB197EA900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97730" y="4248202"/>
            <a:ext cx="4649787" cy="38882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98CAD018-C1A5-88C4-08B9-E0F73AC2AC5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97730" y="4817385"/>
            <a:ext cx="4649787" cy="221095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Poste</a:t>
            </a:r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13102C2A-CDF8-0C72-3E89-B357C7EB78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97730" y="5195827"/>
            <a:ext cx="4649787" cy="221095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Adresse mail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21665144-18C2-A751-8EAA-FB1810ACEFE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97730" y="5581055"/>
            <a:ext cx="4649787" cy="221095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Téléphone</a:t>
            </a:r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E7E615B4-D1F3-DBEA-B46D-62D4B17364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91082" y="6492876"/>
            <a:ext cx="547118" cy="180000"/>
          </a:xfrm>
        </p:spPr>
        <p:txBody>
          <a:bodyPr/>
          <a:lstStyle/>
          <a:p>
            <a:fld id="{D67C0D4E-7AF8-4EE0-8632-0BA880AF82F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" name="Espace réservé du pied de page 3">
            <a:extLst>
              <a:ext uri="{FF2B5EF4-FFF2-40B4-BE49-F238E27FC236}">
                <a16:creationId xmlns:a16="http://schemas.microsoft.com/office/drawing/2014/main" id="{07CA6059-8864-E9C2-7EAB-0BE782409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9409" y="6492875"/>
            <a:ext cx="4114800" cy="180000"/>
          </a:xfrm>
        </p:spPr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291BAA02-1804-7ECF-EA21-4786D68305C3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87552" y="6492875"/>
            <a:ext cx="941108" cy="180000"/>
          </a:xfrm>
        </p:spPr>
        <p:txBody>
          <a:bodyPr/>
          <a:lstStyle/>
          <a:p>
            <a:r>
              <a:rPr lang="fr-FR"/>
              <a:t>29/1/2025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D74AE2BE-DC70-5E0E-A578-EB0E57D94C6C}"/>
              </a:ext>
            </a:extLst>
          </p:cNvPr>
          <p:cNvCxnSpPr>
            <a:cxnSpLocks/>
          </p:cNvCxnSpPr>
          <p:nvPr userDrawn="1"/>
        </p:nvCxnSpPr>
        <p:spPr>
          <a:xfrm>
            <a:off x="2034036" y="6492875"/>
            <a:ext cx="0" cy="160657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 descr="Une image contenant lune, croissant, astronomie, nuit&#10;&#10;Description générée automatiquement">
            <a:extLst>
              <a:ext uri="{FF2B5EF4-FFF2-40B4-BE49-F238E27FC236}">
                <a16:creationId xmlns:a16="http://schemas.microsoft.com/office/drawing/2014/main" id="{99147E19-649B-B207-4EEA-8854585ECE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434" y="6280375"/>
            <a:ext cx="569062" cy="37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315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hlinkClick r:id="rId2"/>
            <a:extLst>
              <a:ext uri="{FF2B5EF4-FFF2-40B4-BE49-F238E27FC236}">
                <a16:creationId xmlns:a16="http://schemas.microsoft.com/office/drawing/2014/main" id="{440D5BFF-A2F7-7609-C5D0-7C164F57664D}"/>
              </a:ext>
            </a:extLst>
          </p:cNvPr>
          <p:cNvSpPr txBox="1"/>
          <p:nvPr userDrawn="1"/>
        </p:nvSpPr>
        <p:spPr>
          <a:xfrm>
            <a:off x="5550825" y="4825800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sol3d.com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F45E05A-949A-E751-44A9-8FF67C094994}"/>
              </a:ext>
            </a:extLst>
          </p:cNvPr>
          <p:cNvSpPr txBox="1"/>
          <p:nvPr userDrawn="1"/>
        </p:nvSpPr>
        <p:spPr>
          <a:xfrm>
            <a:off x="5384106" y="5133577"/>
            <a:ext cx="14237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GROUPE</a:t>
            </a:r>
            <a:r>
              <a:rPr lang="fr-FR" sz="12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KERAN</a:t>
            </a:r>
            <a:endParaRPr lang="fr-FR" sz="1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 descr="Une image contenant lune, croissant, astronomie, nuit&#10;&#10;Description générée automatiquement">
            <a:extLst>
              <a:ext uri="{FF2B5EF4-FFF2-40B4-BE49-F238E27FC236}">
                <a16:creationId xmlns:a16="http://schemas.microsoft.com/office/drawing/2014/main" id="{01EBC86C-5070-B493-284A-CA5B342130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557" y="2041344"/>
            <a:ext cx="2906953" cy="190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44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BF2C0-C04D-68BE-4C85-E67494B3CE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F74F981-48C3-233E-4EB5-F06DD6F550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1B6ED1-FE61-7C20-8856-4A666EF58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A5819F-877B-EBD5-17E3-22A55C2E6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358AF5-3F1C-8E83-32F8-C7984DB1A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E0312-3685-4BD9-85F6-4B56B923CE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4579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2BF2FF-F0CA-8D2E-A091-B22BA5A82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54EBE66-1A31-8069-5CA5-988DF30D3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62F986-6FDF-4516-6DC1-41AE9AAD3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A5180F-665D-5987-8F81-E9199FB8C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B807FB-A9B8-7FA8-4E28-822431308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E0312-3685-4BD9-85F6-4B56B923CE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31526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948C1C-43B0-5D9F-CC6D-B9BEBF003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3FAC72B-993C-B8A1-948F-21885AD82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FFABA7-AED3-3385-E243-5C4515439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CF9F88-8065-813D-3669-C1225BBA2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F1D0E3-B935-7E9A-D599-A88079095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E0312-3685-4BD9-85F6-4B56B923CE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2658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2A4DAC-F8DA-7022-6CC8-E7B799CDF5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06058" y="982675"/>
            <a:ext cx="8528049" cy="44656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Sommaire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56DB087-765E-0E85-D3BF-B3E6B993F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081" y="0"/>
            <a:ext cx="1905000" cy="6857999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42B2145-5ABD-3973-E8D7-D8AE3939B8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06651" y="1778789"/>
            <a:ext cx="700916" cy="640561"/>
          </a:xfrm>
        </p:spPr>
        <p:txBody>
          <a:bodyPr anchor="ctr"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46415DBB-FFED-2306-64C4-6B17736FB18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31985" y="1778789"/>
            <a:ext cx="7702715" cy="640561"/>
          </a:xfrm>
        </p:spPr>
        <p:txBody>
          <a:bodyPr anchor="ctr">
            <a:noAutofit/>
          </a:bodyPr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Écrire ici le nom de la partie</a:t>
            </a:r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B37E47CC-CF11-7766-7CFC-F7B66FE6EC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06651" y="2578889"/>
            <a:ext cx="700916" cy="640561"/>
          </a:xfrm>
        </p:spPr>
        <p:txBody>
          <a:bodyPr anchor="ctr"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02.</a:t>
            </a:r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6DE20A20-2886-0B8E-292E-DD71644221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31985" y="2578889"/>
            <a:ext cx="7702715" cy="640561"/>
          </a:xfrm>
        </p:spPr>
        <p:txBody>
          <a:bodyPr anchor="ctr">
            <a:noAutofit/>
          </a:bodyPr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Écrire ici le nom de la partie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57905018-4CD1-55CF-2EC2-CEC700CFC1F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06651" y="3378989"/>
            <a:ext cx="700916" cy="640561"/>
          </a:xfrm>
        </p:spPr>
        <p:txBody>
          <a:bodyPr anchor="ctr"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03.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BF65B01D-AEA6-E79C-E646-8C1BFF2C20A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31985" y="3378989"/>
            <a:ext cx="7702715" cy="640561"/>
          </a:xfrm>
        </p:spPr>
        <p:txBody>
          <a:bodyPr anchor="ctr">
            <a:noAutofit/>
          </a:bodyPr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Écrire ici le nom de la partie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C087C64F-9BD9-AAEA-6BF1-879F523F924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06059" y="4179089"/>
            <a:ext cx="700916" cy="640561"/>
          </a:xfrm>
        </p:spPr>
        <p:txBody>
          <a:bodyPr anchor="ctr"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04.</a:t>
            </a:r>
          </a:p>
        </p:txBody>
      </p: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91AD5F29-DB59-D3E6-FD7C-91FF2A3E8C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31393" y="4179089"/>
            <a:ext cx="7702715" cy="640561"/>
          </a:xfrm>
        </p:spPr>
        <p:txBody>
          <a:bodyPr anchor="ctr">
            <a:noAutofit/>
          </a:bodyPr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Écrire ici le nom de la partie</a:t>
            </a:r>
          </a:p>
        </p:txBody>
      </p:sp>
      <p:sp>
        <p:nvSpPr>
          <p:cNvPr id="29" name="Espace réservé du texte 4">
            <a:extLst>
              <a:ext uri="{FF2B5EF4-FFF2-40B4-BE49-F238E27FC236}">
                <a16:creationId xmlns:a16="http://schemas.microsoft.com/office/drawing/2014/main" id="{4D6D796A-E790-7238-DE49-DC72AD0ACD9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06059" y="4979189"/>
            <a:ext cx="700916" cy="640561"/>
          </a:xfrm>
        </p:spPr>
        <p:txBody>
          <a:bodyPr anchor="ctr"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05.</a:t>
            </a:r>
          </a:p>
        </p:txBody>
      </p:sp>
      <p:sp>
        <p:nvSpPr>
          <p:cNvPr id="30" name="Espace réservé du texte 4">
            <a:extLst>
              <a:ext uri="{FF2B5EF4-FFF2-40B4-BE49-F238E27FC236}">
                <a16:creationId xmlns:a16="http://schemas.microsoft.com/office/drawing/2014/main" id="{AEF5F3FE-F02D-74B8-4F24-3DDB06D8BF3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31393" y="4979189"/>
            <a:ext cx="7702715" cy="640561"/>
          </a:xfrm>
        </p:spPr>
        <p:txBody>
          <a:bodyPr anchor="ctr">
            <a:noAutofit/>
          </a:bodyPr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Écrire ici le nom de la partie</a:t>
            </a:r>
          </a:p>
        </p:txBody>
      </p:sp>
      <p:pic>
        <p:nvPicPr>
          <p:cNvPr id="6" name="Image 5" descr="Une image contenant lune, croissant, astronomie, nuit&#10;&#10;Description générée automatiquement">
            <a:extLst>
              <a:ext uri="{FF2B5EF4-FFF2-40B4-BE49-F238E27FC236}">
                <a16:creationId xmlns:a16="http://schemas.microsoft.com/office/drawing/2014/main" id="{314E7B2A-3497-00FD-2FF4-0E12D52E7A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928" y="5725537"/>
            <a:ext cx="1326414" cy="86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46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D89ACB-E0AF-1048-08EC-909CCA3F3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532DE8-9F7F-E22E-D236-B3771D92ED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1BD989F-8ACB-A7CD-925D-05769D550A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2B47A4-BAD2-326D-0531-1856C9235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CEB51D3-8069-426F-9085-D3D078280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64A5520-A662-1888-560E-D6A3AE947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E0312-3685-4BD9-85F6-4B56B923CE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2544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A4DB17-7616-E127-DB99-63741C4CF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9FD8DEA-9466-ADC6-FA8C-9AD05ABFE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1B66079-CF8E-202F-1FFA-E72230B34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1AB2B93-B14D-9A71-0BE7-0BC4EFE77F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A71337A-9F26-ED1F-ACC0-69883B668C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1F6EEDB-0AA1-238B-AE1E-DBA71432F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51DA29A-B054-F244-BDA4-74005397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61C430C-8CAF-609E-7221-4DD9C92C6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E0312-3685-4BD9-85F6-4B56B923CE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08364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6ABE74-7859-1780-8A17-003FDA311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6E9F0A0-10C0-038B-48F5-83B7F745C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564B1E6-5207-48E7-A218-4573EB59C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C7FBAD-7505-550A-7338-364D423DF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E0312-3685-4BD9-85F6-4B56B923CE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8510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A85F440-ADA1-5627-A7E8-59BADA19E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7AD5374-76CB-D2AF-7DBD-C5329BF48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603D786-74FD-8B73-3FEE-108CD23BE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E0312-3685-4BD9-85F6-4B56B923CE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8851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B34FA5-ED41-75E1-CDB7-1E723AFB5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9ABE1F-D06F-FBDB-3BC2-7C4B4FDA9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4F1740B-2E3A-653A-9E1F-FB28B70893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7C6B2E-89B3-DC94-D131-93CFD9575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56B5EF-A498-C8E5-2E8E-9CE6FFD73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3C63AF8-BAB9-311A-9CA7-80B750E6E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E0312-3685-4BD9-85F6-4B56B923CE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69480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20A15C-9173-C7FC-74F7-EEF1E026E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E6BA0D3-140C-FA8D-0BEF-A1CA117BF2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FB5C349-CE18-7CE5-76E8-A68D874A44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7FB95FB-615A-6091-5ED8-924682631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6DA8425-9C5C-F982-4B0B-98F2B7014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C3D441E-4A0D-0517-1B8B-D9B363E23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E0312-3685-4BD9-85F6-4B56B923CE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93047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B7C682-7FF1-E62C-F680-2E07D4709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7254A3A-0A60-6D34-6CE6-8B4872A1FF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1C9BF3-821A-A053-8BCE-3EC52820B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A93CB9-FB59-4E08-8CC0-72798615A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47AD257-EF01-FE3C-D275-91E800833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E0312-3685-4BD9-85F6-4B56B923CE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58260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CA0F492-C2E3-763C-FE28-B635EBD7B1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32B0392-8E42-0EAB-C514-4848C2C48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6F07B7-5BC3-F5AB-C570-92DC6BCE3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4D049-7584-D449-9E25-BADC69B5B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5B7743A-CA9C-CD1F-7045-887B54250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E0312-3685-4BD9-85F6-4B56B923CE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96875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EE9F14-30FA-87FF-3FCD-52999F24A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FF7D05C-C9F2-10B6-3E93-D66FA51EC7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BE5C11-7B58-60C2-3F8E-826D0CB89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EE9CE0-2043-C340-D087-FC86B935C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896EEB-1189-4CC1-E730-6BF50FE15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ED67-B672-40E6-9F67-83C1752376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99413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C459D3-A8FF-BC6C-4146-0116E64AF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08EFAB-7A9C-1D8C-BAD8-4AB0CA3ECE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B98F63-6F37-A0A1-8C9F-7F1CD2C66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011F0B-A6C6-BE4C-AE7E-BDB51A3AC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60F0D4-D001-2FF2-8447-5F72E5B4C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ED67-B672-40E6-9F67-83C1752376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5175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2A4DAC-F8DA-7022-6CC8-E7B799CDF5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06058" y="982675"/>
            <a:ext cx="8528641" cy="44656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Sommaire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56DB087-765E-0E85-D3BF-B3E6B993F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081" y="0"/>
            <a:ext cx="1905000" cy="6857999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42B2145-5ABD-3973-E8D7-D8AE3939B8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06651" y="1778789"/>
            <a:ext cx="700916" cy="335761"/>
          </a:xfrm>
        </p:spPr>
        <p:txBody>
          <a:bodyPr anchor="ctr"/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46415DBB-FFED-2306-64C4-6B17736FB18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31985" y="1778789"/>
            <a:ext cx="7702715" cy="335761"/>
          </a:xfrm>
        </p:spPr>
        <p:txBody>
          <a:bodyPr anchor="ctr">
            <a:no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Écrire ici le nom de la partie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EC3210EC-0E1E-079F-0B3A-BC88EDB379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06651" y="2207414"/>
            <a:ext cx="700916" cy="335761"/>
          </a:xfrm>
        </p:spPr>
        <p:txBody>
          <a:bodyPr anchor="ctr"/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02.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C3F76E16-367C-FB26-495B-54DC1B236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31985" y="2207414"/>
            <a:ext cx="7702715" cy="335761"/>
          </a:xfrm>
        </p:spPr>
        <p:txBody>
          <a:bodyPr anchor="ctr">
            <a:no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Écrire ici le nom de la partie</a:t>
            </a:r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E9B66BF1-73FF-93C5-2692-24CBE93AD6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06651" y="2636039"/>
            <a:ext cx="700916" cy="335761"/>
          </a:xfrm>
        </p:spPr>
        <p:txBody>
          <a:bodyPr anchor="ctr"/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03.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BC1E9966-5B91-8053-16E6-54F83A8DE44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31985" y="2636039"/>
            <a:ext cx="7702715" cy="335761"/>
          </a:xfrm>
        </p:spPr>
        <p:txBody>
          <a:bodyPr anchor="ctr">
            <a:no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Écrire ici le nom de la partie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CBA61711-FE7E-C458-2A69-3223DE3425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06651" y="3064664"/>
            <a:ext cx="700916" cy="335761"/>
          </a:xfrm>
        </p:spPr>
        <p:txBody>
          <a:bodyPr anchor="ctr"/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04.</a:t>
            </a:r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8FDD5765-80D3-2A57-02DD-EBE1C577B21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31985" y="3064664"/>
            <a:ext cx="7702715" cy="335761"/>
          </a:xfrm>
        </p:spPr>
        <p:txBody>
          <a:bodyPr anchor="ctr">
            <a:no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Écrire ici le nom de la partie</a:t>
            </a: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4E73E494-DC5B-8927-844E-36DF56A93DA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06058" y="3493289"/>
            <a:ext cx="700916" cy="335761"/>
          </a:xfrm>
        </p:spPr>
        <p:txBody>
          <a:bodyPr anchor="ctr"/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05.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09780B14-9E20-E566-3014-A6F68F48ACC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31392" y="3493289"/>
            <a:ext cx="7702715" cy="335761"/>
          </a:xfrm>
        </p:spPr>
        <p:txBody>
          <a:bodyPr anchor="ctr">
            <a:no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Écrire ici le nom de la partie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E53592B7-C706-ABBC-B851-A561206DD44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406058" y="3921914"/>
            <a:ext cx="700916" cy="335761"/>
          </a:xfrm>
        </p:spPr>
        <p:txBody>
          <a:bodyPr anchor="ctr"/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06.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C8D5629E-E100-C351-F105-2414B1D39D0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31392" y="3921914"/>
            <a:ext cx="7702715" cy="335761"/>
          </a:xfrm>
        </p:spPr>
        <p:txBody>
          <a:bodyPr anchor="ctr">
            <a:no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Écrire ici le nom de la partie</a:t>
            </a:r>
          </a:p>
        </p:txBody>
      </p:sp>
      <p:sp>
        <p:nvSpPr>
          <p:cNvPr id="17" name="Espace réservé du texte 4">
            <a:extLst>
              <a:ext uri="{FF2B5EF4-FFF2-40B4-BE49-F238E27FC236}">
                <a16:creationId xmlns:a16="http://schemas.microsoft.com/office/drawing/2014/main" id="{7AF68BA1-7F3E-5125-AA27-CC15EA58900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06058" y="4350539"/>
            <a:ext cx="700916" cy="335761"/>
          </a:xfrm>
        </p:spPr>
        <p:txBody>
          <a:bodyPr anchor="ctr"/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07.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BE8CC9F0-B013-31F3-A02C-AFCC6D7A2F3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31392" y="4350539"/>
            <a:ext cx="7702715" cy="335761"/>
          </a:xfrm>
        </p:spPr>
        <p:txBody>
          <a:bodyPr anchor="ctr">
            <a:no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Écrire ici le nom de la partie</a:t>
            </a:r>
          </a:p>
        </p:txBody>
      </p: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A8BC9EC3-C182-309A-1A7F-409BC9DBE7D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406058" y="4779164"/>
            <a:ext cx="700916" cy="335761"/>
          </a:xfrm>
        </p:spPr>
        <p:txBody>
          <a:bodyPr anchor="ctr"/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08.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EB3C916C-B460-95E1-AF39-C39C7C017AA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1392" y="4779164"/>
            <a:ext cx="7702715" cy="335761"/>
          </a:xfrm>
        </p:spPr>
        <p:txBody>
          <a:bodyPr anchor="ctr">
            <a:no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Écrire ici le nom de la partie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E016ADBF-194E-833B-10E3-383D6356507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406058" y="5207789"/>
            <a:ext cx="700916" cy="335761"/>
          </a:xfrm>
        </p:spPr>
        <p:txBody>
          <a:bodyPr anchor="ctr"/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09.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25D4F72E-4C59-F034-2C95-4979454BA51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231392" y="5207789"/>
            <a:ext cx="7702715" cy="335761"/>
          </a:xfrm>
        </p:spPr>
        <p:txBody>
          <a:bodyPr anchor="ctr">
            <a:no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Écrire ici le nom de la partie</a:t>
            </a:r>
          </a:p>
        </p:txBody>
      </p:sp>
      <p:sp>
        <p:nvSpPr>
          <p:cNvPr id="31" name="Espace réservé du texte 4">
            <a:extLst>
              <a:ext uri="{FF2B5EF4-FFF2-40B4-BE49-F238E27FC236}">
                <a16:creationId xmlns:a16="http://schemas.microsoft.com/office/drawing/2014/main" id="{646D1B91-7F60-C02F-7BB5-FC19B391778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6058" y="5636414"/>
            <a:ext cx="700916" cy="335761"/>
          </a:xfrm>
        </p:spPr>
        <p:txBody>
          <a:bodyPr anchor="ctr"/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10.</a:t>
            </a:r>
          </a:p>
        </p:txBody>
      </p:sp>
      <p:sp>
        <p:nvSpPr>
          <p:cNvPr id="32" name="Espace réservé du texte 4">
            <a:extLst>
              <a:ext uri="{FF2B5EF4-FFF2-40B4-BE49-F238E27FC236}">
                <a16:creationId xmlns:a16="http://schemas.microsoft.com/office/drawing/2014/main" id="{BCA01322-39F4-3B92-4BAF-521845A2556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231392" y="5636414"/>
            <a:ext cx="7702715" cy="335761"/>
          </a:xfrm>
        </p:spPr>
        <p:txBody>
          <a:bodyPr anchor="ctr">
            <a:no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Écrire ici le nom de la partie</a:t>
            </a:r>
          </a:p>
        </p:txBody>
      </p:sp>
      <p:pic>
        <p:nvPicPr>
          <p:cNvPr id="24" name="Image 23" descr="Une image contenant lune, croissant, astronomie, nuit&#10;&#10;Description générée automatiquement">
            <a:extLst>
              <a:ext uri="{FF2B5EF4-FFF2-40B4-BE49-F238E27FC236}">
                <a16:creationId xmlns:a16="http://schemas.microsoft.com/office/drawing/2014/main" id="{87A0BCB6-032F-A053-793F-B7891C7B18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928" y="5725537"/>
            <a:ext cx="1326414" cy="86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120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FCA31C-EB06-CF59-07B3-176312649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AC77E1-8954-5686-B3C3-4386A9A1F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0343EA-0D67-7FC7-F29A-BAD40F7C6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C8B3E2-8BD3-574C-136B-C6BF6C107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6C65AF-8E19-017C-1FE6-730315EB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ED67-B672-40E6-9F67-83C1752376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27643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240C5E-49E9-8CDF-FFEE-6BAC6F860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F8B158-0315-872F-24E5-DC92D33140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E6580EE-BE7B-56F4-2252-812B34A9F1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D811003-C433-3B8F-E579-C7B8FBA4A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9F915E7-2D0A-65AB-76CE-EE7B48D4C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735A34F-FA0B-8D89-BB45-CD73C79E7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ED67-B672-40E6-9F67-83C1752376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97540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D674CD-36E3-F42E-A403-34DA22061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59B4DB-2751-6D72-99D3-64C453BF0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D0138D6-808A-5C5B-9C15-95AB07012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097FD91-963C-80F9-F934-612BC6B0A1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3554F67-13FD-36D9-B29A-925CC7626B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4F2282E-B263-9100-BF25-C833A7F59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CE5B35B-448B-5EE4-D103-390FE535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A819F02-D6B6-228C-EFCD-059A191A4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ED67-B672-40E6-9F67-83C1752376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06514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1336A7-1461-1519-D792-7297F8E81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E2724E9-D9E1-6FDE-E1C0-EB62D5512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5083EF-42E8-517A-2737-C16A9E0E8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10A63F6-15B3-5D4C-157D-ED0B211AC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ED67-B672-40E6-9F67-83C1752376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50104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08F1A52-C050-DFB2-CF5F-3DD4B654B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F244418-8854-54B5-906A-05EC6160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B7E8F6-7785-CEFF-E4E7-895AC4833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ED67-B672-40E6-9F67-83C1752376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23707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C2D8AF-B81D-FF0A-4918-BCD87C9E2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68F105-B248-F2E8-3B85-2640326C4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CDB4B1C-EB0B-CC01-81D4-8B5780AA9E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1BFC521-C2F4-6088-2C25-34E0B7820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0F954C6-5B9E-CAF3-9C82-645751B33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F804E4C-4867-33A1-646B-F3BC27BC8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ED67-B672-40E6-9F67-83C1752376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55612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7FEDF7-FEB2-E791-2C97-4645A1EF3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CFB4A5C-F61F-4D49-59A3-753A42ECF0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A19BB2B-821C-CF43-3D2D-4A1A0B995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DD2F2DA-BEA1-E697-0086-73ABB5CE7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EFA9B21-EDCC-30D1-3B50-145D0D107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01FAFFC-F21A-CC50-0B86-53F7C4764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ED67-B672-40E6-9F67-83C1752376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36926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A46E3D-AE73-0F9B-9DEA-49680C9FD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7A9E907-B588-8F54-5DE0-65D2551AB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08828C-3B59-06EA-A1EC-BE2F8EAA5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CB111C-D6D3-568E-7D7B-34DE22138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D2CA4E-B7EE-2653-A944-F14F8280D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ED67-B672-40E6-9F67-83C1752376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68080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F833A8B-E8F9-22EC-FC32-1A8DC5B972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16D514-6EB2-BE32-6AF0-8EB2F82206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A7680EA-23DC-7620-6591-7DD5BCF66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5B5571-56AD-2B1F-0F2E-11817668C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A1F3B6-614E-E83A-AEDA-0D881CC46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ED67-B672-40E6-9F67-83C1752376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52937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1A5C07-95AE-F31F-EB1A-F78D000ADF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EA60B84-8E84-C8BC-5D78-8FD84A28D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D937A4-0F59-BF37-8587-B16EE7DD8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A8FB03-D2BF-5E5B-757B-0CBB9F2EB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C02FD8-D72D-654F-F76B-372391E19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B373-B7CD-4A27-A2CB-C6075B7012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21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Espace réservé du texte 32">
            <a:extLst>
              <a:ext uri="{FF2B5EF4-FFF2-40B4-BE49-F238E27FC236}">
                <a16:creationId xmlns:a16="http://schemas.microsoft.com/office/drawing/2014/main" id="{22918A59-30C0-3B36-BA1A-049514F42C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62" y="2033588"/>
            <a:ext cx="3021013" cy="1670050"/>
          </a:xfrm>
        </p:spPr>
        <p:txBody>
          <a:bodyPr>
            <a:noAutofit/>
          </a:bodyPr>
          <a:lstStyle>
            <a:lvl1pPr>
              <a:defRPr sz="130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9C47DEFF-F25E-609B-122D-EC32CF8BA7F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389107" y="-10711"/>
            <a:ext cx="3832905" cy="6880745"/>
          </a:xfrm>
          <a:custGeom>
            <a:avLst/>
            <a:gdLst>
              <a:gd name="connsiteX0" fmla="*/ 3530480 w 3762375"/>
              <a:gd name="connsiteY0" fmla="*/ 5078292 h 6857999"/>
              <a:gd name="connsiteX1" fmla="*/ 517478 w 3762375"/>
              <a:gd name="connsiteY1" fmla="*/ 5791012 h 6857999"/>
              <a:gd name="connsiteX2" fmla="*/ 20000 w 3762375"/>
              <a:gd name="connsiteY2" fmla="*/ 2930296 h 6857999"/>
              <a:gd name="connsiteX3" fmla="*/ 1881186 w 3762375"/>
              <a:gd name="connsiteY3" fmla="*/ -1 h 6857999"/>
              <a:gd name="connsiteX4" fmla="*/ 3530480 w 3762375"/>
              <a:gd name="connsiteY4" fmla="*/ 5078292 h 6857999"/>
              <a:gd name="connsiteX0" fmla="*/ 3776661 w 3776661"/>
              <a:gd name="connsiteY0" fmla="*/ 6830893 h 7628864"/>
              <a:gd name="connsiteX1" fmla="*/ 544584 w 3776661"/>
              <a:gd name="connsiteY1" fmla="*/ 5791013 h 7628864"/>
              <a:gd name="connsiteX2" fmla="*/ 47106 w 3776661"/>
              <a:gd name="connsiteY2" fmla="*/ 2930297 h 7628864"/>
              <a:gd name="connsiteX3" fmla="*/ 1908292 w 3776661"/>
              <a:gd name="connsiteY3" fmla="*/ 0 h 7628864"/>
              <a:gd name="connsiteX4" fmla="*/ 3776661 w 3776661"/>
              <a:gd name="connsiteY4" fmla="*/ 6830893 h 7628864"/>
              <a:gd name="connsiteX0" fmla="*/ 3776661 w 3917244"/>
              <a:gd name="connsiteY0" fmla="*/ 6840418 h 7638389"/>
              <a:gd name="connsiteX1" fmla="*/ 544584 w 3917244"/>
              <a:gd name="connsiteY1" fmla="*/ 5800538 h 7638389"/>
              <a:gd name="connsiteX2" fmla="*/ 47106 w 3917244"/>
              <a:gd name="connsiteY2" fmla="*/ 2939822 h 7638389"/>
              <a:gd name="connsiteX3" fmla="*/ 3756142 w 3917244"/>
              <a:gd name="connsiteY3" fmla="*/ 0 h 7638389"/>
              <a:gd name="connsiteX4" fmla="*/ 3776661 w 3917244"/>
              <a:gd name="connsiteY4" fmla="*/ 6840418 h 7638389"/>
              <a:gd name="connsiteX0" fmla="*/ 3776661 w 3776661"/>
              <a:gd name="connsiteY0" fmla="*/ 6840418 h 7638389"/>
              <a:gd name="connsiteX1" fmla="*/ 544584 w 3776661"/>
              <a:gd name="connsiteY1" fmla="*/ 5800538 h 7638389"/>
              <a:gd name="connsiteX2" fmla="*/ 47106 w 3776661"/>
              <a:gd name="connsiteY2" fmla="*/ 2939822 h 7638389"/>
              <a:gd name="connsiteX3" fmla="*/ 3756142 w 3776661"/>
              <a:gd name="connsiteY3" fmla="*/ 0 h 7638389"/>
              <a:gd name="connsiteX4" fmla="*/ 3776661 w 3776661"/>
              <a:gd name="connsiteY4" fmla="*/ 6840418 h 7638389"/>
              <a:gd name="connsiteX0" fmla="*/ 3776661 w 3776661"/>
              <a:gd name="connsiteY0" fmla="*/ 6840418 h 7638389"/>
              <a:gd name="connsiteX1" fmla="*/ 544584 w 3776661"/>
              <a:gd name="connsiteY1" fmla="*/ 5800538 h 7638389"/>
              <a:gd name="connsiteX2" fmla="*/ 47106 w 3776661"/>
              <a:gd name="connsiteY2" fmla="*/ 2939822 h 7638389"/>
              <a:gd name="connsiteX3" fmla="*/ 3756142 w 3776661"/>
              <a:gd name="connsiteY3" fmla="*/ 0 h 7638389"/>
              <a:gd name="connsiteX4" fmla="*/ 3776661 w 3776661"/>
              <a:gd name="connsiteY4" fmla="*/ 6840418 h 7638389"/>
              <a:gd name="connsiteX0" fmla="*/ 3151041 w 3740122"/>
              <a:gd name="connsiteY0" fmla="*/ 6411793 h 7288872"/>
              <a:gd name="connsiteX1" fmla="*/ 528564 w 3740122"/>
              <a:gd name="connsiteY1" fmla="*/ 5800538 h 7288872"/>
              <a:gd name="connsiteX2" fmla="*/ 31086 w 3740122"/>
              <a:gd name="connsiteY2" fmla="*/ 2939822 h 7288872"/>
              <a:gd name="connsiteX3" fmla="*/ 3740122 w 3740122"/>
              <a:gd name="connsiteY3" fmla="*/ 0 h 7288872"/>
              <a:gd name="connsiteX4" fmla="*/ 3151041 w 3740122"/>
              <a:gd name="connsiteY4" fmla="*/ 6411793 h 7288872"/>
              <a:gd name="connsiteX0" fmla="*/ 3875071 w 3875071"/>
              <a:gd name="connsiteY0" fmla="*/ 6897568 h 7686037"/>
              <a:gd name="connsiteX1" fmla="*/ 547744 w 3875071"/>
              <a:gd name="connsiteY1" fmla="*/ 5800538 h 7686037"/>
              <a:gd name="connsiteX2" fmla="*/ 50266 w 3875071"/>
              <a:gd name="connsiteY2" fmla="*/ 2939822 h 7686037"/>
              <a:gd name="connsiteX3" fmla="*/ 3759302 w 3875071"/>
              <a:gd name="connsiteY3" fmla="*/ 0 h 7686037"/>
              <a:gd name="connsiteX4" fmla="*/ 3875071 w 3875071"/>
              <a:gd name="connsiteY4" fmla="*/ 6897568 h 7686037"/>
              <a:gd name="connsiteX0" fmla="*/ 3971518 w 3971518"/>
              <a:gd name="connsiteY0" fmla="*/ 7585234 h 8461799"/>
              <a:gd name="connsiteX1" fmla="*/ 644191 w 3971518"/>
              <a:gd name="connsiteY1" fmla="*/ 6488204 h 8461799"/>
              <a:gd name="connsiteX2" fmla="*/ 32413 w 3971518"/>
              <a:gd name="connsiteY2" fmla="*/ 769988 h 8461799"/>
              <a:gd name="connsiteX3" fmla="*/ 3855749 w 3971518"/>
              <a:gd name="connsiteY3" fmla="*/ 687666 h 8461799"/>
              <a:gd name="connsiteX4" fmla="*/ 3971518 w 3971518"/>
              <a:gd name="connsiteY4" fmla="*/ 7585234 h 8461799"/>
              <a:gd name="connsiteX0" fmla="*/ 3939105 w 3939105"/>
              <a:gd name="connsiteY0" fmla="*/ 7585234 h 8461799"/>
              <a:gd name="connsiteX1" fmla="*/ 611778 w 3939105"/>
              <a:gd name="connsiteY1" fmla="*/ 6488204 h 8461799"/>
              <a:gd name="connsiteX2" fmla="*/ 0 w 3939105"/>
              <a:gd name="connsiteY2" fmla="*/ 769988 h 8461799"/>
              <a:gd name="connsiteX3" fmla="*/ 3823336 w 3939105"/>
              <a:gd name="connsiteY3" fmla="*/ 687666 h 8461799"/>
              <a:gd name="connsiteX4" fmla="*/ 3939105 w 3939105"/>
              <a:gd name="connsiteY4" fmla="*/ 7585234 h 8461799"/>
              <a:gd name="connsiteX0" fmla="*/ 3815280 w 3815280"/>
              <a:gd name="connsiteY0" fmla="*/ 7634032 h 8512824"/>
              <a:gd name="connsiteX1" fmla="*/ 487953 w 3815280"/>
              <a:gd name="connsiteY1" fmla="*/ 6537002 h 8512824"/>
              <a:gd name="connsiteX2" fmla="*/ 0 w 3815280"/>
              <a:gd name="connsiteY2" fmla="*/ 752111 h 8512824"/>
              <a:gd name="connsiteX3" fmla="*/ 3699511 w 3815280"/>
              <a:gd name="connsiteY3" fmla="*/ 736464 h 8512824"/>
              <a:gd name="connsiteX4" fmla="*/ 3815280 w 3815280"/>
              <a:gd name="connsiteY4" fmla="*/ 7634032 h 8512824"/>
              <a:gd name="connsiteX0" fmla="*/ 4026409 w 4026409"/>
              <a:gd name="connsiteY0" fmla="*/ 7634032 h 8892607"/>
              <a:gd name="connsiteX1" fmla="*/ 165682 w 4026409"/>
              <a:gd name="connsiteY1" fmla="*/ 7737152 h 8892607"/>
              <a:gd name="connsiteX2" fmla="*/ 211129 w 4026409"/>
              <a:gd name="connsiteY2" fmla="*/ 752111 h 8892607"/>
              <a:gd name="connsiteX3" fmla="*/ 3910640 w 4026409"/>
              <a:gd name="connsiteY3" fmla="*/ 736464 h 8892607"/>
              <a:gd name="connsiteX4" fmla="*/ 4026409 w 4026409"/>
              <a:gd name="connsiteY4" fmla="*/ 7634032 h 8892607"/>
              <a:gd name="connsiteX0" fmla="*/ 4017782 w 4017782"/>
              <a:gd name="connsiteY0" fmla="*/ 7634032 h 8845642"/>
              <a:gd name="connsiteX1" fmla="*/ 166580 w 4017782"/>
              <a:gd name="connsiteY1" fmla="*/ 7622852 h 8845642"/>
              <a:gd name="connsiteX2" fmla="*/ 202502 w 4017782"/>
              <a:gd name="connsiteY2" fmla="*/ 752111 h 8845642"/>
              <a:gd name="connsiteX3" fmla="*/ 3902013 w 4017782"/>
              <a:gd name="connsiteY3" fmla="*/ 736464 h 8845642"/>
              <a:gd name="connsiteX4" fmla="*/ 4017782 w 4017782"/>
              <a:gd name="connsiteY4" fmla="*/ 7634032 h 8845642"/>
              <a:gd name="connsiteX0" fmla="*/ 3938407 w 3938407"/>
              <a:gd name="connsiteY0" fmla="*/ 7634032 h 8829536"/>
              <a:gd name="connsiteX1" fmla="*/ 87205 w 3938407"/>
              <a:gd name="connsiteY1" fmla="*/ 7622852 h 8829536"/>
              <a:gd name="connsiteX2" fmla="*/ 123127 w 3938407"/>
              <a:gd name="connsiteY2" fmla="*/ 752111 h 8829536"/>
              <a:gd name="connsiteX3" fmla="*/ 3822638 w 3938407"/>
              <a:gd name="connsiteY3" fmla="*/ 736464 h 8829536"/>
              <a:gd name="connsiteX4" fmla="*/ 3938407 w 3938407"/>
              <a:gd name="connsiteY4" fmla="*/ 7634032 h 8829536"/>
              <a:gd name="connsiteX0" fmla="*/ 3938407 w 3938407"/>
              <a:gd name="connsiteY0" fmla="*/ 7634032 h 8829536"/>
              <a:gd name="connsiteX1" fmla="*/ 87205 w 3938407"/>
              <a:gd name="connsiteY1" fmla="*/ 7622852 h 8829536"/>
              <a:gd name="connsiteX2" fmla="*/ 123127 w 3938407"/>
              <a:gd name="connsiteY2" fmla="*/ 752111 h 8829536"/>
              <a:gd name="connsiteX3" fmla="*/ 3822638 w 3938407"/>
              <a:gd name="connsiteY3" fmla="*/ 736464 h 8829536"/>
              <a:gd name="connsiteX4" fmla="*/ 3938407 w 3938407"/>
              <a:gd name="connsiteY4" fmla="*/ 7634032 h 8829536"/>
              <a:gd name="connsiteX0" fmla="*/ 3938407 w 3938407"/>
              <a:gd name="connsiteY0" fmla="*/ 7634032 h 8829536"/>
              <a:gd name="connsiteX1" fmla="*/ 87205 w 3938407"/>
              <a:gd name="connsiteY1" fmla="*/ 7622852 h 8829536"/>
              <a:gd name="connsiteX2" fmla="*/ 123127 w 3938407"/>
              <a:gd name="connsiteY2" fmla="*/ 752111 h 8829536"/>
              <a:gd name="connsiteX3" fmla="*/ 3822638 w 3938407"/>
              <a:gd name="connsiteY3" fmla="*/ 736464 h 8829536"/>
              <a:gd name="connsiteX4" fmla="*/ 3938407 w 3938407"/>
              <a:gd name="connsiteY4" fmla="*/ 7634032 h 8829536"/>
              <a:gd name="connsiteX0" fmla="*/ 3938407 w 3938407"/>
              <a:gd name="connsiteY0" fmla="*/ 7070844 h 8266348"/>
              <a:gd name="connsiteX1" fmla="*/ 87205 w 3938407"/>
              <a:gd name="connsiteY1" fmla="*/ 7059664 h 8266348"/>
              <a:gd name="connsiteX2" fmla="*/ 123127 w 3938407"/>
              <a:gd name="connsiteY2" fmla="*/ 188923 h 8266348"/>
              <a:gd name="connsiteX3" fmla="*/ 3822638 w 3938407"/>
              <a:gd name="connsiteY3" fmla="*/ 173276 h 8266348"/>
              <a:gd name="connsiteX4" fmla="*/ 3938407 w 3938407"/>
              <a:gd name="connsiteY4" fmla="*/ 7070844 h 8266348"/>
              <a:gd name="connsiteX0" fmla="*/ 3938407 w 4015143"/>
              <a:gd name="connsiteY0" fmla="*/ 7113151 h 8308655"/>
              <a:gd name="connsiteX1" fmla="*/ 87205 w 4015143"/>
              <a:gd name="connsiteY1" fmla="*/ 7101971 h 8308655"/>
              <a:gd name="connsiteX2" fmla="*/ 123127 w 4015143"/>
              <a:gd name="connsiteY2" fmla="*/ 231230 h 8308655"/>
              <a:gd name="connsiteX3" fmla="*/ 4015143 w 4015143"/>
              <a:gd name="connsiteY3" fmla="*/ 87246 h 8308655"/>
              <a:gd name="connsiteX4" fmla="*/ 3938407 w 4015143"/>
              <a:gd name="connsiteY4" fmla="*/ 7113151 h 8308655"/>
              <a:gd name="connsiteX0" fmla="*/ 3938407 w 4015940"/>
              <a:gd name="connsiteY0" fmla="*/ 7113151 h 8308655"/>
              <a:gd name="connsiteX1" fmla="*/ 87205 w 4015940"/>
              <a:gd name="connsiteY1" fmla="*/ 7101971 h 8308655"/>
              <a:gd name="connsiteX2" fmla="*/ 123127 w 4015940"/>
              <a:gd name="connsiteY2" fmla="*/ 231230 h 8308655"/>
              <a:gd name="connsiteX3" fmla="*/ 4015143 w 4015940"/>
              <a:gd name="connsiteY3" fmla="*/ 87246 h 8308655"/>
              <a:gd name="connsiteX4" fmla="*/ 3938407 w 4015940"/>
              <a:gd name="connsiteY4" fmla="*/ 7113151 h 8308655"/>
              <a:gd name="connsiteX0" fmla="*/ 3938407 w 4015940"/>
              <a:gd name="connsiteY0" fmla="*/ 7031057 h 8226561"/>
              <a:gd name="connsiteX1" fmla="*/ 87205 w 4015940"/>
              <a:gd name="connsiteY1" fmla="*/ 7019877 h 8226561"/>
              <a:gd name="connsiteX2" fmla="*/ 123127 w 4015940"/>
              <a:gd name="connsiteY2" fmla="*/ 149136 h 8226561"/>
              <a:gd name="connsiteX3" fmla="*/ 4015143 w 4015940"/>
              <a:gd name="connsiteY3" fmla="*/ 5152 h 8226561"/>
              <a:gd name="connsiteX4" fmla="*/ 3938407 w 4015940"/>
              <a:gd name="connsiteY4" fmla="*/ 7031057 h 8226561"/>
              <a:gd name="connsiteX0" fmla="*/ 3146868 w 4041839"/>
              <a:gd name="connsiteY0" fmla="*/ 6549794 h 7948422"/>
              <a:gd name="connsiteX1" fmla="*/ 113814 w 4041839"/>
              <a:gd name="connsiteY1" fmla="*/ 7019877 h 7948422"/>
              <a:gd name="connsiteX2" fmla="*/ 149736 w 4041839"/>
              <a:gd name="connsiteY2" fmla="*/ 149136 h 7948422"/>
              <a:gd name="connsiteX3" fmla="*/ 4041752 w 4041839"/>
              <a:gd name="connsiteY3" fmla="*/ 5152 h 7948422"/>
              <a:gd name="connsiteX4" fmla="*/ 3146868 w 4041839"/>
              <a:gd name="connsiteY4" fmla="*/ 6549794 h 7948422"/>
              <a:gd name="connsiteX0" fmla="*/ 4149953 w 4149953"/>
              <a:gd name="connsiteY0" fmla="*/ 7079184 h 8274330"/>
              <a:gd name="connsiteX1" fmla="*/ 170415 w 4149953"/>
              <a:gd name="connsiteY1" fmla="*/ 7019877 h 8274330"/>
              <a:gd name="connsiteX2" fmla="*/ 206337 w 4149953"/>
              <a:gd name="connsiteY2" fmla="*/ 149136 h 8274330"/>
              <a:gd name="connsiteX3" fmla="*/ 4098353 w 4149953"/>
              <a:gd name="connsiteY3" fmla="*/ 5152 h 8274330"/>
              <a:gd name="connsiteX4" fmla="*/ 4149953 w 4149953"/>
              <a:gd name="connsiteY4" fmla="*/ 7079184 h 8274330"/>
              <a:gd name="connsiteX0" fmla="*/ 4149953 w 4149953"/>
              <a:gd name="connsiteY0" fmla="*/ 7079184 h 7556332"/>
              <a:gd name="connsiteX1" fmla="*/ 170415 w 4149953"/>
              <a:gd name="connsiteY1" fmla="*/ 7019877 h 7556332"/>
              <a:gd name="connsiteX2" fmla="*/ 206337 w 4149953"/>
              <a:gd name="connsiteY2" fmla="*/ 149136 h 7556332"/>
              <a:gd name="connsiteX3" fmla="*/ 4098353 w 4149953"/>
              <a:gd name="connsiteY3" fmla="*/ 5152 h 7556332"/>
              <a:gd name="connsiteX4" fmla="*/ 4149953 w 4149953"/>
              <a:gd name="connsiteY4" fmla="*/ 7079184 h 7556332"/>
              <a:gd name="connsiteX0" fmla="*/ 4065423 w 4065423"/>
              <a:gd name="connsiteY0" fmla="*/ 7079184 h 7555590"/>
              <a:gd name="connsiteX1" fmla="*/ 85885 w 4065423"/>
              <a:gd name="connsiteY1" fmla="*/ 7019877 h 7555590"/>
              <a:gd name="connsiteX2" fmla="*/ 121807 w 4065423"/>
              <a:gd name="connsiteY2" fmla="*/ 149136 h 7555590"/>
              <a:gd name="connsiteX3" fmla="*/ 4013823 w 4065423"/>
              <a:gd name="connsiteY3" fmla="*/ 5152 h 7555590"/>
              <a:gd name="connsiteX4" fmla="*/ 4065423 w 4065423"/>
              <a:gd name="connsiteY4" fmla="*/ 7079184 h 7555590"/>
              <a:gd name="connsiteX0" fmla="*/ 4145917 w 4145917"/>
              <a:gd name="connsiteY0" fmla="*/ 7079184 h 7440337"/>
              <a:gd name="connsiteX1" fmla="*/ 166379 w 4145917"/>
              <a:gd name="connsiteY1" fmla="*/ 7019877 h 7440337"/>
              <a:gd name="connsiteX2" fmla="*/ 202301 w 4145917"/>
              <a:gd name="connsiteY2" fmla="*/ 149136 h 7440337"/>
              <a:gd name="connsiteX3" fmla="*/ 4094317 w 4145917"/>
              <a:gd name="connsiteY3" fmla="*/ 5152 h 7440337"/>
              <a:gd name="connsiteX4" fmla="*/ 4145917 w 4145917"/>
              <a:gd name="connsiteY4" fmla="*/ 7079184 h 7440337"/>
              <a:gd name="connsiteX0" fmla="*/ 4040735 w 4040735"/>
              <a:gd name="connsiteY0" fmla="*/ 7079184 h 7582194"/>
              <a:gd name="connsiteX1" fmla="*/ 61197 w 4040735"/>
              <a:gd name="connsiteY1" fmla="*/ 7019877 h 7582194"/>
              <a:gd name="connsiteX2" fmla="*/ 97119 w 4040735"/>
              <a:gd name="connsiteY2" fmla="*/ 149136 h 7582194"/>
              <a:gd name="connsiteX3" fmla="*/ 3989135 w 4040735"/>
              <a:gd name="connsiteY3" fmla="*/ 5152 h 7582194"/>
              <a:gd name="connsiteX4" fmla="*/ 4040735 w 4040735"/>
              <a:gd name="connsiteY4" fmla="*/ 7079184 h 7582194"/>
              <a:gd name="connsiteX0" fmla="*/ 4069494 w 4069494"/>
              <a:gd name="connsiteY0" fmla="*/ 7079184 h 7550867"/>
              <a:gd name="connsiteX1" fmla="*/ 89956 w 4069494"/>
              <a:gd name="connsiteY1" fmla="*/ 7019877 h 7550867"/>
              <a:gd name="connsiteX2" fmla="*/ 125878 w 4069494"/>
              <a:gd name="connsiteY2" fmla="*/ 149136 h 7550867"/>
              <a:gd name="connsiteX3" fmla="*/ 4017894 w 4069494"/>
              <a:gd name="connsiteY3" fmla="*/ 5152 h 7550867"/>
              <a:gd name="connsiteX4" fmla="*/ 4069494 w 4069494"/>
              <a:gd name="connsiteY4" fmla="*/ 7079184 h 7550867"/>
              <a:gd name="connsiteX0" fmla="*/ 3979538 w 3979538"/>
              <a:gd name="connsiteY0" fmla="*/ 7079184 h 7079184"/>
              <a:gd name="connsiteX1" fmla="*/ 0 w 3979538"/>
              <a:gd name="connsiteY1" fmla="*/ 7019877 h 7079184"/>
              <a:gd name="connsiteX2" fmla="*/ 35922 w 3979538"/>
              <a:gd name="connsiteY2" fmla="*/ 149136 h 7079184"/>
              <a:gd name="connsiteX3" fmla="*/ 3927938 w 3979538"/>
              <a:gd name="connsiteY3" fmla="*/ 5152 h 7079184"/>
              <a:gd name="connsiteX4" fmla="*/ 3979538 w 3979538"/>
              <a:gd name="connsiteY4" fmla="*/ 7079184 h 7079184"/>
              <a:gd name="connsiteX0" fmla="*/ 3522338 w 3928124"/>
              <a:gd name="connsiteY0" fmla="*/ 6643249 h 7019877"/>
              <a:gd name="connsiteX1" fmla="*/ 0 w 3928124"/>
              <a:gd name="connsiteY1" fmla="*/ 7019877 h 7019877"/>
              <a:gd name="connsiteX2" fmla="*/ 35922 w 3928124"/>
              <a:gd name="connsiteY2" fmla="*/ 149136 h 7019877"/>
              <a:gd name="connsiteX3" fmla="*/ 3927938 w 3928124"/>
              <a:gd name="connsiteY3" fmla="*/ 5152 h 7019877"/>
              <a:gd name="connsiteX4" fmla="*/ 3522338 w 3928124"/>
              <a:gd name="connsiteY4" fmla="*/ 6643249 h 7019877"/>
              <a:gd name="connsiteX0" fmla="*/ 3798785 w 3928462"/>
              <a:gd name="connsiteY0" fmla="*/ 7004756 h 7019877"/>
              <a:gd name="connsiteX1" fmla="*/ 0 w 3928462"/>
              <a:gd name="connsiteY1" fmla="*/ 7019877 h 7019877"/>
              <a:gd name="connsiteX2" fmla="*/ 35922 w 3928462"/>
              <a:gd name="connsiteY2" fmla="*/ 149136 h 7019877"/>
              <a:gd name="connsiteX3" fmla="*/ 3927938 w 3928462"/>
              <a:gd name="connsiteY3" fmla="*/ 5152 h 7019877"/>
              <a:gd name="connsiteX4" fmla="*/ 3798785 w 3928462"/>
              <a:gd name="connsiteY4" fmla="*/ 7004756 h 7019877"/>
              <a:gd name="connsiteX0" fmla="*/ 3798785 w 3798785"/>
              <a:gd name="connsiteY0" fmla="*/ 6892674 h 6907795"/>
              <a:gd name="connsiteX1" fmla="*/ 0 w 3798785"/>
              <a:gd name="connsiteY1" fmla="*/ 6907795 h 6907795"/>
              <a:gd name="connsiteX2" fmla="*/ 35922 w 3798785"/>
              <a:gd name="connsiteY2" fmla="*/ 37054 h 6907795"/>
              <a:gd name="connsiteX3" fmla="*/ 3555799 w 3798785"/>
              <a:gd name="connsiteY3" fmla="*/ 456596 h 6907795"/>
              <a:gd name="connsiteX4" fmla="*/ 3798785 w 3798785"/>
              <a:gd name="connsiteY4" fmla="*/ 6892674 h 6907795"/>
              <a:gd name="connsiteX0" fmla="*/ 3798785 w 3798785"/>
              <a:gd name="connsiteY0" fmla="*/ 6945047 h 6960168"/>
              <a:gd name="connsiteX1" fmla="*/ 0 w 3798785"/>
              <a:gd name="connsiteY1" fmla="*/ 6960168 h 6960168"/>
              <a:gd name="connsiteX2" fmla="*/ 35922 w 3798785"/>
              <a:gd name="connsiteY2" fmla="*/ 89427 h 6960168"/>
              <a:gd name="connsiteX3" fmla="*/ 3779083 w 3798785"/>
              <a:gd name="connsiteY3" fmla="*/ 73034 h 6960168"/>
              <a:gd name="connsiteX4" fmla="*/ 3798785 w 3798785"/>
              <a:gd name="connsiteY4" fmla="*/ 6945047 h 6960168"/>
              <a:gd name="connsiteX0" fmla="*/ 3798785 w 3798785"/>
              <a:gd name="connsiteY0" fmla="*/ 6872013 h 6887134"/>
              <a:gd name="connsiteX1" fmla="*/ 0 w 3798785"/>
              <a:gd name="connsiteY1" fmla="*/ 6887134 h 6887134"/>
              <a:gd name="connsiteX2" fmla="*/ 35922 w 3798785"/>
              <a:gd name="connsiteY2" fmla="*/ 16393 h 6887134"/>
              <a:gd name="connsiteX3" fmla="*/ 3779083 w 3798785"/>
              <a:gd name="connsiteY3" fmla="*/ 0 h 6887134"/>
              <a:gd name="connsiteX4" fmla="*/ 3798785 w 3798785"/>
              <a:gd name="connsiteY4" fmla="*/ 6872013 h 6887134"/>
              <a:gd name="connsiteX0" fmla="*/ 3798785 w 3798785"/>
              <a:gd name="connsiteY0" fmla="*/ 6872448 h 6887569"/>
              <a:gd name="connsiteX1" fmla="*/ 0 w 3798785"/>
              <a:gd name="connsiteY1" fmla="*/ 6887569 h 6887569"/>
              <a:gd name="connsiteX2" fmla="*/ 35922 w 3798785"/>
              <a:gd name="connsiteY2" fmla="*/ 16828 h 6887569"/>
              <a:gd name="connsiteX3" fmla="*/ 3779083 w 3798785"/>
              <a:gd name="connsiteY3" fmla="*/ 435 h 6887569"/>
              <a:gd name="connsiteX4" fmla="*/ 3798785 w 3798785"/>
              <a:gd name="connsiteY4" fmla="*/ 6872448 h 6887569"/>
              <a:gd name="connsiteX0" fmla="*/ 3762863 w 3762863"/>
              <a:gd name="connsiteY0" fmla="*/ 6872448 h 6872448"/>
              <a:gd name="connsiteX1" fmla="*/ 134675 w 3762863"/>
              <a:gd name="connsiteY1" fmla="*/ 6812506 h 6872448"/>
              <a:gd name="connsiteX2" fmla="*/ 0 w 3762863"/>
              <a:gd name="connsiteY2" fmla="*/ 16828 h 6872448"/>
              <a:gd name="connsiteX3" fmla="*/ 3743161 w 3762863"/>
              <a:gd name="connsiteY3" fmla="*/ 435 h 6872448"/>
              <a:gd name="connsiteX4" fmla="*/ 3762863 w 3762863"/>
              <a:gd name="connsiteY4" fmla="*/ 6872448 h 6872448"/>
              <a:gd name="connsiteX0" fmla="*/ 3846553 w 3846553"/>
              <a:gd name="connsiteY0" fmla="*/ 6872448 h 6880745"/>
              <a:gd name="connsiteX1" fmla="*/ 0 w 3846553"/>
              <a:gd name="connsiteY1" fmla="*/ 6880745 h 6880745"/>
              <a:gd name="connsiteX2" fmla="*/ 83690 w 3846553"/>
              <a:gd name="connsiteY2" fmla="*/ 16828 h 6880745"/>
              <a:gd name="connsiteX3" fmla="*/ 3826851 w 3846553"/>
              <a:gd name="connsiteY3" fmla="*/ 435 h 6880745"/>
              <a:gd name="connsiteX4" fmla="*/ 3846553 w 3846553"/>
              <a:gd name="connsiteY4" fmla="*/ 6872448 h 6880745"/>
              <a:gd name="connsiteX0" fmla="*/ 3832905 w 3832905"/>
              <a:gd name="connsiteY0" fmla="*/ 6872448 h 6880745"/>
              <a:gd name="connsiteX1" fmla="*/ 0 w 3832905"/>
              <a:gd name="connsiteY1" fmla="*/ 6880745 h 6880745"/>
              <a:gd name="connsiteX2" fmla="*/ 70042 w 3832905"/>
              <a:gd name="connsiteY2" fmla="*/ 16828 h 6880745"/>
              <a:gd name="connsiteX3" fmla="*/ 3813203 w 3832905"/>
              <a:gd name="connsiteY3" fmla="*/ 435 h 6880745"/>
              <a:gd name="connsiteX4" fmla="*/ 3832905 w 3832905"/>
              <a:gd name="connsiteY4" fmla="*/ 6872448 h 6880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2905" h="6880745">
                <a:moveTo>
                  <a:pt x="3832905" y="6872448"/>
                </a:moveTo>
                <a:lnTo>
                  <a:pt x="0" y="6880745"/>
                </a:lnTo>
                <a:cubicBezTo>
                  <a:pt x="1476330" y="4394243"/>
                  <a:pt x="890865" y="1554366"/>
                  <a:pt x="70042" y="16828"/>
                </a:cubicBezTo>
                <a:cubicBezTo>
                  <a:pt x="1342713" y="-4209"/>
                  <a:pt x="2879927" y="435"/>
                  <a:pt x="3813203" y="435"/>
                </a:cubicBezTo>
                <a:cubicBezTo>
                  <a:pt x="3823552" y="1741325"/>
                  <a:pt x="3826065" y="4579609"/>
                  <a:pt x="3832905" y="687244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600" b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=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DC45414-2818-0839-9FE8-3CC299832B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C0D4E-7AF8-4EE0-8632-0BA880AF82F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694A41C-22E1-1741-CFE6-34DDD6DB0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6718F70-4782-E3F5-0AF6-56E42CEA651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1BA6F6DB-84C5-23C1-4D1E-F88CD89F4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8107" y="2889250"/>
            <a:ext cx="5394978" cy="2056376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>
              <a:defRPr sz="3200" normalizeH="0" baseline="0"/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48A2829A-F625-D892-C7A6-C772DE4A6CAD}"/>
              </a:ext>
            </a:extLst>
          </p:cNvPr>
          <p:cNvSpPr/>
          <p:nvPr userDrawn="1"/>
        </p:nvSpPr>
        <p:spPr>
          <a:xfrm>
            <a:off x="5933083" y="-723015"/>
            <a:ext cx="2361943" cy="8304028"/>
          </a:xfrm>
          <a:prstGeom prst="arc">
            <a:avLst>
              <a:gd name="adj1" fmla="val 16836333"/>
              <a:gd name="adj2" fmla="val 4759213"/>
            </a:avLst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5A122F01-DA4F-6F27-B622-A491B9F1BE10}"/>
              </a:ext>
            </a:extLst>
          </p:cNvPr>
          <p:cNvCxnSpPr>
            <a:cxnSpLocks/>
          </p:cNvCxnSpPr>
          <p:nvPr userDrawn="1"/>
        </p:nvCxnSpPr>
        <p:spPr>
          <a:xfrm>
            <a:off x="2034036" y="6492875"/>
            <a:ext cx="0" cy="160657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9377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F54B75-DF77-D6B4-E02F-CF3690E34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DAD8A4E-7192-6425-87AE-52CB83A24F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1CD9A0-A3A7-B944-D4C7-4CD7C3AA5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014723D-59C8-2FDC-F080-06FAE6C01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3E564B-508D-102A-C8A2-51C3E9EDC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B373-B7CD-4A27-A2CB-C6075B7012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59808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7EF806-3401-8763-CDFE-5E7873614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6A2E0A9-CA9E-6D66-8043-CF708B9778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6BA802-A0AC-7F25-6E82-B958A4870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0B7499-49EA-502A-3DBF-5465DD2D5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DB92E1-AB9E-110E-79B6-B13F34DDA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B373-B7CD-4A27-A2CB-C6075B7012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67063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FA0CC7-8CEA-F0D2-8172-A4CE04273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9FC09F-C508-A562-D9D4-D8C7E19CD9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EFFBD2F-0364-1612-FCDF-FB12A55065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F1499AF-B597-9444-0101-9FD26BFDF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F9E8569-FA44-5FC7-FED4-FDBDE385F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4467F02-F092-3112-D882-0A77B30EC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B373-B7CD-4A27-A2CB-C6075B7012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70970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0348E9-09BA-A87B-E1F3-502B81364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32B18C-8BBE-7CF7-9D0D-79DDE3CEF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C399A26-5447-294F-BE77-74813D759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3EF6E47-BCCD-C88E-849F-92EFA19A8E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8AAA66B-A6BC-E79A-54EF-81D8D8BC1B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D94304F-3379-A519-107F-E20663F35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57C6ABA-81AC-2BF4-7A2C-14BE97F4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1C8CD89-6E02-0E6C-446C-27D8F6E26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B373-B7CD-4A27-A2CB-C6075B7012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45298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8FB891-B479-420F-FA48-C190243C2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9825DF0-48AA-24DA-39D5-D5FEEF64F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E1C8BA1-C56F-131D-44F5-8BBBCA89A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13544DF-7080-2B2E-0EE7-3D0C5DB07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B373-B7CD-4A27-A2CB-C6075B7012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20699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8EFC764-6F9E-FA47-0C8D-8773217C1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8BD42F8-313E-FA2E-D984-3A8D803D9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C356A4-F2CA-10F4-781F-17E068E4D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B373-B7CD-4A27-A2CB-C6075B7012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56309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54B762-06E3-369D-CF44-533F9E03B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4E5688-FF02-5E05-4F22-AF42623FE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8E97DB-3D7B-2261-DF52-FBBE3FBAA7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8FA701-4068-E946-1B2E-715FC3DE4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D83F584-7337-9E41-45AC-ACDFE1CDE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B03779C-7F79-2F9A-7C8D-2F20B191C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B373-B7CD-4A27-A2CB-C6075B7012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05627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B503FE-236F-5411-343F-16FDE9B5C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BF01DC4-B4D5-074E-E68F-8F26B1E339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886AD86-EFFC-2D53-5D32-EB9C22700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7B7F2CB-E3AF-B8ED-084A-F26BA92FF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BF4DF1A-2F62-6100-9433-17F6B4AF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AD06251-611D-194B-8D80-0D0D1EE1B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B373-B7CD-4A27-A2CB-C6075B7012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95795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BA8243-E576-F285-2317-96F887760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A381474-F97A-E729-A02E-ECBE7806C8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38266A-BA6F-F914-927F-F6768505A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954FB8-D71E-D562-4E4C-EAC643919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149E6-1DA0-061D-4C64-049C52539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B373-B7CD-4A27-A2CB-C6075B7012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18577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2639CF5-C2BE-C4F6-DD0D-1B09A43224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E50700D-372D-F2EC-8C9F-A9D3F4FFD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4E26176-58EF-96C8-8437-CB501EB77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4830C4-6527-8DD0-6759-574DD5403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4D800B0-9939-D206-21F0-47517FED6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B373-B7CD-4A27-A2CB-C6075B7012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978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2A4DAC-F8DA-7022-6CC8-E7B799CDF5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4" y="365125"/>
            <a:ext cx="10963261" cy="379478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70B38B0-E06A-59E6-4DE7-9355B4DB29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C0D4E-7AF8-4EE0-8632-0BA880AF82F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4871C3-4D08-7B67-EA99-1B765A650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9408" y="6492875"/>
            <a:ext cx="5253485" cy="180000"/>
          </a:xfrm>
        </p:spPr>
        <p:txBody>
          <a:bodyPr/>
          <a:lstStyle/>
          <a:p>
            <a:r>
              <a:rPr lang="fr-FR"/>
              <a:t>Retour d'expérience sur la pico/micro-méthanisation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986600E-82A3-D0D6-4B05-F7BAA20D6FE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/>
              <a:t>29/1/2025</a:t>
            </a:r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45D23B-8D13-2D1E-55C9-C09A0C80CC8B}"/>
              </a:ext>
            </a:extLst>
          </p:cNvPr>
          <p:cNvSpPr/>
          <p:nvPr userDrawn="1"/>
        </p:nvSpPr>
        <p:spPr>
          <a:xfrm>
            <a:off x="647704" y="952500"/>
            <a:ext cx="451868" cy="666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915E3CB-8291-EE48-63F0-3BF9383A844E}"/>
              </a:ext>
            </a:extLst>
          </p:cNvPr>
          <p:cNvCxnSpPr>
            <a:cxnSpLocks/>
          </p:cNvCxnSpPr>
          <p:nvPr userDrawn="1"/>
        </p:nvCxnSpPr>
        <p:spPr>
          <a:xfrm>
            <a:off x="2034036" y="6492875"/>
            <a:ext cx="0" cy="160657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E80BC05F-4276-8D95-1D77-FF53492187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7704" y="1397000"/>
            <a:ext cx="10963261" cy="46196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1"/>
            <a:endParaRPr lang="fr-FR" dirty="0"/>
          </a:p>
          <a:p>
            <a:pPr lvl="2"/>
            <a:r>
              <a:rPr lang="fr-FR" dirty="0"/>
              <a:t>Texte</a:t>
            </a:r>
          </a:p>
          <a:p>
            <a:pPr lvl="3"/>
            <a:r>
              <a:rPr lang="fr-FR" dirty="0"/>
              <a:t>Texte italique</a:t>
            </a:r>
          </a:p>
          <a:p>
            <a:pPr lvl="3"/>
            <a:endParaRPr lang="fr-FR" dirty="0"/>
          </a:p>
          <a:p>
            <a:pPr lvl="4"/>
            <a:r>
              <a:rPr lang="fr-FR" dirty="0"/>
              <a:t>Premier niveau de liste à puces</a:t>
            </a:r>
          </a:p>
          <a:p>
            <a:pPr lvl="5"/>
            <a:r>
              <a:rPr lang="fr-FR" dirty="0"/>
              <a:t>Second niveau de liste à puces</a:t>
            </a:r>
          </a:p>
        </p:txBody>
      </p:sp>
      <p:pic>
        <p:nvPicPr>
          <p:cNvPr id="12" name="Image 11" descr="Une image contenant lune, croissant, astronomie, nuit&#10;&#10;Description générée automatiquement">
            <a:extLst>
              <a:ext uri="{FF2B5EF4-FFF2-40B4-BE49-F238E27FC236}">
                <a16:creationId xmlns:a16="http://schemas.microsoft.com/office/drawing/2014/main" id="{A54CE19E-D686-6AEA-34A5-9AA81D47FF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434" y="6280375"/>
            <a:ext cx="569062" cy="37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183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252DE9-EFB7-A42C-EB02-AC4C099B57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9FB58C2-DC1E-ABE4-3FB6-7C5CE6E58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3E3DB14-6262-9A12-5FF9-C161DF9D6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81FCDA-C647-E762-34F1-73E971998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F7643C-ED2A-1ACF-7230-02EE96CC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BE13-5EFD-4DED-BEA7-7F753BD8AD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08391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AF2696-5F2B-8EDC-AF88-278DAC6C6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8C9181-92DC-726B-968D-76D967A9C9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C53D2B-35B2-52DA-3FDD-0B9EF3F6A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0E2D72-7093-ACF1-D971-562EB3077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9B3B42-9C2E-1424-2A0B-2BF45906E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BE13-5EFD-4DED-BEA7-7F753BD8AD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947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B24928-7D2E-161A-B4E3-9AD564B51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5B020D6-94A6-F468-2F58-4345C5378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2FD3832-2A5D-4774-33A4-29659ED6E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F31EBA-DD6C-955F-808B-C18F46BAA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829D66-3553-A6DF-F53F-153A2848D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BE13-5EFD-4DED-BEA7-7F753BD8AD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94547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E96F64-EDB4-7942-A6AB-E1720667D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94E0FC-CBA5-CAC7-6C49-FD14512F96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5F3E6D5-2FDD-D5CD-8334-BAE935FEE8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A95B27D-6C15-E39E-1042-23CECAF21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A7EBB63-F7F2-9282-830F-A7DCA1FC9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D82CA9B-56EC-BBCA-2F83-3757A929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BE13-5EFD-4DED-BEA7-7F753BD8AD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33173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E0CAF2-76F5-4F90-7D34-9FB66A72C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94027C2-92E0-35A7-6B13-53B44F333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C56E8DB-2525-61AC-E825-234C6DAFA9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B2277FE-A25E-4253-2D8F-F6CEBFB5CC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FE23F71-F1CA-5698-D733-E106148A89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47BEEFD-DFBA-8635-80AB-A8EE16E5C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2414FE4-E62B-FE6B-0CF9-64B87E266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FB073B6-0AD6-D377-252E-7DF5F620C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BE13-5EFD-4DED-BEA7-7F753BD8AD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31391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37042-B33C-4222-CE41-C3C295515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459A643-7567-8355-2C60-15781DFE9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60F83D0-3FB8-E503-E7D2-CAB4A67D8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7EDB303-B82D-2FCB-2DC2-04A5DBDA5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BE13-5EFD-4DED-BEA7-7F753BD8AD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84140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0CAC46C-3000-35A8-6FB3-882DC4D54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A6FCC5B-B340-34DF-E149-CE30E66BF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6DB7637-20BD-9F1E-6EAA-6403A8897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BE13-5EFD-4DED-BEA7-7F753BD8AD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51712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30B936-82C0-AE20-C441-9C6D78FEE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EDC96E-7BB7-ABD2-0DFB-5559E1A83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0B47247-0A4D-F7A6-EEFB-0E7A311211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47C4A6D-1010-1E73-4DC1-66F630010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A15BCBF-BE8F-573A-786A-18DF2E396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B789465-EB68-EA6F-39BB-F51789AFC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BE13-5EFD-4DED-BEA7-7F753BD8AD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06239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13AFFE-DFBA-DE27-4742-231DE78E8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94FE3AB-0530-B8E6-9E89-0AFDCBBEB3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F5327E7-0802-C9C4-60DF-8B939E545D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FF59F1C-3B3F-25C3-8E27-C642D8B0C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242FFD-81BF-2FC8-0A40-04170545B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D6FD4EE-3256-8CF8-DB06-C1D08F01C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BE13-5EFD-4DED-BEA7-7F753BD8AD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92506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41587B-2092-D58B-4676-96219B6AC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409618D-8B5E-749A-CC72-26AD197B8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B9081A-9EED-3CE8-42EB-669E4E73F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469ECA1-CDFD-D021-B729-CBC7A3292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41CE16-882A-CF5B-CDCF-2C8174653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BE13-5EFD-4DED-BEA7-7F753BD8AD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2854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lu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301FD7D-788D-D63A-1005-0FF5BF823A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9500" y="1567"/>
            <a:ext cx="2222500" cy="685486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32A4DAC-F8DA-7022-6CC8-E7B799CDF5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4" y="365125"/>
            <a:ext cx="10963261" cy="379478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70B38B0-E06A-59E6-4DE7-9355B4DB29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C0D4E-7AF8-4EE0-8632-0BA880AF82F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4871C3-4D08-7B67-EA99-1B765A650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9408" y="6492875"/>
            <a:ext cx="5253485" cy="180000"/>
          </a:xfrm>
        </p:spPr>
        <p:txBody>
          <a:bodyPr/>
          <a:lstStyle/>
          <a:p>
            <a:r>
              <a:rPr lang="fr-FR"/>
              <a:t>Retour d'expérience sur la pico/micro-méthanisation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986600E-82A3-D0D6-4B05-F7BAA20D6FE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45D23B-8D13-2D1E-55C9-C09A0C80CC8B}"/>
              </a:ext>
            </a:extLst>
          </p:cNvPr>
          <p:cNvSpPr/>
          <p:nvPr userDrawn="1"/>
        </p:nvSpPr>
        <p:spPr>
          <a:xfrm>
            <a:off x="647704" y="952500"/>
            <a:ext cx="451868" cy="666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915E3CB-8291-EE48-63F0-3BF9383A844E}"/>
              </a:ext>
            </a:extLst>
          </p:cNvPr>
          <p:cNvCxnSpPr>
            <a:cxnSpLocks/>
          </p:cNvCxnSpPr>
          <p:nvPr userDrawn="1"/>
        </p:nvCxnSpPr>
        <p:spPr>
          <a:xfrm>
            <a:off x="2034036" y="6492875"/>
            <a:ext cx="0" cy="160657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E80BC05F-4276-8D95-1D77-FF53492187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7704" y="1397000"/>
            <a:ext cx="10963261" cy="46196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1"/>
            <a:endParaRPr lang="fr-FR" dirty="0"/>
          </a:p>
          <a:p>
            <a:pPr lvl="2"/>
            <a:r>
              <a:rPr lang="fr-FR" dirty="0"/>
              <a:t>Texte</a:t>
            </a:r>
          </a:p>
          <a:p>
            <a:pPr lvl="3"/>
            <a:r>
              <a:rPr lang="fr-FR" dirty="0"/>
              <a:t>Texte italique</a:t>
            </a:r>
          </a:p>
          <a:p>
            <a:pPr lvl="3"/>
            <a:endParaRPr lang="fr-FR" dirty="0"/>
          </a:p>
          <a:p>
            <a:pPr lvl="4"/>
            <a:r>
              <a:rPr lang="fr-FR" dirty="0"/>
              <a:t>Premier niveau de liste à puces</a:t>
            </a:r>
          </a:p>
          <a:p>
            <a:pPr lvl="5"/>
            <a:r>
              <a:rPr lang="fr-FR" dirty="0"/>
              <a:t>Second niveau de liste à puces</a:t>
            </a:r>
          </a:p>
        </p:txBody>
      </p:sp>
      <p:pic>
        <p:nvPicPr>
          <p:cNvPr id="11" name="Image 10" descr="Une image contenant lune, croissant, astronomie, nuit&#10;&#10;Description générée automatiquement">
            <a:extLst>
              <a:ext uri="{FF2B5EF4-FFF2-40B4-BE49-F238E27FC236}">
                <a16:creationId xmlns:a16="http://schemas.microsoft.com/office/drawing/2014/main" id="{47411505-A391-D449-8565-146D6DCA5C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434" y="6280375"/>
            <a:ext cx="569062" cy="37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421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8CAC6B4-E40E-76AB-DE31-6467318EEF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718D6EE-B616-7925-2E54-326D4DF663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BF9D78-C4A9-FE50-2D3F-B6C07B89F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C8AB0F-FF49-E959-E41A-03C434B89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19573B-4017-AA31-240D-26236F638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BE13-5EFD-4DED-BEA7-7F753BD8AD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03777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C1BFBE-EDA8-B7F1-49C0-0BF068D37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F4E1E02-F27D-38DE-F23C-9ADBC0262E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436C5C-6196-E293-170E-746C436A8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59A63C-59B9-C925-A5E9-53BA62958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17C237-0B15-719B-8C19-150E559DA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1BB3-8FA4-411F-B716-AECA0BF12F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29834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EB016A-CAFD-FD56-E074-00FB406F3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407910-18B0-593C-6ABD-F425456B6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007363-45AF-4007-4CEB-1297C32D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456331-3366-7B9C-29DD-CEA35237B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3720C7-AACB-BE1A-F281-1B6A68160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1BB3-8FA4-411F-B716-AECA0BF12F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45429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8CC141-1AFF-0D33-22C7-7EEBFBD5E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5A947CA-0573-CD63-A66D-085E9A9E7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E97700-82BB-E514-AC7E-3C8BAAF44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2616CC-BEB2-CBB5-16DD-1FDE72182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CB143A-D8D4-50C6-6133-BF31DA14E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1BB3-8FA4-411F-B716-AECA0BF12F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98991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EEAE75-82BF-4D3F-C515-0A5CC63B9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09E156-642B-908B-8373-F636A1D8A8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C83E905-3BB6-1466-CF2B-1108DA30B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10E7856-EB5A-8C8B-FB2E-13433EC25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B664669-08F4-C56F-01BC-3D1160DD1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7E34C82-73C3-6AE1-7BA0-794A00102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1BB3-8FA4-411F-B716-AECA0BF12F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48016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8C44B5-680B-51F8-1623-FFC007F9C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6F023E6-8D60-B00B-3DA1-82B70CC15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0C3F837-01EA-C30A-4146-5D26E51A9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1956474-5C0B-4BD4-03D3-00480155F8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0E233C3-BE62-E589-2EF8-CD4CCA8FB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875E4D8-7DB2-9B7B-55E9-D3D30FF7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5E340C7-6F26-70BC-35A0-D45E10477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FFC3794-7AAD-273D-A530-103141D20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1BB3-8FA4-411F-B716-AECA0BF12F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20754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ED0F33-E29E-6B3E-1567-BE74463B9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2236B6B-743C-8A46-F4B0-9D72BC7E8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E7A06B4-D478-6653-D61D-B7D1CDDF8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6158102-D350-598A-9883-39DD034E7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1BB3-8FA4-411F-B716-AECA0BF12F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66371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A20C8D9-78A2-FA7C-E484-7DFE9356C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2D600A3-A80B-4AEC-6C9F-DB031596D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E9A12F7-27D4-22BF-96EC-0DE7AF4C7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1BB3-8FA4-411F-B716-AECA0BF12F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3258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CC1935-CD22-9DEC-A6B7-FFC906735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9D18976-0097-7942-0659-7446BA471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B5B29AD-B68A-5096-9313-845CD2F2A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2460224-F0EE-5D3E-3210-9BDA08E6C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FC7AFA3-83DF-4D8E-C2C8-920ED8C6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259210-C6A9-10CD-13CE-99BA91DF4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1BB3-8FA4-411F-B716-AECA0BF12F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34112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276622-5A0D-B07B-E6E8-8E07C7207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3A960A5-6A4F-5207-3358-41AE698C0F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A638626-BCAB-7377-EA98-47D7156DE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D160AA6-CF1E-BB41-C170-4C5E8E6CA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7FC0191-772B-60E9-A038-6A108FEF0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AC1D628-ADE4-591C-4980-67D874D0A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1BB3-8FA4-411F-B716-AECA0BF12F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485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AC82FB93-E5EB-611C-DBBC-5CF6ACD7BD2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18430" y="0"/>
            <a:ext cx="2973565" cy="6858000"/>
          </a:xfrm>
        </p:spPr>
        <p:txBody>
          <a:bodyPr anchor="ctr">
            <a:norm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32A4DAC-F8DA-7022-6CC8-E7B799CDF5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4" y="365125"/>
            <a:ext cx="10963261" cy="379478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70B38B0-E06A-59E6-4DE7-9355B4DB29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C0D4E-7AF8-4EE0-8632-0BA880AF82F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4871C3-4D08-7B67-EA99-1B765A650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9408" y="6492875"/>
            <a:ext cx="5253485" cy="180000"/>
          </a:xfrm>
        </p:spPr>
        <p:txBody>
          <a:bodyPr/>
          <a:lstStyle/>
          <a:p>
            <a:r>
              <a:rPr lang="fr-FR"/>
              <a:t>Retour d'expérience sur la pico/micro-méthanisation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986600E-82A3-D0D6-4B05-F7BAA20D6FE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45D23B-8D13-2D1E-55C9-C09A0C80CC8B}"/>
              </a:ext>
            </a:extLst>
          </p:cNvPr>
          <p:cNvSpPr/>
          <p:nvPr userDrawn="1"/>
        </p:nvSpPr>
        <p:spPr>
          <a:xfrm>
            <a:off x="647704" y="952500"/>
            <a:ext cx="451868" cy="666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915E3CB-8291-EE48-63F0-3BF9383A844E}"/>
              </a:ext>
            </a:extLst>
          </p:cNvPr>
          <p:cNvCxnSpPr>
            <a:cxnSpLocks/>
          </p:cNvCxnSpPr>
          <p:nvPr userDrawn="1"/>
        </p:nvCxnSpPr>
        <p:spPr>
          <a:xfrm>
            <a:off x="2034036" y="6492875"/>
            <a:ext cx="0" cy="160657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AB39036F-3271-C79A-942A-F2AA534AB3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7704" y="1397000"/>
            <a:ext cx="8167111" cy="46196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1"/>
            <a:endParaRPr lang="fr-FR" dirty="0"/>
          </a:p>
          <a:p>
            <a:pPr lvl="2"/>
            <a:r>
              <a:rPr lang="fr-FR" dirty="0"/>
              <a:t>Texte</a:t>
            </a:r>
          </a:p>
          <a:p>
            <a:pPr lvl="3"/>
            <a:r>
              <a:rPr lang="fr-FR" dirty="0"/>
              <a:t>Texte italique</a:t>
            </a:r>
          </a:p>
          <a:p>
            <a:pPr lvl="3"/>
            <a:endParaRPr lang="fr-FR" dirty="0"/>
          </a:p>
          <a:p>
            <a:pPr lvl="4"/>
            <a:r>
              <a:rPr lang="fr-FR" dirty="0"/>
              <a:t>Premier niveau de liste à puces</a:t>
            </a:r>
          </a:p>
          <a:p>
            <a:pPr lvl="5"/>
            <a:r>
              <a:rPr lang="fr-FR" dirty="0"/>
              <a:t>Second niveau de liste à puces</a:t>
            </a:r>
          </a:p>
        </p:txBody>
      </p:sp>
      <p:pic>
        <p:nvPicPr>
          <p:cNvPr id="13" name="Image 12" descr="Une image contenant lune, croissant, astronomie, nuit&#10;&#10;Description générée automatiquement">
            <a:extLst>
              <a:ext uri="{FF2B5EF4-FFF2-40B4-BE49-F238E27FC236}">
                <a16:creationId xmlns:a16="http://schemas.microsoft.com/office/drawing/2014/main" id="{C18C40D5-C951-35FD-BAD0-303C2FE861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753" y="6280375"/>
            <a:ext cx="569062" cy="37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84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B1062A-CEC7-AED3-0EE2-77CC5416D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E7C359B-05B7-B878-2A0C-FF826890D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5716B2-C375-F3DA-3000-7DA0B30F4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FF4435-7ED5-595B-BA18-80BC642BC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849DB7-8DF9-B53C-C3E2-1AE824B5B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1BB3-8FA4-411F-B716-AECA0BF12F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54567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ACD0475-4452-9B00-CDFA-C8E352890D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79FD92C-BC48-0476-DEE7-6E4D97A4B0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F9E247-2219-3F4A-6669-F8F9428AE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2B022D-F077-7EA8-30F2-699FC0186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CA2F57-514C-03BE-24B0-E9F41E7D7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1BB3-8FA4-411F-B716-AECA0BF12F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87956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éférence -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65A45B1-396A-1E1F-E6B5-85072A8796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C0D4E-7AF8-4EE0-8632-0BA880AF82F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FB8E86-7862-0E71-7D6D-CDA4D7AC4E6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29/1/2025</a:t>
            </a:r>
            <a:endParaRPr lang="fr-FR" dirty="0"/>
          </a:p>
        </p:txBody>
      </p:sp>
      <p:sp>
        <p:nvSpPr>
          <p:cNvPr id="5" name="Espace réservé pour une image  6">
            <a:extLst>
              <a:ext uri="{FF2B5EF4-FFF2-40B4-BE49-F238E27FC236}">
                <a16:creationId xmlns:a16="http://schemas.microsoft.com/office/drawing/2014/main" id="{420A8F0A-82A4-0E6D-A04B-8FD9EF341C8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054861" y="0"/>
            <a:ext cx="5137139" cy="6858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buFontTx/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Image du projet à ajouter ici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DA1AAEB-4339-EEA2-CA7E-7FBB446AB7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7704" y="534389"/>
            <a:ext cx="5970584" cy="3926846"/>
          </a:xfrm>
        </p:spPr>
        <p:txBody>
          <a:bodyPr/>
          <a:lstStyle>
            <a:lvl3pPr>
              <a:defRPr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</a:lstStyle>
          <a:p>
            <a:pPr lvl="0"/>
            <a:r>
              <a:rPr lang="fr-FR" dirty="0"/>
              <a:t>Nom du projet</a:t>
            </a:r>
          </a:p>
          <a:p>
            <a:pPr lvl="2"/>
            <a:r>
              <a:rPr lang="fr-FR" dirty="0"/>
              <a:t>Date</a:t>
            </a:r>
          </a:p>
          <a:p>
            <a:pPr lvl="2"/>
            <a:endParaRPr lang="fr-FR" dirty="0"/>
          </a:p>
          <a:p>
            <a:pPr lvl="3"/>
            <a:r>
              <a:rPr lang="fr-FR" dirty="0"/>
              <a:t>Titre catégorie</a:t>
            </a:r>
          </a:p>
          <a:p>
            <a:pPr lvl="4"/>
            <a:r>
              <a:rPr lang="fr-FR" dirty="0"/>
              <a:t>Texte</a:t>
            </a:r>
          </a:p>
          <a:p>
            <a:pPr lvl="5"/>
            <a:r>
              <a:rPr lang="fr-FR" dirty="0"/>
              <a:t>Mission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5BC60808-3A70-45C0-6985-5277DAA34A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7703" y="4726377"/>
            <a:ext cx="5970584" cy="1282535"/>
          </a:xfrm>
          <a:solidFill>
            <a:schemeClr val="accent1">
              <a:lumMod val="40000"/>
              <a:lumOff val="60000"/>
            </a:schemeClr>
          </a:solidFill>
        </p:spPr>
        <p:txBody>
          <a:bodyPr lIns="108000" tIns="108000" rIns="108000" bIns="108000" anchor="ctr" anchorCtr="0"/>
          <a:lstStyle>
            <a:lvl7pPr>
              <a:defRPr/>
            </a:lvl7pPr>
          </a:lstStyle>
          <a:p>
            <a:pPr lvl="6"/>
            <a:r>
              <a:rPr lang="fr-FR" dirty="0"/>
              <a:t>Chiffres / Infos clés</a:t>
            </a:r>
          </a:p>
        </p:txBody>
      </p:sp>
      <p:pic>
        <p:nvPicPr>
          <p:cNvPr id="7" name="Image 6" descr="Une image contenant lune, croissant, astronomie, nuit&#10;&#10;Description générée automatiquement">
            <a:extLst>
              <a:ext uri="{FF2B5EF4-FFF2-40B4-BE49-F238E27FC236}">
                <a16:creationId xmlns:a16="http://schemas.microsoft.com/office/drawing/2014/main" id="{86A7159C-1620-F120-C651-5E11170364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491" y="6280375"/>
            <a:ext cx="569062" cy="37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362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éférence -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65A45B1-396A-1E1F-E6B5-85072A8796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C0D4E-7AF8-4EE0-8632-0BA880AF82F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FB8E86-7862-0E71-7D6D-CDA4D7AC4E6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29/1/2025</a:t>
            </a:r>
            <a:endParaRPr lang="fr-FR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DA1AAEB-4339-EEA2-CA7E-7FBB446AB7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7704" y="534389"/>
            <a:ext cx="5970584" cy="3926846"/>
          </a:xfrm>
        </p:spPr>
        <p:txBody>
          <a:bodyPr/>
          <a:lstStyle>
            <a:lvl3pPr>
              <a:defRPr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</a:lstStyle>
          <a:p>
            <a:pPr lvl="0"/>
            <a:r>
              <a:rPr lang="fr-FR" dirty="0"/>
              <a:t>Nom du projet</a:t>
            </a:r>
          </a:p>
          <a:p>
            <a:pPr lvl="2"/>
            <a:r>
              <a:rPr lang="fr-FR" dirty="0"/>
              <a:t>Date</a:t>
            </a:r>
          </a:p>
          <a:p>
            <a:pPr lvl="2"/>
            <a:endParaRPr lang="fr-FR" dirty="0"/>
          </a:p>
          <a:p>
            <a:pPr lvl="3"/>
            <a:r>
              <a:rPr lang="fr-FR" dirty="0"/>
              <a:t>Titre catégorie</a:t>
            </a:r>
          </a:p>
          <a:p>
            <a:pPr lvl="4"/>
            <a:r>
              <a:rPr lang="fr-FR" dirty="0"/>
              <a:t>Texte</a:t>
            </a:r>
          </a:p>
          <a:p>
            <a:pPr lvl="5"/>
            <a:r>
              <a:rPr lang="fr-FR" dirty="0"/>
              <a:t>Mission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5BC60808-3A70-45C0-6985-5277DAA34A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7703" y="4726377"/>
            <a:ext cx="5970584" cy="1282535"/>
          </a:xfrm>
          <a:solidFill>
            <a:schemeClr val="accent1">
              <a:lumMod val="40000"/>
              <a:lumOff val="60000"/>
            </a:schemeClr>
          </a:solidFill>
        </p:spPr>
        <p:txBody>
          <a:bodyPr lIns="108000" tIns="108000" rIns="108000" bIns="108000" anchor="ctr" anchorCtr="0"/>
          <a:lstStyle>
            <a:lvl7pPr>
              <a:defRPr/>
            </a:lvl7pPr>
          </a:lstStyle>
          <a:p>
            <a:pPr lvl="6"/>
            <a:r>
              <a:rPr lang="fr-FR" dirty="0"/>
              <a:t>Chiffres / Infos clés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:a16="http://schemas.microsoft.com/office/drawing/2014/main" id="{8D1A159F-CE9E-0563-1F8A-F9B9468E0CC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054861" y="0"/>
            <a:ext cx="5137139" cy="3313216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buFontTx/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Image du projet à ajouter ici</a:t>
            </a:r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48B30FB-8A8A-330C-8E95-4D47C56469C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054861" y="3544785"/>
            <a:ext cx="5137139" cy="3313216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buFontTx/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Image du projet à ajouter ici</a:t>
            </a:r>
          </a:p>
        </p:txBody>
      </p:sp>
      <p:pic>
        <p:nvPicPr>
          <p:cNvPr id="5" name="Image 4" descr="Une image contenant lune, croissant, astronomie, nuit&#10;&#10;Description générée automatiquement">
            <a:extLst>
              <a:ext uri="{FF2B5EF4-FFF2-40B4-BE49-F238E27FC236}">
                <a16:creationId xmlns:a16="http://schemas.microsoft.com/office/drawing/2014/main" id="{58C4C1FA-ADD7-C576-453B-686A45D63F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491" y="6280375"/>
            <a:ext cx="569062" cy="37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119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AC82FB93-E5EB-611C-DBBC-5CF6ACD7BD2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392894" y="0"/>
            <a:ext cx="4799102" cy="6858000"/>
          </a:xfrm>
        </p:spPr>
        <p:txBody>
          <a:bodyPr anchor="ctr">
            <a:norm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32A4DAC-F8DA-7022-6CC8-E7B799CDF5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4" y="365125"/>
            <a:ext cx="10963261" cy="379478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70B38B0-E06A-59E6-4DE7-9355B4DB29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C0D4E-7AF8-4EE0-8632-0BA880AF82F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4871C3-4D08-7B67-EA99-1B765A650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9409" y="6492875"/>
            <a:ext cx="4163026" cy="180000"/>
          </a:xfrm>
        </p:spPr>
        <p:txBody>
          <a:bodyPr/>
          <a:lstStyle/>
          <a:p>
            <a:r>
              <a:rPr lang="fr-FR"/>
              <a:t>Retour d'expérience sur la pico/micro-méthanisation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986600E-82A3-D0D6-4B05-F7BAA20D6FE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45D23B-8D13-2D1E-55C9-C09A0C80CC8B}"/>
              </a:ext>
            </a:extLst>
          </p:cNvPr>
          <p:cNvSpPr/>
          <p:nvPr userDrawn="1"/>
        </p:nvSpPr>
        <p:spPr>
          <a:xfrm>
            <a:off x="647704" y="952500"/>
            <a:ext cx="451868" cy="666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915E3CB-8291-EE48-63F0-3BF9383A844E}"/>
              </a:ext>
            </a:extLst>
          </p:cNvPr>
          <p:cNvCxnSpPr>
            <a:cxnSpLocks/>
          </p:cNvCxnSpPr>
          <p:nvPr userDrawn="1"/>
        </p:nvCxnSpPr>
        <p:spPr>
          <a:xfrm>
            <a:off x="2034036" y="6492875"/>
            <a:ext cx="0" cy="160657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93C67636-99BB-1AC5-7D59-A8162B2778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7705" y="1397000"/>
            <a:ext cx="6329164" cy="46196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1"/>
            <a:endParaRPr lang="fr-FR" dirty="0"/>
          </a:p>
          <a:p>
            <a:pPr lvl="2"/>
            <a:r>
              <a:rPr lang="fr-FR" dirty="0"/>
              <a:t>Texte</a:t>
            </a:r>
          </a:p>
          <a:p>
            <a:pPr lvl="3"/>
            <a:r>
              <a:rPr lang="fr-FR" dirty="0"/>
              <a:t>Texte italique</a:t>
            </a:r>
          </a:p>
          <a:p>
            <a:pPr lvl="3"/>
            <a:endParaRPr lang="fr-FR" dirty="0"/>
          </a:p>
          <a:p>
            <a:pPr lvl="4"/>
            <a:r>
              <a:rPr lang="fr-FR" dirty="0"/>
              <a:t>Premier niveau de liste à puces</a:t>
            </a:r>
          </a:p>
          <a:p>
            <a:pPr lvl="5"/>
            <a:r>
              <a:rPr lang="fr-FR" dirty="0"/>
              <a:t>Second niveau de liste à puces</a:t>
            </a:r>
          </a:p>
        </p:txBody>
      </p:sp>
      <p:pic>
        <p:nvPicPr>
          <p:cNvPr id="11" name="Image 10" descr="Une image contenant lune, croissant, astronomie, nuit&#10;&#10;Description générée automatiquement">
            <a:extLst>
              <a:ext uri="{FF2B5EF4-FFF2-40B4-BE49-F238E27FC236}">
                <a16:creationId xmlns:a16="http://schemas.microsoft.com/office/drawing/2014/main" id="{13A72A7D-3F25-44FC-FCD8-ADA6608C17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807" y="6280375"/>
            <a:ext cx="569062" cy="37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52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16BD9E-5200-8FA1-9F8C-4A7EDAAB41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4" y="365125"/>
            <a:ext cx="10963267" cy="379478"/>
          </a:xfrm>
        </p:spPr>
        <p:txBody>
          <a:bodyPr/>
          <a:lstStyle/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D724DA1-39E7-24A8-5C23-FC1A3DEFCA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C0D4E-7AF8-4EE0-8632-0BA880AF82F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F62AA38-22BD-AA32-AFEB-890306BF4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0B40527-FB1C-BADA-7671-1E149E4B3E0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9" name="Espace réservé du texte 13">
            <a:extLst>
              <a:ext uri="{FF2B5EF4-FFF2-40B4-BE49-F238E27FC236}">
                <a16:creationId xmlns:a16="http://schemas.microsoft.com/office/drawing/2014/main" id="{CA726962-4E58-302C-355D-468FEBA4AD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704" y="1390650"/>
            <a:ext cx="5133971" cy="4619625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1"/>
            <a:endParaRPr lang="fr-FR" dirty="0"/>
          </a:p>
          <a:p>
            <a:pPr lvl="2"/>
            <a:r>
              <a:rPr lang="fr-FR" dirty="0"/>
              <a:t>Texte</a:t>
            </a:r>
          </a:p>
          <a:p>
            <a:pPr lvl="3"/>
            <a:r>
              <a:rPr lang="fr-FR" dirty="0"/>
              <a:t>Texte italique</a:t>
            </a:r>
          </a:p>
          <a:p>
            <a:pPr lvl="3"/>
            <a:endParaRPr lang="fr-FR" dirty="0"/>
          </a:p>
          <a:p>
            <a:pPr lvl="4"/>
            <a:r>
              <a:rPr lang="fr-FR" dirty="0"/>
              <a:t>Premier niveau de liste à puces</a:t>
            </a:r>
          </a:p>
          <a:p>
            <a:pPr lvl="5"/>
            <a:r>
              <a:rPr lang="fr-FR" dirty="0"/>
              <a:t>Second niveau de liste à puces</a:t>
            </a:r>
          </a:p>
        </p:txBody>
      </p:sp>
      <p:sp>
        <p:nvSpPr>
          <p:cNvPr id="10" name="Espace réservé pour une image  6">
            <a:extLst>
              <a:ext uri="{FF2B5EF4-FFF2-40B4-BE49-F238E27FC236}">
                <a16:creationId xmlns:a16="http://schemas.microsoft.com/office/drawing/2014/main" id="{1CA87B95-EC43-6D0E-CDF1-38488DBEAB3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77000" y="1390650"/>
            <a:ext cx="5133971" cy="4619625"/>
          </a:xfrm>
        </p:spPr>
        <p:txBody>
          <a:bodyPr anchor="ctr">
            <a:norm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882C24-D633-0019-C454-F9B5A3133417}"/>
              </a:ext>
            </a:extLst>
          </p:cNvPr>
          <p:cNvSpPr/>
          <p:nvPr userDrawn="1"/>
        </p:nvSpPr>
        <p:spPr>
          <a:xfrm rot="5400000">
            <a:off x="4142156" y="3658817"/>
            <a:ext cx="4619622" cy="832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4DFC47A6-B269-32A4-D754-BA986C1A4FC9}"/>
              </a:ext>
            </a:extLst>
          </p:cNvPr>
          <p:cNvCxnSpPr>
            <a:cxnSpLocks/>
          </p:cNvCxnSpPr>
          <p:nvPr userDrawn="1"/>
        </p:nvCxnSpPr>
        <p:spPr>
          <a:xfrm>
            <a:off x="2034036" y="6492875"/>
            <a:ext cx="0" cy="160657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1387721B-65E0-EB57-22F7-B22167B76633}"/>
              </a:ext>
            </a:extLst>
          </p:cNvPr>
          <p:cNvSpPr/>
          <p:nvPr userDrawn="1"/>
        </p:nvSpPr>
        <p:spPr>
          <a:xfrm>
            <a:off x="647704" y="952500"/>
            <a:ext cx="451868" cy="666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lune, croissant, astronomie, nuit&#10;&#10;Description générée automatiquement">
            <a:extLst>
              <a:ext uri="{FF2B5EF4-FFF2-40B4-BE49-F238E27FC236}">
                <a16:creationId xmlns:a16="http://schemas.microsoft.com/office/drawing/2014/main" id="{DF17CD31-1B8D-0EB5-C3DD-EA743E2095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434" y="6280375"/>
            <a:ext cx="569062" cy="37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28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736A9C-F184-9DBB-C4B2-72B72631B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082" y="365125"/>
            <a:ext cx="11609836" cy="3794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fr-FR" dirty="0"/>
              <a:t>Titre de la partie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84A398F-151D-6A98-55F7-2BDC1EC2B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1"/>
            <a:endParaRPr lang="fr-FR" dirty="0"/>
          </a:p>
          <a:p>
            <a:pPr lvl="2"/>
            <a:r>
              <a:rPr lang="fr-FR" dirty="0"/>
              <a:t>Texte</a:t>
            </a:r>
          </a:p>
          <a:p>
            <a:pPr lvl="3"/>
            <a:r>
              <a:rPr lang="fr-FR" dirty="0"/>
              <a:t>Texte italique</a:t>
            </a:r>
          </a:p>
          <a:p>
            <a:pPr lvl="3"/>
            <a:endParaRPr lang="fr-FR" dirty="0"/>
          </a:p>
          <a:p>
            <a:pPr lvl="4"/>
            <a:r>
              <a:rPr lang="fr-FR" dirty="0"/>
              <a:t>Premier niveau de liste à puces</a:t>
            </a:r>
          </a:p>
          <a:p>
            <a:pPr lvl="5"/>
            <a:r>
              <a:rPr lang="fr-FR" dirty="0"/>
              <a:t>Second niveau de liste à puces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9D12B1-F038-B0C3-CB2B-5B6A4A4F6A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1082" y="6492876"/>
            <a:ext cx="547118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67C0D4E-7AF8-4EE0-8632-0BA880AF82F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pied de page 4">
            <a:extLst>
              <a:ext uri="{FF2B5EF4-FFF2-40B4-BE49-F238E27FC236}">
                <a16:creationId xmlns:a16="http://schemas.microsoft.com/office/drawing/2014/main" id="{FB2BE389-4333-A5DC-1B68-2316B8CE48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9409" y="6492875"/>
            <a:ext cx="4114800" cy="1800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Retour d'expérience sur la pico/micro-méthanisation</a:t>
            </a:r>
            <a:endParaRPr lang="fr-FR" dirty="0"/>
          </a:p>
        </p:txBody>
      </p:sp>
      <p:sp>
        <p:nvSpPr>
          <p:cNvPr id="14" name="Espace réservé de la date 3">
            <a:extLst>
              <a:ext uri="{FF2B5EF4-FFF2-40B4-BE49-F238E27FC236}">
                <a16:creationId xmlns:a16="http://schemas.microsoft.com/office/drawing/2014/main" id="{E0FD9457-D572-C0FB-8ECC-A1B395C1A4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7552" y="6492875"/>
            <a:ext cx="941108" cy="1800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900"/>
            </a:lvl1pPr>
          </a:lstStyle>
          <a:p>
            <a:r>
              <a:rPr lang="fr-FR"/>
              <a:t>29/1/2025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8747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6" r:id="rId3"/>
    <p:sldLayoutId id="2147483651" r:id="rId4"/>
    <p:sldLayoutId id="2147483667" r:id="rId5"/>
    <p:sldLayoutId id="2147483650" r:id="rId6"/>
    <p:sldLayoutId id="2147483669" r:id="rId7"/>
    <p:sldLayoutId id="2147483670" r:id="rId8"/>
    <p:sldLayoutId id="2147483658" r:id="rId9"/>
    <p:sldLayoutId id="2147483661" r:id="rId10"/>
    <p:sldLayoutId id="2147483660" r:id="rId11"/>
    <p:sldLayoutId id="2147483659" r:id="rId12"/>
    <p:sldLayoutId id="2147483665" r:id="rId13"/>
    <p:sldLayoutId id="2147483663" r:id="rId14"/>
    <p:sldLayoutId id="2147483672" r:id="rId15"/>
    <p:sldLayoutId id="2147483654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b="1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i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857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Tx/>
        <a:buBlip>
          <a:blip r:embed="rId18"/>
        </a:buBlip>
        <a:defRPr sz="1800" b="1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60000" indent="-228600" algn="l" defTabSz="914400" rtl="0" eaLnBrk="1" latinLnBrk="0" hangingPunct="1">
        <a:lnSpc>
          <a:spcPct val="90000"/>
        </a:lnSpc>
        <a:spcBef>
          <a:spcPts val="500"/>
        </a:spcBef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A0B7E5B-922A-B8FA-8C56-007CAA442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B93B318-2643-E42D-EAD5-FE0C50453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EBE813-596E-84C2-2C19-14556BA009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476E76A-A8D1-03BD-FE80-FFA4F776EB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Retour d'expérience sur la pico/micro-méthanisation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01BBAC-AFA4-1BBF-285E-EEF6534868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E0312-3685-4BD9-85F6-4B56B923CE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4791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B419CCD-F78C-2301-3E78-4DE32C896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2A74C93-9ED1-6909-044C-6FEF385AA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4A5ADC-D91E-D73C-692B-A3A7BE9FA9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1CD40F-D75C-4A1E-4D03-CC0E6B0EAD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Retour d'expérience sur la pico/micro-méthanisation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DB565EC-4DA2-A5BF-3858-DB3CA67CFD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FED67-B672-40E6-9F67-83C1752376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9601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BC84A16-AFCC-B1A9-3D5F-50067AA75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D0058E8-E39F-E2CD-2542-D7BD87CEA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F86EA8-0BAB-1471-4B17-3E2FC22ECA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27CF7C-F81A-06F3-0C07-B26534BA00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Retour d'expérience sur la pico/micro-méthanisation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7F2BEDB-00F5-92B8-62AC-2C520A72C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BB373-B7CD-4A27-A2CB-C6075B7012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840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3D1EC32-FF46-7C0A-EF2A-19A51A3AF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B20688A-813F-1051-DD78-D7318D185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3D3400-BDB9-4C81-91BD-183C3E6124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BB8B44-741D-4397-DABF-3870C46464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Retour d'expérience sur la pico/micro-méthanisation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19BCF4-1737-CD19-C673-68554F3121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8BE13-5EFD-4DED-BEA7-7F753BD8AD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8626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D669311-8A82-B576-D1A9-E5007D5AE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9162897-B756-F1BA-5643-85EA2F40C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7DBAFE-0F99-2051-942E-1D28F8C264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C3AF1C-59AF-851C-9B6F-2E6D651F1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Retour d'expérience sur la pico/micro-méthanisation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A72D1C-FE02-DE37-2F18-5D68D288A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D1BB3-8FA4-411F-B716-AECA0BF12F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452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15162D-B2C0-7805-C7EA-5F0116ED6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Nom du projet</a:t>
            </a:r>
          </a:p>
          <a:p>
            <a:pPr lvl="2"/>
            <a:r>
              <a:rPr lang="fr-FR" dirty="0"/>
              <a:t>Date</a:t>
            </a:r>
          </a:p>
          <a:p>
            <a:pPr lvl="3"/>
            <a:r>
              <a:rPr lang="fr-FR" dirty="0"/>
              <a:t>Titre catégorie</a:t>
            </a:r>
          </a:p>
          <a:p>
            <a:pPr lvl="4"/>
            <a:r>
              <a:rPr lang="fr-FR" dirty="0"/>
              <a:t>Texte</a:t>
            </a:r>
          </a:p>
          <a:p>
            <a:pPr lvl="5"/>
            <a:r>
              <a:rPr lang="fr-FR" dirty="0"/>
              <a:t>Mission</a:t>
            </a:r>
          </a:p>
          <a:p>
            <a:pPr lvl="6"/>
            <a:r>
              <a:rPr lang="fr-FR" dirty="0"/>
              <a:t>Chiffres clés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954F946B-AE6D-3B0D-CCF8-CE5559B16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1082" y="6492876"/>
            <a:ext cx="547118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67C0D4E-7AF8-4EE0-8632-0BA880AF82F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618B05CA-C78F-E73C-4760-34C8D5A314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7552" y="6492875"/>
            <a:ext cx="941108" cy="1800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29/1/2025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9901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16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20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40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0" indent="-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Rd8qF2YLOA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youtube.com/watch?v=FGUyd2cX3SE" TargetMode="External"/><Relationship Id="rId4" Type="http://schemas.openxmlformats.org/officeDocument/2006/relationships/hyperlink" Target="https://www.youtube.com/watch?v=JXGvkp6BoQ8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5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6.png"/><Relationship Id="rId9" Type="http://schemas.microsoft.com/office/2007/relationships/diagramDrawing" Target="../diagrams/drawing1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40.png"/><Relationship Id="rId17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39.png"/><Relationship Id="rId5" Type="http://schemas.openxmlformats.org/officeDocument/2006/relationships/diagramLayout" Target="../diagrams/layout2.xml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diagramData" Target="../diagrams/data2.xml"/><Relationship Id="rId9" Type="http://schemas.openxmlformats.org/officeDocument/2006/relationships/image" Target="../media/image37.emf"/><Relationship Id="rId1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1.jpe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40.png"/><Relationship Id="rId4" Type="http://schemas.openxmlformats.org/officeDocument/2006/relationships/image" Target="../media/image44.png"/><Relationship Id="rId9" Type="http://schemas.microsoft.com/office/2007/relationships/diagramDrawing" Target="../diagrams/drawing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1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11.jpeg"/><Relationship Id="rId9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1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541A6F74-3A2B-B16D-9FBA-8B8FBE841DD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5" t="88" r="4915" b="343"/>
          <a:stretch/>
        </p:blipFill>
        <p:spPr>
          <a:xfrm>
            <a:off x="-8709" y="-1430"/>
            <a:ext cx="5283821" cy="5200905"/>
          </a:xfr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8208A536-317D-0361-C374-38B5A2013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638" y="2867726"/>
            <a:ext cx="7134226" cy="1466851"/>
          </a:xfrm>
        </p:spPr>
        <p:txBody>
          <a:bodyPr/>
          <a:lstStyle/>
          <a:p>
            <a:r>
              <a:rPr lang="fr-FR" dirty="0"/>
              <a:t>BLP 2025</a:t>
            </a:r>
            <a:endParaRPr lang="fr-FR" dirty="0">
              <a:latin typeface="+mj-lt"/>
            </a:endParaRP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2AB08CD-C153-A22A-95A0-99A21D67D8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24638" y="4507453"/>
            <a:ext cx="7134226" cy="627908"/>
          </a:xfrm>
        </p:spPr>
        <p:txBody>
          <a:bodyPr/>
          <a:lstStyle/>
          <a:p>
            <a:r>
              <a:rPr lang="fr-FR" dirty="0">
                <a:solidFill>
                  <a:schemeClr val="tx2"/>
                </a:solidFill>
              </a:rPr>
              <a:t>Retour d’expérience en pico/micro-méthanisation</a:t>
            </a:r>
          </a:p>
          <a:p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4CC379F7-69F5-BBC5-3DCF-1225208E9F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26894" y="4968673"/>
            <a:ext cx="3564857" cy="333375"/>
          </a:xfrm>
        </p:spPr>
        <p:txBody>
          <a:bodyPr/>
          <a:lstStyle/>
          <a:p>
            <a:r>
              <a:rPr lang="fr-FR" i="0" dirty="0"/>
              <a:t>29 janvier 2025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C7EB0FB-0CAB-C4D7-16B2-9691517EF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6597" y="589000"/>
            <a:ext cx="3715268" cy="136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87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88E4C-8D7B-4F4F-782A-026838DA1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111B6C0-EDDF-5EF5-42A2-CFF5A869A8D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03.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32A9631-A7AC-A3C5-A258-5D01A0CA82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DBDE08C-A8FE-05A9-40F2-0C48DC913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+mj-lt"/>
              </a:rPr>
              <a:t>Retour d’expérience sur les méthaniseurs </a:t>
            </a:r>
            <a:r>
              <a:rPr lang="fr-FR" dirty="0" err="1">
                <a:latin typeface="+mj-lt"/>
              </a:rPr>
              <a:t>Homebiogas</a:t>
            </a:r>
            <a:endParaRPr lang="fr-FR" dirty="0">
              <a:latin typeface="+mj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02770CB-2390-D8F8-0426-23B9767ED44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/>
              <a:t>29/1/2025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6E883F9-1794-2A8D-0EBF-25F07179E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9F074F9-03C1-1E99-60D9-76469028CD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C0D4E-7AF8-4EE0-8632-0BA880AF82F5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0865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566E2-3B5F-8387-4D44-3DB601CD3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8BAB6F4-6095-A027-79D8-E0DB210F0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latin typeface="+mj-lt"/>
              </a:rPr>
              <a:t>Suivi de méthaniseurs </a:t>
            </a:r>
            <a:r>
              <a:rPr lang="fr-FR" dirty="0" err="1">
                <a:latin typeface="+mj-lt"/>
              </a:rPr>
              <a:t>Homebiogas</a:t>
            </a:r>
            <a:r>
              <a:rPr lang="fr-FR" dirty="0">
                <a:latin typeface="+mj-lt"/>
              </a:rPr>
              <a:t> : Contexte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0680C9-EB92-C364-F683-313EB69459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C0D4E-7AF8-4EE0-8632-0BA880AF82F5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72BB8DF-795E-FC35-4339-F48DAF37F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7B549AF-46EE-30ED-181F-F1E10A52612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/>
              <a:t>29/1/2025</a:t>
            </a:r>
            <a:endParaRPr lang="fr-FR" dirty="0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F26CA452-424A-6AD1-705A-1385538E3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4" y="1290879"/>
            <a:ext cx="9774970" cy="4619625"/>
          </a:xfrm>
        </p:spPr>
        <p:txBody>
          <a:bodyPr>
            <a:noAutofit/>
          </a:bodyPr>
          <a:lstStyle/>
          <a:p>
            <a:pPr lvl="4"/>
            <a:r>
              <a:rPr lang="fr-FR" b="0" dirty="0">
                <a:solidFill>
                  <a:srgbClr val="000000"/>
                </a:solidFill>
              </a:rPr>
              <a:t>Étude réalisée pour le compte de l’Ademe par S3d entre 2022 et 2023 en Nouvelle-Calédonie</a:t>
            </a:r>
          </a:p>
          <a:p>
            <a:pPr lvl="5"/>
            <a:endParaRPr lang="fr-FR" b="0" dirty="0">
              <a:solidFill>
                <a:srgbClr val="000000"/>
              </a:solidFill>
            </a:endParaRPr>
          </a:p>
          <a:p>
            <a:pPr lvl="4"/>
            <a:r>
              <a:rPr lang="fr-FR" b="0" dirty="0">
                <a:solidFill>
                  <a:srgbClr val="000000"/>
                </a:solidFill>
              </a:rPr>
              <a:t>Contexte :</a:t>
            </a:r>
          </a:p>
          <a:p>
            <a:pPr lvl="5">
              <a:buFontTx/>
              <a:buChar char="-"/>
            </a:pPr>
            <a:r>
              <a:rPr lang="fr-FR" dirty="0">
                <a:solidFill>
                  <a:srgbClr val="000000"/>
                </a:solidFill>
              </a:rPr>
              <a:t>Etude réglementaire et de dangers sur les produits de la marque </a:t>
            </a:r>
            <a:r>
              <a:rPr lang="fr-FR" dirty="0" err="1">
                <a:solidFill>
                  <a:srgbClr val="000000"/>
                </a:solidFill>
              </a:rPr>
              <a:t>Homebiogas</a:t>
            </a:r>
            <a:r>
              <a:rPr lang="fr-FR" dirty="0">
                <a:solidFill>
                  <a:srgbClr val="000000"/>
                </a:solidFill>
              </a:rPr>
              <a:t> en 2019 à la Réunion.</a:t>
            </a:r>
          </a:p>
          <a:p>
            <a:pPr lvl="5">
              <a:buFontTx/>
              <a:buChar char="-"/>
            </a:pPr>
            <a:r>
              <a:rPr lang="fr-FR" dirty="0">
                <a:solidFill>
                  <a:srgbClr val="000000"/>
                </a:solidFill>
              </a:rPr>
              <a:t>Demande d’aménagement de la réglementation ICPE 2781 pour les produits </a:t>
            </a:r>
            <a:r>
              <a:rPr lang="fr-FR" dirty="0" err="1">
                <a:solidFill>
                  <a:srgbClr val="000000"/>
                </a:solidFill>
              </a:rPr>
              <a:t>Homebiogas</a:t>
            </a:r>
            <a:r>
              <a:rPr lang="fr-FR" dirty="0">
                <a:solidFill>
                  <a:srgbClr val="000000"/>
                </a:solidFill>
              </a:rPr>
              <a:t> dans les territoires d’outre-mer portée par la SPL Horizon. </a:t>
            </a:r>
          </a:p>
          <a:p>
            <a:pPr lvl="5">
              <a:buFontTx/>
              <a:buChar char="-"/>
            </a:pPr>
            <a:r>
              <a:rPr lang="fr-FR" dirty="0">
                <a:solidFill>
                  <a:srgbClr val="000000"/>
                </a:solidFill>
              </a:rPr>
              <a:t>Objectif : s'assurer que la technologie </a:t>
            </a:r>
            <a:r>
              <a:rPr lang="fr-FR" dirty="0" err="1">
                <a:solidFill>
                  <a:srgbClr val="000000"/>
                </a:solidFill>
              </a:rPr>
              <a:t>Homebiogas</a:t>
            </a:r>
            <a:r>
              <a:rPr lang="fr-FR" dirty="0">
                <a:solidFill>
                  <a:srgbClr val="000000"/>
                </a:solidFill>
              </a:rPr>
              <a:t> ou son mode d’exploitation n’ont pas un effet néfaste sur l’environnement</a:t>
            </a:r>
          </a:p>
          <a:p>
            <a:pPr lvl="4"/>
            <a:endParaRPr lang="fr-FR" b="0" dirty="0">
              <a:solidFill>
                <a:srgbClr val="000000"/>
              </a:solidFill>
            </a:endParaRPr>
          </a:p>
          <a:p>
            <a:pPr lvl="4"/>
            <a:r>
              <a:rPr lang="fr-FR" b="0" dirty="0">
                <a:solidFill>
                  <a:srgbClr val="000000"/>
                </a:solidFill>
              </a:rPr>
              <a:t>Suivi technique de 4 unités </a:t>
            </a:r>
            <a:r>
              <a:rPr lang="fr-FR" b="0" dirty="0" err="1">
                <a:solidFill>
                  <a:srgbClr val="000000"/>
                </a:solidFill>
              </a:rPr>
              <a:t>Homebiogas</a:t>
            </a:r>
            <a:r>
              <a:rPr lang="fr-FR" b="0" dirty="0">
                <a:solidFill>
                  <a:srgbClr val="000000"/>
                </a:solidFill>
              </a:rPr>
              <a:t> en fonctionnement en Nouvelle-Calédonie avec :</a:t>
            </a:r>
          </a:p>
          <a:p>
            <a:pPr lvl="5">
              <a:buFontTx/>
              <a:buChar char="-"/>
            </a:pPr>
            <a:r>
              <a:rPr lang="fr-FR" dirty="0">
                <a:solidFill>
                  <a:srgbClr val="000000"/>
                </a:solidFill>
              </a:rPr>
              <a:t>Inspection au renifleur pour les fuites de biogaz ;</a:t>
            </a:r>
          </a:p>
          <a:p>
            <a:pPr lvl="5">
              <a:buFontTx/>
              <a:buChar char="-"/>
            </a:pPr>
            <a:r>
              <a:rPr lang="fr-FR" dirty="0">
                <a:solidFill>
                  <a:srgbClr val="000000"/>
                </a:solidFill>
              </a:rPr>
              <a:t>Analyses agronomiques du digestat </a:t>
            </a:r>
          </a:p>
          <a:p>
            <a:pPr lvl="5">
              <a:buFontTx/>
              <a:buChar char="-"/>
            </a:pPr>
            <a:r>
              <a:rPr lang="fr-FR" dirty="0">
                <a:solidFill>
                  <a:srgbClr val="000000"/>
                </a:solidFill>
              </a:rPr>
              <a:t>Pose de compteur de biogaz</a:t>
            </a:r>
          </a:p>
          <a:p>
            <a:pPr marL="131400" lvl="5" indent="0">
              <a:buNone/>
            </a:pPr>
            <a:r>
              <a:rPr lang="fr-FR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235982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54DD7-D41D-8C5E-1B55-A5263B637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BD6C7BB-B3DB-8F7A-C695-56245BEEA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latin typeface="+mj-lt"/>
              </a:rPr>
              <a:t>Suivi de méthaniseurs </a:t>
            </a:r>
            <a:r>
              <a:rPr lang="fr-FR" dirty="0" err="1">
                <a:latin typeface="+mj-lt"/>
              </a:rPr>
              <a:t>Homebiogas</a:t>
            </a:r>
            <a:r>
              <a:rPr lang="fr-FR" dirty="0">
                <a:latin typeface="+mj-lt"/>
              </a:rPr>
              <a:t> : Exemple d’installation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8876F5-3328-481C-DAA2-3419DF743A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C0D4E-7AF8-4EE0-8632-0BA880AF82F5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CDA4F74-3A5F-5152-8118-F3AA1FB4E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611F968-115A-8B0A-B1F1-98CA83C874A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/>
              <a:t>29/1/2025</a:t>
            </a:r>
            <a:endParaRPr lang="fr-FR" dirty="0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9FF17EA7-5B14-E796-45E2-ED7494246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298" y="1308926"/>
            <a:ext cx="5103214" cy="4619625"/>
          </a:xfrm>
        </p:spPr>
        <p:txBody>
          <a:bodyPr>
            <a:noAutofit/>
          </a:bodyPr>
          <a:lstStyle/>
          <a:p>
            <a:pPr lvl="4"/>
            <a:r>
              <a:rPr lang="fr-FR" b="0" dirty="0">
                <a:solidFill>
                  <a:srgbClr val="000000"/>
                </a:solidFill>
              </a:rPr>
              <a:t>Modèle </a:t>
            </a:r>
            <a:r>
              <a:rPr lang="fr-FR" b="0" dirty="0" err="1">
                <a:solidFill>
                  <a:srgbClr val="000000"/>
                </a:solidFill>
              </a:rPr>
              <a:t>Homebiogas</a:t>
            </a:r>
            <a:r>
              <a:rPr lang="fr-FR" b="0" dirty="0">
                <a:solidFill>
                  <a:srgbClr val="000000"/>
                </a:solidFill>
              </a:rPr>
              <a:t> : 2.0</a:t>
            </a:r>
          </a:p>
          <a:p>
            <a:pPr lvl="5"/>
            <a:endParaRPr lang="fr-FR" b="0" dirty="0">
              <a:solidFill>
                <a:srgbClr val="000000"/>
              </a:solidFill>
            </a:endParaRPr>
          </a:p>
          <a:p>
            <a:pPr lvl="4"/>
            <a:r>
              <a:rPr lang="fr-FR" b="0" dirty="0">
                <a:solidFill>
                  <a:srgbClr val="000000"/>
                </a:solidFill>
              </a:rPr>
              <a:t>Association </a:t>
            </a:r>
            <a:r>
              <a:rPr lang="fr-FR" b="0" dirty="0" err="1">
                <a:solidFill>
                  <a:srgbClr val="000000"/>
                </a:solidFill>
              </a:rPr>
              <a:t>Arbofruit</a:t>
            </a:r>
            <a:r>
              <a:rPr lang="fr-FR" b="0" dirty="0">
                <a:solidFill>
                  <a:srgbClr val="000000"/>
                </a:solidFill>
              </a:rPr>
              <a:t> de Canala</a:t>
            </a:r>
            <a:endParaRPr lang="fr-FR" sz="1600" dirty="0">
              <a:solidFill>
                <a:srgbClr val="000000"/>
              </a:solidFill>
            </a:endParaRPr>
          </a:p>
          <a:p>
            <a:pPr lvl="4"/>
            <a:endParaRPr lang="fr-FR" b="0" dirty="0">
              <a:solidFill>
                <a:srgbClr val="000000"/>
              </a:solidFill>
            </a:endParaRPr>
          </a:p>
          <a:p>
            <a:pPr lvl="4"/>
            <a:r>
              <a:rPr lang="fr-FR" b="0" dirty="0">
                <a:solidFill>
                  <a:srgbClr val="000000"/>
                </a:solidFill>
              </a:rPr>
              <a:t>Alimentation du méthaniseur tous les 2 – 3 jours par des déchets de l’association</a:t>
            </a:r>
          </a:p>
          <a:p>
            <a:pPr lvl="4"/>
            <a:endParaRPr lang="fr-FR" b="0" dirty="0">
              <a:solidFill>
                <a:srgbClr val="000000"/>
              </a:solidFill>
            </a:endParaRPr>
          </a:p>
          <a:p>
            <a:pPr lvl="4"/>
            <a:r>
              <a:rPr lang="fr-FR" b="0" dirty="0">
                <a:solidFill>
                  <a:srgbClr val="000000"/>
                </a:solidFill>
              </a:rPr>
              <a:t>Valorisation biogaz : cuisson</a:t>
            </a:r>
          </a:p>
          <a:p>
            <a:pPr lvl="4"/>
            <a:endParaRPr lang="fr-FR" b="0" dirty="0">
              <a:solidFill>
                <a:srgbClr val="000000"/>
              </a:solidFill>
            </a:endParaRPr>
          </a:p>
          <a:p>
            <a:pPr lvl="4"/>
            <a:r>
              <a:rPr lang="fr-FR" b="0" dirty="0">
                <a:solidFill>
                  <a:srgbClr val="000000"/>
                </a:solidFill>
              </a:rPr>
              <a:t>Fuite identifiée au niveau du raccord entre le tuyau de biogaz et le compteur gaz</a:t>
            </a:r>
          </a:p>
          <a:p>
            <a:pPr lvl="4"/>
            <a:endParaRPr lang="fr-FR" b="0" dirty="0">
              <a:solidFill>
                <a:srgbClr val="000000"/>
              </a:solidFill>
            </a:endParaRPr>
          </a:p>
          <a:p>
            <a:pPr lvl="4"/>
            <a:r>
              <a:rPr lang="fr-FR" b="0" dirty="0">
                <a:solidFill>
                  <a:srgbClr val="000000"/>
                </a:solidFill>
              </a:rPr>
              <a:t>Problème de déclenchement de la soupape de sécurité à cause des lests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FE53AF7-7939-10BE-D69B-198AD705E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199" y="1308926"/>
            <a:ext cx="6115904" cy="441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60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96AF8-A396-E4E4-59B5-F2F0C3924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2C74762-9CBF-35D2-0AA8-4E80D416F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latin typeface="+mj-lt"/>
              </a:rPr>
              <a:t>Suivi de méthaniseurs </a:t>
            </a:r>
            <a:r>
              <a:rPr lang="fr-FR" dirty="0" err="1">
                <a:latin typeface="+mj-lt"/>
              </a:rPr>
              <a:t>Homebiogas</a:t>
            </a:r>
            <a:r>
              <a:rPr lang="fr-FR" dirty="0">
                <a:latin typeface="+mj-lt"/>
              </a:rPr>
              <a:t> : Les intrants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10F7AB-F8E7-D9AE-A073-6B345F3226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C0D4E-7AF8-4EE0-8632-0BA880AF82F5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3D3C97C-E58A-7BD9-F31C-E6356EFE8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EB9C2F9-4C67-134E-0324-6A8188C4F47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/>
              <a:t>29/1/2025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5EB4E60-77AF-6295-8B5B-89EDCAD04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427" y="934529"/>
            <a:ext cx="5239481" cy="2143424"/>
          </a:xfrm>
          <a:prstGeom prst="rect">
            <a:avLst/>
          </a:prstGeom>
        </p:spPr>
      </p:pic>
      <p:sp>
        <p:nvSpPr>
          <p:cNvPr id="10" name="Espace réservé du contenu 11">
            <a:extLst>
              <a:ext uri="{FF2B5EF4-FFF2-40B4-BE49-F238E27FC236}">
                <a16:creationId xmlns:a16="http://schemas.microsoft.com/office/drawing/2014/main" id="{B61ADEA9-29D9-0143-22A6-720FEA1764E3}"/>
              </a:ext>
            </a:extLst>
          </p:cNvPr>
          <p:cNvSpPr txBox="1">
            <a:spLocks/>
          </p:cNvSpPr>
          <p:nvPr/>
        </p:nvSpPr>
        <p:spPr>
          <a:xfrm>
            <a:off x="564641" y="1119187"/>
            <a:ext cx="6385786" cy="46196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00000"/>
              <a:buFontTx/>
              <a:buBlip>
                <a:blip r:embed="rId4"/>
              </a:buBlip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/>
            <a:r>
              <a:rPr lang="fr-FR" b="0" dirty="0">
                <a:solidFill>
                  <a:srgbClr val="000000"/>
                </a:solidFill>
              </a:rPr>
              <a:t>Bilan matières entrantes sur  17 mois d’usage (de mi-juin 2021 à novembre 2022).</a:t>
            </a:r>
          </a:p>
          <a:p>
            <a:pPr lvl="5"/>
            <a:r>
              <a:rPr lang="fr-FR" b="0" dirty="0">
                <a:solidFill>
                  <a:srgbClr val="000000"/>
                </a:solidFill>
              </a:rPr>
              <a:t>Les quantités totales de matières varient du simple à plus du double</a:t>
            </a:r>
          </a:p>
          <a:p>
            <a:pPr lvl="5"/>
            <a:r>
              <a:rPr lang="fr-FR" b="0" dirty="0">
                <a:solidFill>
                  <a:srgbClr val="000000"/>
                </a:solidFill>
              </a:rPr>
              <a:t>Les quantités moyennes par alimentation sont très inégales entre 4,6 et 13,8 kg </a:t>
            </a:r>
          </a:p>
          <a:p>
            <a:pPr lvl="5"/>
            <a:r>
              <a:rPr lang="fr-FR" b="0" dirty="0">
                <a:solidFill>
                  <a:srgbClr val="000000"/>
                </a:solidFill>
              </a:rPr>
              <a:t>Le nombre de fois où le méthaniseur a été alimenté transcrit les bonnes pratiques, ou pas, en termes de gestion de la biologie. (Canala tous les 5j, pour les autres toutes les 2-3 semaines) </a:t>
            </a:r>
          </a:p>
          <a:p>
            <a:pPr marL="131400" lvl="5" indent="0">
              <a:buNone/>
            </a:pPr>
            <a:r>
              <a:rPr lang="fr-FR" b="0" dirty="0">
                <a:solidFill>
                  <a:srgbClr val="000000"/>
                </a:solidFill>
              </a:rPr>
              <a:t>Conséquences : perte du pouvoir méthanogène &amp; des pics de production de biogaz</a:t>
            </a:r>
          </a:p>
          <a:p>
            <a:pPr lvl="4"/>
            <a:r>
              <a:rPr lang="fr-FR" b="0" dirty="0">
                <a:solidFill>
                  <a:srgbClr val="000000"/>
                </a:solidFill>
              </a:rPr>
              <a:t>Une dilution à l’eau trop importante est fréquemment observée. Cela entraine une diminution du temps de séjour des matières et donc un productible biogaz plus faible.</a:t>
            </a:r>
          </a:p>
          <a:p>
            <a:pPr lvl="4"/>
            <a:endParaRPr lang="fr-FR" b="0" dirty="0">
              <a:solidFill>
                <a:srgbClr val="000000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1153A99-770A-ACF8-5177-3804A98CC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8227" y="3343682"/>
            <a:ext cx="4772691" cy="277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10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22BB5-86F2-C7C2-4132-78E7311FE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AD22A40-E4E1-BE68-B23B-476D05D1E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latin typeface="+mj-lt"/>
              </a:rPr>
              <a:t>Suivi de méthaniseurs </a:t>
            </a:r>
            <a:r>
              <a:rPr lang="fr-FR" dirty="0" err="1">
                <a:latin typeface="+mj-lt"/>
              </a:rPr>
              <a:t>Homebiogas</a:t>
            </a:r>
            <a:r>
              <a:rPr lang="fr-FR" dirty="0">
                <a:latin typeface="+mj-lt"/>
              </a:rPr>
              <a:t> : Production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CAFCCD-4ACA-24C8-8990-2563EC85DE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C0D4E-7AF8-4EE0-8632-0BA880AF82F5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5620E44-2366-8BBB-87A7-FB9D587F0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4746A2-D1CF-CA0F-13D8-4480EDBA1B0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/>
              <a:t>29/1/2025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1A2CEF2-0F07-10CF-D9D4-CE2E29FE4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738419"/>
            <a:ext cx="5144218" cy="2200582"/>
          </a:xfrm>
          <a:prstGeom prst="rect">
            <a:avLst/>
          </a:prstGeom>
        </p:spPr>
      </p:pic>
      <p:sp>
        <p:nvSpPr>
          <p:cNvPr id="10" name="Espace réservé du contenu 11">
            <a:extLst>
              <a:ext uri="{FF2B5EF4-FFF2-40B4-BE49-F238E27FC236}">
                <a16:creationId xmlns:a16="http://schemas.microsoft.com/office/drawing/2014/main" id="{B16E3A54-2B83-7C7D-7C95-21BAEF3223A0}"/>
              </a:ext>
            </a:extLst>
          </p:cNvPr>
          <p:cNvSpPr txBox="1">
            <a:spLocks/>
          </p:cNvSpPr>
          <p:nvPr/>
        </p:nvSpPr>
        <p:spPr>
          <a:xfrm>
            <a:off x="564641" y="1119187"/>
            <a:ext cx="6079667" cy="46196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00000"/>
              <a:buFontTx/>
              <a:buBlip>
                <a:blip r:embed="rId4"/>
              </a:buBlip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/>
            <a:r>
              <a:rPr lang="fr-FR" b="0" dirty="0">
                <a:solidFill>
                  <a:srgbClr val="000000"/>
                </a:solidFill>
              </a:rPr>
              <a:t>Bilan production de biogaz : </a:t>
            </a:r>
            <a:r>
              <a:rPr lang="fr-FR" sz="1800" b="0" dirty="0">
                <a:solidFill>
                  <a:srgbClr val="000000"/>
                </a:solidFill>
              </a:rPr>
              <a:t>seulement 1 à 3 % du biogaz serait consommé. Plusieurs explications :</a:t>
            </a:r>
          </a:p>
          <a:p>
            <a:pPr marL="342900" lvl="0" indent="-342900" algn="just">
              <a:buClr>
                <a:srgbClr val="810F3F"/>
              </a:buClr>
              <a:buFont typeface="Wingdings" panose="05000000000000000000" pitchFamily="2" charset="2"/>
              <a:buChar char=""/>
            </a:pPr>
            <a:r>
              <a:rPr lang="fr-FR" sz="1800" b="0" dirty="0">
                <a:solidFill>
                  <a:srgbClr val="000000"/>
                </a:solidFill>
              </a:rPr>
              <a:t>Hypothèses sur l’expression du pouvoir méthanogène  trop optimistes. </a:t>
            </a:r>
          </a:p>
          <a:p>
            <a:pPr marL="342900" lvl="0" indent="-342900" algn="just">
              <a:buClr>
                <a:srgbClr val="810F3F"/>
              </a:buClr>
              <a:buFont typeface="Wingdings" panose="05000000000000000000" pitchFamily="2" charset="2"/>
              <a:buChar char=""/>
            </a:pPr>
            <a:r>
              <a:rPr lang="fr-FR" sz="1800" b="0" dirty="0">
                <a:solidFill>
                  <a:srgbClr val="000000"/>
                </a:solidFill>
              </a:rPr>
              <a:t>Les compteurs ne sont adaptés à cette application avec ces niveaux de débits et donnent de faux relevés </a:t>
            </a:r>
          </a:p>
          <a:p>
            <a:pPr marL="342900" lvl="0" indent="-342900" algn="just">
              <a:spcAft>
                <a:spcPts val="600"/>
              </a:spcAft>
              <a:buClr>
                <a:srgbClr val="810F3F"/>
              </a:buClr>
              <a:buFont typeface="Wingdings" panose="05000000000000000000" pitchFamily="2" charset="2"/>
              <a:buChar char=""/>
            </a:pPr>
            <a:r>
              <a:rPr lang="fr-FR" sz="1800" b="0" dirty="0">
                <a:solidFill>
                  <a:srgbClr val="000000"/>
                </a:solidFill>
              </a:rPr>
              <a:t>Les usagers ne consomment pas ou pas suffisamment le biogaz qui s’échappe par la soupape </a:t>
            </a:r>
          </a:p>
          <a:p>
            <a:pPr lvl="4"/>
            <a:endParaRPr lang="fr-FR" b="0" dirty="0">
              <a:solidFill>
                <a:srgbClr val="00000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9C0D510-F292-D4EE-0D6E-A3E6FA0FE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3700" y="926305"/>
            <a:ext cx="5448300" cy="3494306"/>
          </a:xfrm>
          <a:prstGeom prst="rect">
            <a:avLst/>
          </a:prstGeom>
        </p:spPr>
      </p:pic>
      <p:sp>
        <p:nvSpPr>
          <p:cNvPr id="11" name="Espace réservé du contenu 11">
            <a:extLst>
              <a:ext uri="{FF2B5EF4-FFF2-40B4-BE49-F238E27FC236}">
                <a16:creationId xmlns:a16="http://schemas.microsoft.com/office/drawing/2014/main" id="{62773361-0367-5B6C-DA1F-0D9ECFD64D94}"/>
              </a:ext>
            </a:extLst>
          </p:cNvPr>
          <p:cNvSpPr txBox="1">
            <a:spLocks/>
          </p:cNvSpPr>
          <p:nvPr/>
        </p:nvSpPr>
        <p:spPr>
          <a:xfrm>
            <a:off x="6870033" y="4449019"/>
            <a:ext cx="5047648" cy="7256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00000"/>
              <a:buFontTx/>
              <a:buBlip>
                <a:blip r:embed="rId4"/>
              </a:buBlip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indent="0" algn="ctr">
              <a:buNone/>
            </a:pPr>
            <a:r>
              <a:rPr lang="fr-FR" b="0" dirty="0">
                <a:solidFill>
                  <a:srgbClr val="000000"/>
                </a:solidFill>
              </a:rPr>
              <a:t>Analyse agronomique des digestats, </a:t>
            </a:r>
          </a:p>
          <a:p>
            <a:pPr marL="342900" indent="-342900" algn="just">
              <a:buClr>
                <a:srgbClr val="810F3F"/>
              </a:buClr>
              <a:buFont typeface="Wingdings" panose="05000000000000000000" pitchFamily="2" charset="2"/>
              <a:buChar char=""/>
            </a:pPr>
            <a:r>
              <a:rPr lang="fr-FR" sz="1800" b="0" dirty="0">
                <a:solidFill>
                  <a:srgbClr val="000000"/>
                </a:solidFill>
              </a:rPr>
              <a:t>Fortes disparités en fonction des intrants et de la qualité de l’alimentation </a:t>
            </a:r>
          </a:p>
          <a:p>
            <a:pPr marL="342900" indent="-342900" algn="just">
              <a:buClr>
                <a:srgbClr val="810F3F"/>
              </a:buClr>
              <a:buFont typeface="Wingdings" panose="05000000000000000000" pitchFamily="2" charset="2"/>
              <a:buChar char=""/>
            </a:pPr>
            <a:r>
              <a:rPr lang="fr-FR" sz="1800" b="0" dirty="0">
                <a:solidFill>
                  <a:srgbClr val="000000"/>
                </a:solidFill>
              </a:rPr>
              <a:t>Faible taux de MS du à une trop forte dilution</a:t>
            </a:r>
          </a:p>
          <a:p>
            <a:pPr lvl="4"/>
            <a:endParaRPr lang="fr-FR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909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F4184-A044-BB8C-268D-714732802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ECAE3E2-EAEB-91D4-657E-6A65F1251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latin typeface="+mj-lt"/>
              </a:rPr>
              <a:t>Suivi de méthaniseurs </a:t>
            </a:r>
            <a:r>
              <a:rPr lang="fr-FR" dirty="0" err="1">
                <a:latin typeface="+mj-lt"/>
              </a:rPr>
              <a:t>Homebiogas</a:t>
            </a:r>
            <a:r>
              <a:rPr lang="fr-FR" dirty="0">
                <a:latin typeface="+mj-lt"/>
              </a:rPr>
              <a:t> : REX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D9572F-15CE-C61C-4481-FB44A685C6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C0D4E-7AF8-4EE0-8632-0BA880AF82F5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73E2195-4AC2-F02D-1589-D62E17C1B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3B3862C-220B-5F52-91D8-CEE5F3FEC50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/>
              <a:t>29/1/2025</a:t>
            </a:r>
            <a:endParaRPr lang="fr-FR" dirty="0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15D11E77-3730-44F6-E0BC-5FA74F1A4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168" y="1523734"/>
            <a:ext cx="5792451" cy="4619625"/>
          </a:xfrm>
        </p:spPr>
        <p:txBody>
          <a:bodyPr>
            <a:noAutofit/>
          </a:bodyPr>
          <a:lstStyle/>
          <a:p>
            <a:pPr lvl="4"/>
            <a:r>
              <a:rPr lang="fr-FR" b="0" dirty="0">
                <a:solidFill>
                  <a:srgbClr val="000000"/>
                </a:solidFill>
              </a:rPr>
              <a:t>Besoin de sensibilisation au cours de l’utilisation et d’aides au suivi </a:t>
            </a:r>
          </a:p>
          <a:p>
            <a:pPr lvl="5"/>
            <a:r>
              <a:rPr lang="fr-FR" b="0" dirty="0">
                <a:solidFill>
                  <a:srgbClr val="000000"/>
                </a:solidFill>
              </a:rPr>
              <a:t>Maintenance des installations souvent </a:t>
            </a:r>
            <a:r>
              <a:rPr lang="fr-FR" dirty="0">
                <a:solidFill>
                  <a:srgbClr val="000000"/>
                </a:solidFill>
              </a:rPr>
              <a:t>insuffisante</a:t>
            </a:r>
          </a:p>
          <a:p>
            <a:pPr lvl="5"/>
            <a:r>
              <a:rPr lang="fr-FR" b="0" dirty="0">
                <a:solidFill>
                  <a:srgbClr val="000000"/>
                </a:solidFill>
              </a:rPr>
              <a:t>Implication des usagers variable selon les cas</a:t>
            </a:r>
          </a:p>
          <a:p>
            <a:pPr lvl="4"/>
            <a:endParaRPr lang="fr-FR" b="0" dirty="0">
              <a:solidFill>
                <a:srgbClr val="000000"/>
              </a:solidFill>
            </a:endParaRPr>
          </a:p>
          <a:p>
            <a:pPr lvl="4"/>
            <a:r>
              <a:rPr lang="fr-FR" b="0" dirty="0">
                <a:solidFill>
                  <a:srgbClr val="000000"/>
                </a:solidFill>
              </a:rPr>
              <a:t>L’apport de fertilisant est le plus apprécié, vient ensuite l’autonomie énergétique</a:t>
            </a:r>
          </a:p>
          <a:p>
            <a:pPr lvl="4"/>
            <a:endParaRPr lang="fr-FR" b="0" dirty="0">
              <a:solidFill>
                <a:srgbClr val="000000"/>
              </a:solidFill>
            </a:endParaRPr>
          </a:p>
          <a:p>
            <a:pPr lvl="4"/>
            <a:r>
              <a:rPr lang="fr-FR" b="0" dirty="0">
                <a:solidFill>
                  <a:srgbClr val="000000"/>
                </a:solidFill>
              </a:rPr>
              <a:t>Recommandations : </a:t>
            </a:r>
          </a:p>
          <a:p>
            <a:pPr lvl="5"/>
            <a:r>
              <a:rPr lang="fr-FR" dirty="0">
                <a:solidFill>
                  <a:srgbClr val="000000"/>
                </a:solidFill>
              </a:rPr>
              <a:t>Bien cibler les utilisateurs impliqués comme ceux ayant une visée pédagogique (association, école, …) </a:t>
            </a:r>
          </a:p>
          <a:p>
            <a:pPr lvl="5"/>
            <a:r>
              <a:rPr lang="fr-FR" dirty="0">
                <a:solidFill>
                  <a:srgbClr val="000000"/>
                </a:solidFill>
              </a:rPr>
              <a:t>Utiliser un autre compteur de gaz</a:t>
            </a:r>
          </a:p>
          <a:p>
            <a:pPr lvl="5"/>
            <a:endParaRPr lang="fr-FR" b="0" dirty="0">
              <a:solidFill>
                <a:srgbClr val="000000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3482EB6-1B7C-94AD-88DC-514E2D34F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619" y="1457560"/>
            <a:ext cx="5839640" cy="381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81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28637-2FB5-2591-0CF3-A1B07FFC1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834C9C9-B3D5-8BC6-EF4F-F40F24E51A7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04.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33E62F6-2126-1292-852C-78B88F718C0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F4EA2DF-DD5A-3873-A290-347EA84BC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+mj-lt"/>
              </a:rPr>
              <a:t>Association Picojoule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0244C08-7309-3047-BD93-7DB2CA37241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/>
              <a:t>29/1/2025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C07B1C2-0D9B-A3EC-C45B-E7F5E3A3A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AE748FF-B522-699F-C3CB-4A23AE2519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C0D4E-7AF8-4EE0-8632-0BA880AF82F5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6086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DB463-BD20-C4CE-CE91-B59EAD2EA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711ADD8-6BB8-D21C-C2C0-01B3165AA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latin typeface="+mj-lt"/>
              </a:rPr>
              <a:t>Présentation de Picojoule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9C4631-75EA-05F8-1FDC-CCB15728D8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C0D4E-7AF8-4EE0-8632-0BA880AF82F5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892CBAB-45FF-A085-372B-D707D4DB8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C175FA7-0075-2BD8-150C-5F9C80B0281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/>
              <a:t>29/1/2025</a:t>
            </a:r>
            <a:endParaRPr lang="fr-FR" dirty="0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6F933644-B7A3-BE70-C057-F687D39E0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297" y="1308926"/>
            <a:ext cx="11128048" cy="4619625"/>
          </a:xfrm>
        </p:spPr>
        <p:txBody>
          <a:bodyPr>
            <a:noAutofit/>
          </a:bodyPr>
          <a:lstStyle/>
          <a:p>
            <a:pPr lvl="4" algn="just"/>
            <a:endParaRPr lang="fr-FR" b="0" dirty="0">
              <a:solidFill>
                <a:srgbClr val="000000"/>
              </a:solidFill>
            </a:endParaRPr>
          </a:p>
          <a:p>
            <a:pPr lvl="4" algn="just"/>
            <a:r>
              <a:rPr lang="fr-FR" b="0" dirty="0">
                <a:solidFill>
                  <a:srgbClr val="000000"/>
                </a:solidFill>
              </a:rPr>
              <a:t>Picojoule est une association qui fait la promotion des énergies renouvelables avec de petites installations de méthanisation. </a:t>
            </a:r>
          </a:p>
          <a:p>
            <a:pPr lvl="4" algn="just"/>
            <a:r>
              <a:rPr lang="fr-FR" b="0" dirty="0">
                <a:solidFill>
                  <a:srgbClr val="000000"/>
                </a:solidFill>
              </a:rPr>
              <a:t>Picojoule a intégré la Maison de l’Économie Sociale et Solidaire (MES) de Ramonville en 2016, à Toulouse.                      </a:t>
            </a:r>
          </a:p>
          <a:p>
            <a:pPr marL="0" lvl="4" indent="0" algn="just">
              <a:buNone/>
            </a:pPr>
            <a:endParaRPr lang="fr-FR" b="0" dirty="0">
              <a:solidFill>
                <a:srgbClr val="000000"/>
              </a:solidFill>
            </a:endParaRPr>
          </a:p>
          <a:p>
            <a:pPr lvl="4" algn="just"/>
            <a:r>
              <a:rPr lang="fr-FR" b="0" dirty="0">
                <a:solidFill>
                  <a:srgbClr val="000000"/>
                </a:solidFill>
              </a:rPr>
              <a:t>Les actions de Picojoule :</a:t>
            </a:r>
          </a:p>
          <a:p>
            <a:pPr lvl="4" algn="just">
              <a:buFontTx/>
              <a:buChar char="-"/>
            </a:pPr>
            <a:r>
              <a:rPr lang="fr-FR" dirty="0">
                <a:solidFill>
                  <a:srgbClr val="000000"/>
                </a:solidFill>
              </a:rPr>
              <a:t>Animation et sensibilisation : </a:t>
            </a:r>
            <a:r>
              <a:rPr lang="fr-FR" b="0" dirty="0">
                <a:solidFill>
                  <a:srgbClr val="000000"/>
                </a:solidFill>
              </a:rPr>
              <a:t>Sensibilisation sur les enjeux de l'économie et de l'autonomie énergétique &amp; Stands de démonstration sur le procédé de méthanisation au grand public</a:t>
            </a:r>
          </a:p>
          <a:p>
            <a:pPr lvl="4" algn="just">
              <a:buFontTx/>
              <a:buChar char="-"/>
            </a:pPr>
            <a:r>
              <a:rPr lang="fr-FR" dirty="0">
                <a:solidFill>
                  <a:srgbClr val="000000"/>
                </a:solidFill>
              </a:rPr>
              <a:t>Formations : </a:t>
            </a:r>
            <a:r>
              <a:rPr lang="fr-FR" b="0" dirty="0">
                <a:solidFill>
                  <a:srgbClr val="000000"/>
                </a:solidFill>
              </a:rPr>
              <a:t>Formations théoriques sur le fonctionnement, le dimensionnement et l'exploitation d'une installation de méthanisation &amp; Formations pratiques de méthaniseurs domestiques en auto-construction</a:t>
            </a:r>
          </a:p>
          <a:p>
            <a:pPr lvl="4" algn="just">
              <a:buFontTx/>
              <a:buChar char="-"/>
            </a:pPr>
            <a:r>
              <a:rPr lang="fr-FR" dirty="0">
                <a:solidFill>
                  <a:srgbClr val="000000"/>
                </a:solidFill>
              </a:rPr>
              <a:t>Recherche &amp; Développement : </a:t>
            </a:r>
            <a:r>
              <a:rPr lang="fr-FR" b="0" dirty="0">
                <a:solidFill>
                  <a:srgbClr val="000000"/>
                </a:solidFill>
              </a:rPr>
              <a:t>Fabrication de pilotes de méthanisation, Suivi et amélioration d'installations existantes, Recherche et fabrication de solutions pour le stockage, la compression et la purification biogaz</a:t>
            </a:r>
          </a:p>
          <a:p>
            <a:pPr lvl="4" algn="just"/>
            <a:endParaRPr lang="fr-FR" sz="1600" b="0" dirty="0">
              <a:solidFill>
                <a:srgbClr val="000000"/>
              </a:solidFill>
            </a:endParaRPr>
          </a:p>
          <a:p>
            <a:pPr lvl="4" algn="just"/>
            <a:r>
              <a:rPr lang="fr-FR" sz="1600" b="0" dirty="0">
                <a:solidFill>
                  <a:srgbClr val="000000"/>
                </a:solidFill>
              </a:rPr>
              <a:t>Un mécénat de compétence entre S3d Ingénierie et l’association d’une durée de 10 j a été effectué en septembre 2024 (mission de R&amp;D sur l’intégration d’un chauffe-eau biogaz </a:t>
            </a:r>
            <a:r>
              <a:rPr lang="fr-FR" sz="1600" b="0" dirty="0" err="1">
                <a:solidFill>
                  <a:srgbClr val="000000"/>
                </a:solidFill>
              </a:rPr>
              <a:t>Puxin</a:t>
            </a:r>
            <a:r>
              <a:rPr lang="fr-FR" sz="1600" b="0" dirty="0">
                <a:solidFill>
                  <a:srgbClr val="000000"/>
                </a:solidFill>
              </a:rPr>
              <a:t> sur l’unité de méthanisation pilote de l’association). 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60838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4695E-F296-56F7-0E63-21A8B3AEC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5DE425C-1D0F-CB8D-3FE6-BC1E768B4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latin typeface="+mj-lt"/>
              </a:rPr>
              <a:t>Picojoule et la méthanisation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FDC1AE-842C-2A58-B3F3-C0E895761D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C0D4E-7AF8-4EE0-8632-0BA880AF82F5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DF659E5-2B1C-1BEA-F7DE-212367C4E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568CF74-552D-0E6B-29D0-857E428BE6D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/>
              <a:t>29/1/2025</a:t>
            </a:r>
            <a:endParaRPr lang="fr-FR" dirty="0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6664BA5C-ED40-EB9E-2729-9552CAD13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12" y="1119187"/>
            <a:ext cx="11128048" cy="4619625"/>
          </a:xfrm>
        </p:spPr>
        <p:txBody>
          <a:bodyPr>
            <a:noAutofit/>
          </a:bodyPr>
          <a:lstStyle/>
          <a:p>
            <a:pPr lvl="4" algn="just"/>
            <a:endParaRPr lang="fr-FR" b="0" dirty="0">
              <a:solidFill>
                <a:srgbClr val="000000"/>
              </a:solidFill>
            </a:endParaRPr>
          </a:p>
          <a:p>
            <a:pPr lvl="4" algn="just"/>
            <a:r>
              <a:rPr lang="fr-FR" b="0" dirty="0">
                <a:solidFill>
                  <a:srgbClr val="000000"/>
                </a:solidFill>
              </a:rPr>
              <a:t>Modification/adaptation de méthaniseur industriel en kit</a:t>
            </a:r>
          </a:p>
          <a:p>
            <a:pPr lvl="5" algn="just"/>
            <a:r>
              <a:rPr lang="fr-FR" b="0" dirty="0">
                <a:solidFill>
                  <a:srgbClr val="000000"/>
                </a:solidFill>
              </a:rPr>
              <a:t>Chauffage/isolation</a:t>
            </a:r>
          </a:p>
          <a:p>
            <a:pPr lvl="5" algn="just"/>
            <a:r>
              <a:rPr lang="fr-FR" dirty="0">
                <a:solidFill>
                  <a:srgbClr val="000000"/>
                </a:solidFill>
              </a:rPr>
              <a:t>Broyage/pré-traitement des intrants</a:t>
            </a:r>
          </a:p>
          <a:p>
            <a:pPr lvl="5" algn="just"/>
            <a:r>
              <a:rPr lang="fr-FR" b="0" dirty="0">
                <a:solidFill>
                  <a:srgbClr val="000000"/>
                </a:solidFill>
              </a:rPr>
              <a:t>Stockage du biogaz</a:t>
            </a:r>
          </a:p>
          <a:p>
            <a:pPr lvl="5" algn="just"/>
            <a:endParaRPr lang="fr-FR" b="0" dirty="0">
              <a:solidFill>
                <a:srgbClr val="000000"/>
              </a:solidFill>
            </a:endParaRPr>
          </a:p>
          <a:p>
            <a:pPr lvl="4" algn="just"/>
            <a:r>
              <a:rPr lang="fr-FR" b="0" dirty="0">
                <a:solidFill>
                  <a:srgbClr val="000000"/>
                </a:solidFill>
              </a:rPr>
              <a:t>Développement de pico-méthaniseur en auto-construction</a:t>
            </a:r>
          </a:p>
          <a:p>
            <a:pPr lvl="5" algn="just"/>
            <a:r>
              <a:rPr lang="fr-FR" b="0" dirty="0">
                <a:solidFill>
                  <a:srgbClr val="000000"/>
                </a:solidFill>
              </a:rPr>
              <a:t>Utilisation notamment de tonne à eau, de compresseur de frigo, de bouteille de gaz vide, de perceuse pour mélanger, etc.</a:t>
            </a:r>
            <a:endParaRPr lang="fr-FR" b="0" dirty="0">
              <a:solidFill>
                <a:srgbClr val="000000"/>
              </a:solidFill>
              <a:hlinkClick r:id="rId3"/>
            </a:endParaRPr>
          </a:p>
          <a:p>
            <a:pPr lvl="5" algn="just"/>
            <a:r>
              <a:rPr lang="fr-FR" b="0" dirty="0">
                <a:solidFill>
                  <a:srgbClr val="000000"/>
                </a:solidFill>
                <a:hlinkClick r:id="rId3"/>
              </a:rPr>
              <a:t>https://www.youtube.com/watch?v=9Rd8qF2YLOA</a:t>
            </a:r>
            <a:endParaRPr lang="fr-FR" b="0" dirty="0">
              <a:solidFill>
                <a:srgbClr val="000000"/>
              </a:solidFill>
            </a:endParaRPr>
          </a:p>
          <a:p>
            <a:pPr lvl="5" algn="just"/>
            <a:r>
              <a:rPr lang="fr-FR" b="0" dirty="0">
                <a:solidFill>
                  <a:srgbClr val="000000"/>
                </a:solidFill>
                <a:hlinkClick r:id="rId4"/>
              </a:rPr>
              <a:t>https://www.youtube.com/watch?v=JXGvkp6BoQ8</a:t>
            </a:r>
            <a:endParaRPr lang="fr-FR" b="0" dirty="0">
              <a:solidFill>
                <a:srgbClr val="000000"/>
              </a:solidFill>
            </a:endParaRPr>
          </a:p>
          <a:p>
            <a:pPr lvl="5" algn="just"/>
            <a:r>
              <a:rPr lang="fr-FR" b="0" dirty="0">
                <a:solidFill>
                  <a:srgbClr val="000000"/>
                </a:solidFill>
                <a:hlinkClick r:id="rId5"/>
              </a:rPr>
              <a:t>https://www.youtube.com/watch?v=FGUyd2cX3SE</a:t>
            </a:r>
            <a:endParaRPr lang="fr-FR" b="0" dirty="0">
              <a:solidFill>
                <a:srgbClr val="000000"/>
              </a:solidFill>
            </a:endParaRPr>
          </a:p>
          <a:p>
            <a:pPr marL="0" lvl="4" indent="0" algn="just">
              <a:buNone/>
            </a:pPr>
            <a:endParaRPr lang="fr-FR" sz="1600" b="0" dirty="0">
              <a:solidFill>
                <a:srgbClr val="000000"/>
              </a:solidFill>
            </a:endParaRPr>
          </a:p>
          <a:p>
            <a:pPr lvl="4" algn="just"/>
            <a:r>
              <a:rPr lang="fr-FR" b="0" dirty="0">
                <a:solidFill>
                  <a:srgbClr val="000000"/>
                </a:solidFill>
              </a:rPr>
              <a:t>Un mécénat de compétence entre S3d Ingénierie et l’association d’une durée de 10 j a été effectué en septembre 2024 (mission de R&amp;D sur l’intégration d’un chauffe-eau biogaz </a:t>
            </a:r>
            <a:r>
              <a:rPr lang="fr-FR" b="0" dirty="0" err="1">
                <a:solidFill>
                  <a:srgbClr val="000000"/>
                </a:solidFill>
              </a:rPr>
              <a:t>Puxin</a:t>
            </a:r>
            <a:r>
              <a:rPr lang="fr-FR" b="0" dirty="0">
                <a:solidFill>
                  <a:srgbClr val="000000"/>
                </a:solidFill>
              </a:rPr>
              <a:t> sur l’unité de méthanisation pilote de l’association). </a:t>
            </a:r>
          </a:p>
        </p:txBody>
      </p:sp>
    </p:spTree>
    <p:extLst>
      <p:ext uri="{BB962C8B-B14F-4D97-AF65-F5344CB8AC3E}">
        <p14:creationId xmlns:p14="http://schemas.microsoft.com/office/powerpoint/2010/main" val="835356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940E9-7B30-0AC3-EA39-A704C9F03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E868EEC-5F0A-4FDA-2E35-0D8AE440C1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05.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D297F0F-CE32-9339-A43F-2851202894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86773D9-714F-1E23-16D1-B1861569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+mj-lt"/>
              </a:rPr>
              <a:t>Exemple de pico-méthaniseur agricole en France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F66D6A2-C49E-17CF-7E57-96B8D4EB227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/>
              <a:t>29/1/2025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9F84800-B99A-4836-1E50-4B5127A8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63F700B-637F-5C34-5129-39DD9ACE81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C0D4E-7AF8-4EE0-8632-0BA880AF82F5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9138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80D88D-4998-938D-3EF1-D0EC30A93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2D6B2D8-FF93-3EC7-15FF-6CC93932A1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1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5B41F0D-1189-CB85-BCE7-56084288A9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Présentation de S3d Ingénierie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F2D54C0-ABB6-295B-54B2-0135FB110C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6651" y="2410442"/>
            <a:ext cx="700916" cy="640561"/>
          </a:xfrm>
        </p:spPr>
        <p:txBody>
          <a:bodyPr/>
          <a:lstStyle/>
          <a:p>
            <a:r>
              <a:rPr lang="fr-FR" dirty="0"/>
              <a:t>2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0FAF5034-56A2-0DC9-868C-42BB14A1E8A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31985" y="2410442"/>
            <a:ext cx="7702715" cy="640561"/>
          </a:xfrm>
        </p:spPr>
        <p:txBody>
          <a:bodyPr/>
          <a:lstStyle/>
          <a:p>
            <a:r>
              <a:rPr lang="fr-FR" dirty="0"/>
              <a:t>Pico-méthanisation : Revue de la filière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7CDE8BB-0D2A-7A54-47C8-4AEC9A005B1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06651" y="3072177"/>
            <a:ext cx="700916" cy="640561"/>
          </a:xfrm>
        </p:spPr>
        <p:txBody>
          <a:bodyPr/>
          <a:lstStyle/>
          <a:p>
            <a:r>
              <a:rPr lang="fr-FR" dirty="0"/>
              <a:t>3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DDFDC3E1-7597-904A-6EE8-AFE4DCA07E2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31985" y="3072177"/>
            <a:ext cx="7702715" cy="640561"/>
          </a:xfrm>
        </p:spPr>
        <p:txBody>
          <a:bodyPr/>
          <a:lstStyle/>
          <a:p>
            <a:r>
              <a:rPr lang="fr-FR" dirty="0"/>
              <a:t>REX sur les méthaniseurs </a:t>
            </a:r>
            <a:r>
              <a:rPr lang="fr-FR" dirty="0" err="1"/>
              <a:t>Homebiogas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94AEF479-280F-04CC-5C7B-B16ACA1960A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406059" y="3776021"/>
            <a:ext cx="700916" cy="640561"/>
          </a:xfrm>
        </p:spPr>
        <p:txBody>
          <a:bodyPr/>
          <a:lstStyle/>
          <a:p>
            <a:r>
              <a:rPr lang="fr-FR" dirty="0"/>
              <a:t>4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4FCD319C-FB2A-9A24-8D13-CA6FD85C219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231393" y="3776021"/>
            <a:ext cx="7702715" cy="640561"/>
          </a:xfrm>
        </p:spPr>
        <p:txBody>
          <a:bodyPr/>
          <a:lstStyle/>
          <a:p>
            <a:r>
              <a:rPr lang="fr-FR" dirty="0"/>
              <a:t>L’association Picojoule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246D0B1F-D315-A0D1-D1C1-E0FAD2B21F3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406059" y="4413694"/>
            <a:ext cx="700916" cy="640561"/>
          </a:xfrm>
        </p:spPr>
        <p:txBody>
          <a:bodyPr/>
          <a:lstStyle/>
          <a:p>
            <a:r>
              <a:rPr lang="fr-FR" dirty="0"/>
              <a:t>5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93FB7238-2B5F-7C31-5BAA-95242D4947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231393" y="4413694"/>
            <a:ext cx="7702715" cy="640561"/>
          </a:xfrm>
        </p:spPr>
        <p:txBody>
          <a:bodyPr/>
          <a:lstStyle/>
          <a:p>
            <a:r>
              <a:rPr lang="fr-FR" dirty="0"/>
              <a:t>Exemple de pico-méthaniseur agricole en France</a:t>
            </a:r>
          </a:p>
        </p:txBody>
      </p:sp>
      <p:sp>
        <p:nvSpPr>
          <p:cNvPr id="15" name="PBF">
            <a:extLst>
              <a:ext uri="{FF2B5EF4-FFF2-40B4-BE49-F238E27FC236}">
                <a16:creationId xmlns:a16="http://schemas.microsoft.com/office/drawing/2014/main" id="{CC1BFD5A-04B6-E6FC-95B8-71254604964D}"/>
              </a:ext>
            </a:extLst>
          </p:cNvPr>
          <p:cNvSpPr/>
          <p:nvPr/>
        </p:nvSpPr>
        <p:spPr>
          <a:xfrm>
            <a:off x="0" y="6807200"/>
            <a:ext cx="12192000" cy="50800"/>
          </a:xfrm>
          <a:prstGeom prst="rect">
            <a:avLst/>
          </a:prstGeom>
          <a:solidFill>
            <a:srgbClr val="D3D3D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B">
            <a:extLst>
              <a:ext uri="{FF2B5EF4-FFF2-40B4-BE49-F238E27FC236}">
                <a16:creationId xmlns:a16="http://schemas.microsoft.com/office/drawing/2014/main" id="{49218E9B-24C7-3CF0-BF64-DCD03B9FA010}"/>
              </a:ext>
            </a:extLst>
          </p:cNvPr>
          <p:cNvSpPr/>
          <p:nvPr/>
        </p:nvSpPr>
        <p:spPr>
          <a:xfrm>
            <a:off x="0" y="6807200"/>
            <a:ext cx="1354667" cy="50800"/>
          </a:xfrm>
          <a:prstGeom prst="rect">
            <a:avLst/>
          </a:prstGeom>
          <a:solidFill>
            <a:srgbClr val="7DB6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73A94FFD-6192-C033-EC4C-7DA2E0F9FCE1}"/>
              </a:ext>
            </a:extLst>
          </p:cNvPr>
          <p:cNvSpPr txBox="1">
            <a:spLocks/>
          </p:cNvSpPr>
          <p:nvPr/>
        </p:nvSpPr>
        <p:spPr>
          <a:xfrm>
            <a:off x="2402046" y="5149630"/>
            <a:ext cx="700916" cy="64056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00000"/>
              <a:buFontTx/>
              <a:buBlip>
                <a:blip r:embed="rId2"/>
              </a:buBlip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6</a:t>
            </a:r>
          </a:p>
        </p:txBody>
      </p:sp>
      <p:sp>
        <p:nvSpPr>
          <p:cNvPr id="14" name="Espace réservé du texte 11">
            <a:extLst>
              <a:ext uri="{FF2B5EF4-FFF2-40B4-BE49-F238E27FC236}">
                <a16:creationId xmlns:a16="http://schemas.microsoft.com/office/drawing/2014/main" id="{137EA36A-D75F-0957-6776-A9BAFAB33CC4}"/>
              </a:ext>
            </a:extLst>
          </p:cNvPr>
          <p:cNvSpPr txBox="1">
            <a:spLocks/>
          </p:cNvSpPr>
          <p:nvPr/>
        </p:nvSpPr>
        <p:spPr>
          <a:xfrm>
            <a:off x="3227380" y="5149630"/>
            <a:ext cx="7702715" cy="64056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00000"/>
              <a:buFontTx/>
              <a:buBlip>
                <a:blip r:embed="rId2"/>
              </a:buBlip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Annexe</a:t>
            </a:r>
          </a:p>
        </p:txBody>
      </p:sp>
    </p:spTree>
    <p:extLst>
      <p:ext uri="{BB962C8B-B14F-4D97-AF65-F5344CB8AC3E}">
        <p14:creationId xmlns:p14="http://schemas.microsoft.com/office/powerpoint/2010/main" val="12748304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36002-FC81-F87C-0810-28AE1AC05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A916926-A931-ED6A-BC87-2DBE6EE4B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latin typeface="+mj-lt"/>
              </a:rPr>
              <a:t>Le cas d’étude - Les Jardins de Sandrine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A844E8-1C39-53E4-81B8-58EB4A4AE0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C0D4E-7AF8-4EE0-8632-0BA880AF82F5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8F50032-29D1-23CF-A5B6-10A51FC5D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3A3C1D8-D45E-543E-3E71-CC13902C9F2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/>
              <a:t>29/1/2025</a:t>
            </a:r>
            <a:endParaRPr lang="fr-FR" dirty="0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3F0EDB0A-C4D9-E159-9E20-E41309AD9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298" y="1317979"/>
            <a:ext cx="10150272" cy="4619625"/>
          </a:xfrm>
        </p:spPr>
        <p:txBody>
          <a:bodyPr>
            <a:noAutofit/>
          </a:bodyPr>
          <a:lstStyle/>
          <a:p>
            <a:pPr lvl="4"/>
            <a:r>
              <a:rPr lang="fr-FR" b="0" dirty="0">
                <a:solidFill>
                  <a:srgbClr val="000000"/>
                </a:solidFill>
              </a:rPr>
              <a:t>Production de fruits et légumes, de plantations de petits fruits et de serres de maraîchage certifiée Nature &amp; Progrès. </a:t>
            </a:r>
          </a:p>
          <a:p>
            <a:pPr marL="0" lvl="4" indent="0">
              <a:buNone/>
            </a:pPr>
            <a:r>
              <a:rPr lang="fr-FR" b="0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fr-FR" b="0" dirty="0">
                <a:solidFill>
                  <a:srgbClr val="000000"/>
                </a:solidFill>
              </a:rPr>
              <a:t>Alimentation du méthaniseur par les déchets de récolte &amp; transformation.</a:t>
            </a:r>
          </a:p>
          <a:p>
            <a:pPr marL="0" lvl="4" indent="0">
              <a:buNone/>
            </a:pPr>
            <a:endParaRPr lang="fr-FR" b="0" dirty="0">
              <a:solidFill>
                <a:srgbClr val="000000"/>
              </a:solidFill>
            </a:endParaRPr>
          </a:p>
          <a:p>
            <a:pPr lvl="4"/>
            <a:r>
              <a:rPr lang="fr-FR" sz="1800" b="0" i="0" u="none" strike="noStrike" baseline="0" dirty="0">
                <a:solidFill>
                  <a:srgbClr val="000000"/>
                </a:solidFill>
              </a:rPr>
              <a:t>Méthaniseur </a:t>
            </a:r>
            <a:r>
              <a:rPr lang="fr-FR" sz="1800" b="0" i="0" u="none" strike="noStrike" baseline="0" dirty="0" err="1">
                <a:solidFill>
                  <a:srgbClr val="000000"/>
                </a:solidFill>
              </a:rPr>
              <a:t>Puxin</a:t>
            </a:r>
            <a:r>
              <a:rPr lang="fr-FR" sz="1800" b="0" i="0" u="none" strike="noStrike" baseline="0" dirty="0">
                <a:solidFill>
                  <a:srgbClr val="000000"/>
                </a:solidFill>
              </a:rPr>
              <a:t> ABS - 3,4 m</a:t>
            </a:r>
            <a:r>
              <a:rPr lang="fr-FR" sz="1800" b="0" i="0" u="none" strike="noStrike" baseline="30000" dirty="0">
                <a:solidFill>
                  <a:srgbClr val="000000"/>
                </a:solidFill>
              </a:rPr>
              <a:t>3</a:t>
            </a:r>
            <a:r>
              <a:rPr lang="fr-FR" sz="1800" b="0" i="0" u="none" strike="noStrike" baseline="0" dirty="0">
                <a:solidFill>
                  <a:srgbClr val="000000"/>
                </a:solidFill>
              </a:rPr>
              <a:t>: </a:t>
            </a:r>
          </a:p>
          <a:p>
            <a:pPr lvl="4">
              <a:buFontTx/>
              <a:buChar char="-"/>
            </a:pPr>
            <a:r>
              <a:rPr lang="fr-FR" sz="1600" b="0" i="0" u="none" strike="noStrike" baseline="0" dirty="0">
                <a:solidFill>
                  <a:srgbClr val="000000"/>
                </a:solidFill>
              </a:rPr>
              <a:t>Capacité d’accueil maximale de 60 kg de déchets végétaux par jour ;</a:t>
            </a:r>
          </a:p>
          <a:p>
            <a:pPr lvl="4">
              <a:buFontTx/>
              <a:buChar char="-"/>
            </a:pPr>
            <a:r>
              <a:rPr lang="fr-FR" sz="1600" b="0" dirty="0">
                <a:solidFill>
                  <a:srgbClr val="000000"/>
                </a:solidFill>
              </a:rPr>
              <a:t>Production max de 1 m</a:t>
            </a:r>
            <a:r>
              <a:rPr lang="fr-FR" sz="1600" b="0" baseline="30000" dirty="0">
                <a:solidFill>
                  <a:srgbClr val="000000"/>
                </a:solidFill>
              </a:rPr>
              <a:t>3</a:t>
            </a:r>
            <a:r>
              <a:rPr lang="fr-FR" sz="1600" b="0" dirty="0">
                <a:solidFill>
                  <a:srgbClr val="000000"/>
                </a:solidFill>
              </a:rPr>
              <a:t> de biogaz par jour (~ 2 h/j de cuisson) ;</a:t>
            </a:r>
          </a:p>
          <a:p>
            <a:pPr lvl="4">
              <a:buFontTx/>
              <a:buChar char="-"/>
            </a:pPr>
            <a:r>
              <a:rPr lang="fr-FR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Volume total du digesteur est de 3 m</a:t>
            </a:r>
            <a:r>
              <a:rPr lang="fr-FR" sz="16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r>
              <a:rPr lang="fr-FR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: 1,7m</a:t>
            </a:r>
            <a:r>
              <a:rPr lang="fr-FR" sz="16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r>
              <a:rPr lang="fr-FR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pour la cuve de digestion +1,3 m</a:t>
            </a:r>
            <a:r>
              <a:rPr lang="fr-FR" sz="16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r>
              <a:rPr lang="fr-FR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pour le stockage du gaz</a:t>
            </a:r>
          </a:p>
          <a:p>
            <a:pPr lvl="4">
              <a:buFontTx/>
              <a:buChar char="-"/>
            </a:pPr>
            <a:r>
              <a:rPr lang="fr-FR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Temps de séjour : 34 jours</a:t>
            </a:r>
          </a:p>
          <a:p>
            <a:pPr lvl="4">
              <a:buFontTx/>
              <a:buChar char="-"/>
            </a:pPr>
            <a:r>
              <a:rPr lang="fr-FR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Charge volumique maximale </a:t>
            </a:r>
            <a:r>
              <a:rPr lang="fr-FR" sz="1600" b="0" dirty="0">
                <a:solidFill>
                  <a:srgbClr val="000000"/>
                </a:solidFill>
              </a:rPr>
              <a:t>:</a:t>
            </a:r>
            <a:r>
              <a:rPr lang="fr-FR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50 kg/m</a:t>
            </a:r>
            <a:r>
              <a:rPr lang="fr-FR" sz="16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r>
              <a:rPr lang="fr-FR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/j </a:t>
            </a:r>
          </a:p>
          <a:p>
            <a:pPr lvl="4">
              <a:buFontTx/>
              <a:buChar char="-"/>
            </a:pPr>
            <a:r>
              <a:rPr lang="fr-FR" sz="1600" b="0" dirty="0">
                <a:solidFill>
                  <a:srgbClr val="000000"/>
                </a:solidFill>
              </a:rPr>
              <a:t>Dimensions de l’unité : 195 x 156 x 120 cm (H x L x l)</a:t>
            </a:r>
          </a:p>
          <a:p>
            <a:pPr marL="0" lvl="4" indent="0">
              <a:buNone/>
            </a:pPr>
            <a:r>
              <a:rPr lang="fr-FR" sz="1600" b="0" i="1" dirty="0"/>
              <a:t>+ Rajout Picojoule : Broyeur en entrée, Isolation de la cuve, Circuit biogaz, fondations bois </a:t>
            </a:r>
          </a:p>
          <a:p>
            <a:pPr marL="0" lvl="4" indent="0">
              <a:buNone/>
            </a:pPr>
            <a:endParaRPr lang="fr-FR" b="0" dirty="0">
              <a:solidFill>
                <a:srgbClr val="000000"/>
              </a:solidFill>
            </a:endParaRPr>
          </a:p>
          <a:p>
            <a:pPr lvl="4"/>
            <a:r>
              <a:rPr lang="fr-FR" dirty="0"/>
              <a:t>Valorisation du biogaz : </a:t>
            </a:r>
            <a:r>
              <a:rPr lang="fr-FR" b="0" dirty="0"/>
              <a:t>Cuisson des produits de la ferme</a:t>
            </a:r>
          </a:p>
          <a:p>
            <a:pPr lvl="4"/>
            <a:r>
              <a:rPr lang="fr-FR" dirty="0"/>
              <a:t>Valorisation du digestat </a:t>
            </a:r>
            <a:r>
              <a:rPr lang="fr-FR" b="0" dirty="0"/>
              <a:t>(10 L/j) : mélange avec du BFR (copaux de bois) puis épandage dans le verger (1000 m</a:t>
            </a:r>
            <a:r>
              <a:rPr lang="fr-FR" b="0" dirty="0">
                <a:solidFill>
                  <a:srgbClr val="000000"/>
                </a:solidFill>
              </a:rPr>
              <a:t>²</a:t>
            </a:r>
            <a:r>
              <a:rPr lang="fr-FR" b="0" dirty="0"/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E193714-62C2-2553-D15C-459AB9D1CE83}"/>
              </a:ext>
            </a:extLst>
          </p:cNvPr>
          <p:cNvSpPr txBox="1"/>
          <p:nvPr/>
        </p:nvSpPr>
        <p:spPr>
          <a:xfrm>
            <a:off x="1240326" y="775560"/>
            <a:ext cx="3220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Esconnets, dans les Hautes-Pyrénées</a:t>
            </a:r>
          </a:p>
        </p:txBody>
      </p:sp>
    </p:spTree>
    <p:extLst>
      <p:ext uri="{BB962C8B-B14F-4D97-AF65-F5344CB8AC3E}">
        <p14:creationId xmlns:p14="http://schemas.microsoft.com/office/powerpoint/2010/main" val="3758040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E081B-8109-D425-14DA-14BC20C3D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5C9991D-792F-73FD-9D61-C8DE6F059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latin typeface="+mj-lt"/>
              </a:rPr>
              <a:t>En images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37B1F6-677A-72C3-1243-F301FD1229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C0D4E-7AF8-4EE0-8632-0BA880AF82F5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0CB2512-A530-13DF-858D-94C1F7336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7EEF98B-0732-3BFB-85B4-D70BBC31D41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/>
              <a:t>29/1/2025</a:t>
            </a:r>
            <a:endParaRPr lang="fr-FR" dirty="0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6392B47B-EFD0-43E5-12E5-F42878AC6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298" y="1308926"/>
            <a:ext cx="9774970" cy="4619625"/>
          </a:xfrm>
        </p:spPr>
        <p:txBody>
          <a:bodyPr>
            <a:noAutofit/>
          </a:bodyPr>
          <a:lstStyle/>
          <a:p>
            <a:pPr marL="0" lvl="4" indent="0">
              <a:buNone/>
            </a:pPr>
            <a:endParaRPr lang="fr-FR" sz="1600" b="0" dirty="0"/>
          </a:p>
          <a:p>
            <a:pPr marL="0" lvl="4" indent="0">
              <a:buNone/>
            </a:pPr>
            <a:endParaRPr lang="fr-FR" sz="16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8DA8051-CFFE-46CC-6E2E-844C2909B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8119" y="3190102"/>
            <a:ext cx="2549081" cy="280398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FE0AC5F-4835-78DF-1AF1-113329B2D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41" y="4095867"/>
            <a:ext cx="2838846" cy="211484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90DC2E5-EE6B-5D72-E598-B2D8F961C8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6080" y="812696"/>
            <a:ext cx="6471406" cy="3283171"/>
          </a:xfrm>
          <a:prstGeom prst="rect">
            <a:avLst/>
          </a:prstGeom>
        </p:spPr>
      </p:pic>
      <p:sp>
        <p:nvSpPr>
          <p:cNvPr id="16" name="Espace réservé du contenu 11">
            <a:extLst>
              <a:ext uri="{FF2B5EF4-FFF2-40B4-BE49-F238E27FC236}">
                <a16:creationId xmlns:a16="http://schemas.microsoft.com/office/drawing/2014/main" id="{B40ADB88-4FAF-85DE-725D-D10FEB6D7A9E}"/>
              </a:ext>
            </a:extLst>
          </p:cNvPr>
          <p:cNvSpPr txBox="1">
            <a:spLocks/>
          </p:cNvSpPr>
          <p:nvPr/>
        </p:nvSpPr>
        <p:spPr>
          <a:xfrm>
            <a:off x="8726897" y="983094"/>
            <a:ext cx="2377718" cy="33188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00000"/>
              <a:buFontTx/>
              <a:buBlip>
                <a:blip r:embed="rId6"/>
              </a:buBlip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indent="0">
              <a:buNone/>
            </a:pPr>
            <a:r>
              <a:rPr lang="fr-FR" dirty="0"/>
              <a:t>Méthaniseur</a:t>
            </a:r>
          </a:p>
        </p:txBody>
      </p:sp>
      <p:sp>
        <p:nvSpPr>
          <p:cNvPr id="17" name="Espace réservé du contenu 11">
            <a:extLst>
              <a:ext uri="{FF2B5EF4-FFF2-40B4-BE49-F238E27FC236}">
                <a16:creationId xmlns:a16="http://schemas.microsoft.com/office/drawing/2014/main" id="{FAB05FFD-2FBC-DB84-A0BF-C38C41E718DE}"/>
              </a:ext>
            </a:extLst>
          </p:cNvPr>
          <p:cNvSpPr txBox="1">
            <a:spLocks/>
          </p:cNvSpPr>
          <p:nvPr/>
        </p:nvSpPr>
        <p:spPr>
          <a:xfrm>
            <a:off x="3552839" y="4923466"/>
            <a:ext cx="2543161" cy="33188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00000"/>
              <a:buFontTx/>
              <a:buBlip>
                <a:blip r:embed="rId6"/>
              </a:buBlip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indent="0">
              <a:buNone/>
            </a:pPr>
            <a:r>
              <a:rPr lang="fr-FR" dirty="0"/>
              <a:t>Gazomètre de 6 m</a:t>
            </a:r>
            <a:r>
              <a:rPr lang="fr-FR" baseline="30000" dirty="0"/>
              <a:t>3 </a:t>
            </a:r>
            <a:r>
              <a:rPr lang="fr-FR" sz="1400" b="0" i="1" dirty="0"/>
              <a:t>(soit 6 jours d’autonomie assurée)</a:t>
            </a:r>
            <a:endParaRPr lang="fr-FR" b="0" i="1" dirty="0"/>
          </a:p>
        </p:txBody>
      </p:sp>
    </p:spTree>
    <p:extLst>
      <p:ext uri="{BB962C8B-B14F-4D97-AF65-F5344CB8AC3E}">
        <p14:creationId xmlns:p14="http://schemas.microsoft.com/office/powerpoint/2010/main" val="1190153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8212D-8379-1C04-1E55-8330B6258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FC7C76C-AC50-7472-D2A0-A15F6C289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latin typeface="+mj-lt"/>
              </a:rPr>
              <a:t>L’émergence du projet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752A67-1634-4815-21E5-7B1E3D734C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C0D4E-7AF8-4EE0-8632-0BA880AF82F5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985ACFB-821C-D1F3-1305-BA85AACE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3455E05-481E-ECA6-5492-1CC68F1AF84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/>
              <a:t>29/1/2025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3FE5570-7116-B58B-B2B4-496FDE432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539" y="996183"/>
            <a:ext cx="7544853" cy="5496692"/>
          </a:xfrm>
          <a:prstGeom prst="rect">
            <a:avLst/>
          </a:prstGeom>
        </p:spPr>
      </p:pic>
      <p:sp>
        <p:nvSpPr>
          <p:cNvPr id="8" name="Espace réservé du contenu 11">
            <a:extLst>
              <a:ext uri="{FF2B5EF4-FFF2-40B4-BE49-F238E27FC236}">
                <a16:creationId xmlns:a16="http://schemas.microsoft.com/office/drawing/2014/main" id="{CAC8BFAE-FE72-8C14-34D5-5B7AADB48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641" y="2238375"/>
            <a:ext cx="3932241" cy="3677233"/>
          </a:xfrm>
        </p:spPr>
        <p:txBody>
          <a:bodyPr>
            <a:noAutofit/>
          </a:bodyPr>
          <a:lstStyle/>
          <a:p>
            <a:pPr lvl="4"/>
            <a:r>
              <a:rPr lang="fr-FR" b="0" dirty="0">
                <a:solidFill>
                  <a:srgbClr val="000000"/>
                </a:solidFill>
              </a:rPr>
              <a:t>Collaboration avec l’APESA, Picojoules et ARDEAR</a:t>
            </a:r>
          </a:p>
          <a:p>
            <a:pPr lvl="4"/>
            <a:endParaRPr lang="fr-FR" b="0" dirty="0">
              <a:solidFill>
                <a:srgbClr val="000000"/>
              </a:solidFill>
            </a:endParaRPr>
          </a:p>
          <a:p>
            <a:pPr lvl="4"/>
            <a:r>
              <a:rPr lang="fr-FR" b="0" dirty="0">
                <a:solidFill>
                  <a:srgbClr val="000000"/>
                </a:solidFill>
              </a:rPr>
              <a:t>Objectif : partager cette expérience de pico-méthanisation pour le milieu agricole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16082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CB1A6-71D2-5F2A-9BA6-007191599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1BC12B1-56C7-3981-2657-BD160FB25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latin typeface="+mj-lt"/>
              </a:rPr>
              <a:t>Budget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A90D44-6ABA-180B-A293-6851AC61C8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C0D4E-7AF8-4EE0-8632-0BA880AF82F5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85A0848-CE1C-0C27-697C-0FDEAE82F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7C09CDA-7DB6-59D4-6F78-3BDB2B8ABEE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/>
              <a:t>29/1/2025</a:t>
            </a:r>
            <a:endParaRPr lang="fr-FR" dirty="0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3CD1CA1E-385E-8FCA-C8DB-721077490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298" y="1308926"/>
            <a:ext cx="10208107" cy="4619625"/>
          </a:xfrm>
        </p:spPr>
        <p:txBody>
          <a:bodyPr>
            <a:noAutofit/>
          </a:bodyPr>
          <a:lstStyle/>
          <a:p>
            <a:pPr lvl="4"/>
            <a:r>
              <a:rPr lang="fr-FR" b="0" dirty="0">
                <a:solidFill>
                  <a:srgbClr val="000000"/>
                </a:solidFill>
              </a:rPr>
              <a:t>21 jours de travail pour les modifications</a:t>
            </a:r>
          </a:p>
          <a:p>
            <a:pPr lvl="4"/>
            <a:endParaRPr lang="fr-FR" b="0" dirty="0">
              <a:solidFill>
                <a:srgbClr val="000000"/>
              </a:solidFill>
            </a:endParaRPr>
          </a:p>
          <a:p>
            <a:pPr lvl="4"/>
            <a:endParaRPr lang="fr-FR" b="0" dirty="0">
              <a:solidFill>
                <a:srgbClr val="000000"/>
              </a:solidFill>
            </a:endParaRPr>
          </a:p>
          <a:p>
            <a:pPr lvl="4"/>
            <a:endParaRPr lang="fr-FR" b="0" dirty="0">
              <a:solidFill>
                <a:srgbClr val="000000"/>
              </a:solidFill>
            </a:endParaRPr>
          </a:p>
          <a:p>
            <a:pPr lvl="4"/>
            <a:endParaRPr lang="fr-FR" b="0" dirty="0">
              <a:solidFill>
                <a:srgbClr val="000000"/>
              </a:solidFill>
            </a:endParaRPr>
          </a:p>
          <a:p>
            <a:pPr lvl="4"/>
            <a:endParaRPr lang="fr-FR" b="0" dirty="0">
              <a:solidFill>
                <a:srgbClr val="000000"/>
              </a:solidFill>
            </a:endParaRPr>
          </a:p>
          <a:p>
            <a:pPr lvl="4"/>
            <a:endParaRPr lang="fr-FR" b="0" dirty="0">
              <a:solidFill>
                <a:srgbClr val="000000"/>
              </a:solidFill>
            </a:endParaRPr>
          </a:p>
          <a:p>
            <a:pPr lvl="4"/>
            <a:endParaRPr lang="fr-FR" b="0" dirty="0">
              <a:solidFill>
                <a:srgbClr val="000000"/>
              </a:solidFill>
            </a:endParaRPr>
          </a:p>
          <a:p>
            <a:pPr lvl="4"/>
            <a:endParaRPr lang="fr-FR" b="0" dirty="0">
              <a:solidFill>
                <a:srgbClr val="000000"/>
              </a:solidFill>
            </a:endParaRPr>
          </a:p>
          <a:p>
            <a:pPr lvl="4"/>
            <a:endParaRPr lang="fr-FR" b="0" dirty="0">
              <a:solidFill>
                <a:srgbClr val="000000"/>
              </a:solidFill>
            </a:endParaRPr>
          </a:p>
          <a:p>
            <a:pPr lvl="4"/>
            <a:endParaRPr lang="fr-FR" b="0" dirty="0">
              <a:solidFill>
                <a:srgbClr val="000000"/>
              </a:solidFill>
            </a:endParaRPr>
          </a:p>
          <a:p>
            <a:pPr lvl="4"/>
            <a:endParaRPr lang="fr-FR" b="0" dirty="0">
              <a:solidFill>
                <a:srgbClr val="000000"/>
              </a:solidFill>
            </a:endParaRPr>
          </a:p>
          <a:p>
            <a:pPr lvl="4"/>
            <a:endParaRPr lang="fr-FR" b="0" dirty="0">
              <a:solidFill>
                <a:srgbClr val="000000"/>
              </a:solidFill>
            </a:endParaRPr>
          </a:p>
          <a:p>
            <a:pPr lvl="4"/>
            <a:endParaRPr lang="fr-FR" b="0" dirty="0">
              <a:solidFill>
                <a:srgbClr val="000000"/>
              </a:solidFill>
            </a:endParaRPr>
          </a:p>
          <a:p>
            <a:pPr lvl="4"/>
            <a:endParaRPr lang="fr-FR" b="0" dirty="0">
              <a:solidFill>
                <a:srgbClr val="000000"/>
              </a:solidFill>
            </a:endParaRPr>
          </a:p>
          <a:p>
            <a:pPr lvl="4"/>
            <a:r>
              <a:rPr lang="fr-FR" b="0" dirty="0">
                <a:solidFill>
                  <a:srgbClr val="000000"/>
                </a:solidFill>
              </a:rPr>
              <a:t>200 j de fonctionnement, 1m</a:t>
            </a:r>
            <a:r>
              <a:rPr lang="fr-FR" b="0" baseline="30000" dirty="0">
                <a:solidFill>
                  <a:srgbClr val="000000"/>
                </a:solidFill>
              </a:rPr>
              <a:t>3</a:t>
            </a:r>
            <a:r>
              <a:rPr lang="fr-FR" b="0" dirty="0">
                <a:solidFill>
                  <a:srgbClr val="000000"/>
                </a:solidFill>
              </a:rPr>
              <a:t> de méthane produit par jour, 6,86 €/Nm</a:t>
            </a:r>
            <a:r>
              <a:rPr lang="fr-FR" b="0" baseline="30000" dirty="0">
                <a:solidFill>
                  <a:srgbClr val="000000"/>
                </a:solidFill>
              </a:rPr>
              <a:t>3</a:t>
            </a:r>
            <a:r>
              <a:rPr lang="fr-FR" b="0" dirty="0">
                <a:solidFill>
                  <a:srgbClr val="000000"/>
                </a:solidFill>
              </a:rPr>
              <a:t> =&gt; 420 €/an d’économie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0567A23-664D-95A0-52EF-4000C6BF6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1066" y="1308926"/>
            <a:ext cx="4025166" cy="447412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50895E8-D2C8-51C9-7843-3EF554CACB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505"/>
          <a:stretch/>
        </p:blipFill>
        <p:spPr>
          <a:xfrm>
            <a:off x="291082" y="1770630"/>
            <a:ext cx="7404872" cy="389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780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9F6D5-A8FE-C4EC-66FB-70F832EFA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EFBA66E-9291-3F03-01C5-03554C887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latin typeface="+mj-lt"/>
              </a:rPr>
              <a:t>Retour d’expérience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E5298E-A42B-3C93-88E3-3CF0C58D06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C0D4E-7AF8-4EE0-8632-0BA880AF82F5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7FD2C17-84C5-420F-7AFB-AEA8A06D9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0DB8186-F5B4-779F-E4D5-FAD14A52012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/>
              <a:t>29/1/2025</a:t>
            </a:r>
            <a:endParaRPr lang="fr-FR" dirty="0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77A4A05A-6AF4-F6DF-1091-D76193F52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298" y="1308926"/>
            <a:ext cx="9774970" cy="4619625"/>
          </a:xfrm>
        </p:spPr>
        <p:txBody>
          <a:bodyPr>
            <a:noAutofit/>
          </a:bodyPr>
          <a:lstStyle/>
          <a:p>
            <a:pPr marL="0" lvl="4" indent="0">
              <a:buNone/>
            </a:pPr>
            <a:endParaRPr lang="fr-FR" sz="1600" b="0" dirty="0"/>
          </a:p>
          <a:p>
            <a:pPr lvl="4"/>
            <a:endParaRPr lang="fr-FR" sz="16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84D230F-8DB8-8E85-9D48-BF8743683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96053"/>
            <a:ext cx="9443250" cy="3923816"/>
          </a:xfrm>
          <a:prstGeom prst="rect">
            <a:avLst/>
          </a:prstGeom>
        </p:spPr>
      </p:pic>
      <p:sp>
        <p:nvSpPr>
          <p:cNvPr id="15" name="Espace réservé du contenu 11">
            <a:extLst>
              <a:ext uri="{FF2B5EF4-FFF2-40B4-BE49-F238E27FC236}">
                <a16:creationId xmlns:a16="http://schemas.microsoft.com/office/drawing/2014/main" id="{DF07C5C6-993C-2B86-7AE1-4FA2D9354CAD}"/>
              </a:ext>
            </a:extLst>
          </p:cNvPr>
          <p:cNvSpPr txBox="1">
            <a:spLocks/>
          </p:cNvSpPr>
          <p:nvPr/>
        </p:nvSpPr>
        <p:spPr>
          <a:xfrm>
            <a:off x="564640" y="5374699"/>
            <a:ext cx="10865359" cy="11077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00000"/>
              <a:buFontTx/>
              <a:buBlip>
                <a:blip r:embed="rId4"/>
              </a:buBlip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/>
            <a:r>
              <a:rPr lang="fr-FR" b="0" dirty="0">
                <a:solidFill>
                  <a:srgbClr val="000000"/>
                </a:solidFill>
              </a:rPr>
              <a:t>Procédure d’alimentation modifiée (meilleur broyage, moins d’herbe) =&gt; problème des fibres résolus</a:t>
            </a:r>
          </a:p>
          <a:p>
            <a:pPr lvl="4"/>
            <a:r>
              <a:rPr lang="fr-FR" b="0" dirty="0">
                <a:solidFill>
                  <a:srgbClr val="000000"/>
                </a:solidFill>
              </a:rPr>
              <a:t>Pas ou peu de production en hiver</a:t>
            </a:r>
          </a:p>
        </p:txBody>
      </p:sp>
    </p:spTree>
    <p:extLst>
      <p:ext uri="{BB962C8B-B14F-4D97-AF65-F5344CB8AC3E}">
        <p14:creationId xmlns:p14="http://schemas.microsoft.com/office/powerpoint/2010/main" val="2306843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4B7DE-FB42-C91F-3141-6AF807CC6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EE42D18-0033-E7C7-3100-7C078A07244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06.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25A5BE9-708A-8186-1828-6C85A2E8AFF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0EEDAAA-08DC-2417-3E0A-AECE50BE5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+mj-lt"/>
              </a:rPr>
              <a:t>Annexe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51C9F09-92C3-EAE8-2224-C731701B763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/>
              <a:t>29/1/2025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47EAE18-A2DD-947F-F7A5-2E9C6E426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B0BE060-90DB-4108-16F7-D0B5548254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C0D4E-7AF8-4EE0-8632-0BA880AF82F5}" type="slidenum">
              <a:rPr lang="fr-FR" smtClean="0"/>
              <a:pPr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4676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30F6027-6F5C-1F3B-CD67-050B1B882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4" y="365125"/>
            <a:ext cx="10963261" cy="379478"/>
          </a:xfrm>
        </p:spPr>
        <p:txBody>
          <a:bodyPr anchor="t">
            <a:normAutofit/>
          </a:bodyPr>
          <a:lstStyle/>
          <a:p>
            <a:r>
              <a:rPr lang="fr-FR" sz="2500" dirty="0">
                <a:latin typeface="Arial (en tête)"/>
              </a:rPr>
              <a:t>Présentation de S3d Ingénierie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4BE35A-5474-BA55-C4E9-21BED98A3E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91082" y="6492876"/>
            <a:ext cx="547118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67C0D4E-7AF8-4EE0-8632-0BA880AF82F5}" type="slidenum">
              <a:rPr lang="fr-FR" smtClean="0"/>
              <a:pPr>
                <a:spcAft>
                  <a:spcPts val="600"/>
                </a:spcAft>
              </a:pPr>
              <a:t>26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B1B528A-2AD1-CC40-55A1-A2631AE9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9408" y="6492875"/>
            <a:ext cx="5253485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FR"/>
              <a:t>Retour d'expérience sur la pico/micro-méthanisation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214C563-B74E-C38D-DAA1-BE475440000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87552" y="6492875"/>
            <a:ext cx="941108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FR"/>
              <a:t>29/1/2025</a:t>
            </a:r>
            <a:endParaRPr lang="fr-FR" dirty="0"/>
          </a:p>
        </p:txBody>
      </p:sp>
      <p:pic>
        <p:nvPicPr>
          <p:cNvPr id="26" name="Image 25" descr="Une image contenant carte&#10;&#10;Description générée automatiquement">
            <a:extLst>
              <a:ext uri="{FF2B5EF4-FFF2-40B4-BE49-F238E27FC236}">
                <a16:creationId xmlns:a16="http://schemas.microsoft.com/office/drawing/2014/main" id="{789760B6-F47C-19F9-B539-B98C2725CB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792" y="773531"/>
            <a:ext cx="8974416" cy="560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3635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30F6027-6F5C-1F3B-CD67-050B1B882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latin typeface="+mj-lt"/>
              </a:rPr>
              <a:t>Présentation de S3d Ingénierie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4BE35A-5474-BA55-C4E9-21BED98A3E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C0D4E-7AF8-4EE0-8632-0BA880AF82F5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B1B528A-2AD1-CC40-55A1-A2631AE9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214C563-B74E-C38D-DAA1-BE475440000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/>
              <a:t>29/1/2025</a:t>
            </a:r>
            <a:endParaRPr lang="fr-FR" dirty="0"/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25739AB2-2627-B720-8E4D-6067B068D19A}"/>
              </a:ext>
            </a:extLst>
          </p:cNvPr>
          <p:cNvGrpSpPr/>
          <p:nvPr/>
        </p:nvGrpSpPr>
        <p:grpSpPr>
          <a:xfrm>
            <a:off x="1293735" y="1080721"/>
            <a:ext cx="1944216" cy="704155"/>
            <a:chOff x="104246" y="4581128"/>
            <a:chExt cx="3384376" cy="1231546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F46A22A8-FE79-8CC2-4116-FC5F3E404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7744" y="4653136"/>
              <a:ext cx="1220878" cy="1045208"/>
            </a:xfrm>
            <a:prstGeom prst="rect">
              <a:avLst/>
            </a:prstGeom>
          </p:spPr>
        </p:pic>
        <p:pic>
          <p:nvPicPr>
            <p:cNvPr id="27" name="Image 26" descr="Une image contenant feux d’artifice&#10;&#10;Description générée automatiquement">
              <a:extLst>
                <a:ext uri="{FF2B5EF4-FFF2-40B4-BE49-F238E27FC236}">
                  <a16:creationId xmlns:a16="http://schemas.microsoft.com/office/drawing/2014/main" id="{57FE9433-A03D-E30F-4DB2-57B6AE88AF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978" t="-1" r="-1" b="-14510"/>
            <a:stretch/>
          </p:blipFill>
          <p:spPr>
            <a:xfrm>
              <a:off x="104246" y="4581128"/>
              <a:ext cx="1887928" cy="1231546"/>
            </a:xfrm>
            <a:prstGeom prst="rect">
              <a:avLst/>
            </a:prstGeom>
          </p:spPr>
        </p:pic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13AF028F-A17B-0746-AA1A-89B72718D9AD}"/>
                </a:ext>
              </a:extLst>
            </p:cNvPr>
            <p:cNvCxnSpPr>
              <a:cxnSpLocks/>
            </p:cNvCxnSpPr>
            <p:nvPr/>
          </p:nvCxnSpPr>
          <p:spPr>
            <a:xfrm>
              <a:off x="2120470" y="4581128"/>
              <a:ext cx="0" cy="11172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0BB50A44-8211-128D-F6CD-B1BF2E24D410}"/>
              </a:ext>
            </a:extLst>
          </p:cNvPr>
          <p:cNvSpPr txBox="1"/>
          <p:nvPr/>
        </p:nvSpPr>
        <p:spPr>
          <a:xfrm>
            <a:off x="3584677" y="1140411"/>
            <a:ext cx="60486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fr-FR" sz="1600" dirty="0">
                <a:latin typeface="+mj-lt"/>
              </a:rPr>
              <a:t>S3d et SCE travaillent conjointement lors des phases de </a:t>
            </a:r>
            <a:r>
              <a:rPr lang="fr-FR" sz="1600" b="1" dirty="0">
                <a:latin typeface="+mj-lt"/>
              </a:rPr>
              <a:t>conception</a:t>
            </a:r>
            <a:r>
              <a:rPr lang="fr-FR" sz="1600" dirty="0">
                <a:latin typeface="+mj-lt"/>
              </a:rPr>
              <a:t> et </a:t>
            </a:r>
            <a:r>
              <a:rPr lang="fr-FR" sz="1600" b="1" dirty="0">
                <a:latin typeface="+mj-lt"/>
              </a:rPr>
              <a:t>réalisation des travaux</a:t>
            </a:r>
          </a:p>
        </p:txBody>
      </p:sp>
      <p:graphicFrame>
        <p:nvGraphicFramePr>
          <p:cNvPr id="30" name="Diagramme 29">
            <a:extLst>
              <a:ext uri="{FF2B5EF4-FFF2-40B4-BE49-F238E27FC236}">
                <a16:creationId xmlns:a16="http://schemas.microsoft.com/office/drawing/2014/main" id="{49FC2D53-35D0-3D14-140E-86AAB28E53FD}"/>
              </a:ext>
            </a:extLst>
          </p:cNvPr>
          <p:cNvGraphicFramePr/>
          <p:nvPr/>
        </p:nvGraphicFramePr>
        <p:xfrm>
          <a:off x="796663" y="1921099"/>
          <a:ext cx="9951548" cy="4364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704589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4BE35A-5474-BA55-C4E9-21BED98A3E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C0D4E-7AF8-4EE0-8632-0BA880AF82F5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B1B528A-2AD1-CC40-55A1-A2631AE9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9408" y="6492875"/>
            <a:ext cx="1931409" cy="180000"/>
          </a:xfrm>
        </p:spPr>
        <p:txBody>
          <a:bodyPr/>
          <a:lstStyle/>
          <a:p>
            <a:r>
              <a:rPr lang="fr-FR"/>
              <a:t>Retour d'expérience sur la pico/micro-méthanisation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214C563-B74E-C38D-DAA1-BE475440000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/>
              <a:t>29/1/2025</a:t>
            </a:r>
            <a:endParaRPr lang="fr-FR" dirty="0"/>
          </a:p>
        </p:txBody>
      </p:sp>
      <p:pic>
        <p:nvPicPr>
          <p:cNvPr id="27" name="Image 26" descr="Une image contenant feux d’artifice&#10;&#10;Description générée automatiquement">
            <a:extLst>
              <a:ext uri="{FF2B5EF4-FFF2-40B4-BE49-F238E27FC236}">
                <a16:creationId xmlns:a16="http://schemas.microsoft.com/office/drawing/2014/main" id="{57FE9433-A03D-E30F-4DB2-57B6AE88AF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78" t="-1" r="-1" b="-14510"/>
          <a:stretch/>
        </p:blipFill>
        <p:spPr>
          <a:xfrm>
            <a:off x="1191983" y="753269"/>
            <a:ext cx="1570763" cy="1019829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0BB50A44-8211-128D-F6CD-B1BF2E24D410}"/>
              </a:ext>
            </a:extLst>
          </p:cNvPr>
          <p:cNvSpPr txBox="1"/>
          <p:nvPr/>
        </p:nvSpPr>
        <p:spPr>
          <a:xfrm>
            <a:off x="3184855" y="957211"/>
            <a:ext cx="80463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fr-FR" dirty="0">
                <a:latin typeface="+mj-lt"/>
              </a:rPr>
              <a:t>S3d une </a:t>
            </a:r>
            <a:r>
              <a:rPr lang="fr-FR" b="1" dirty="0">
                <a:latin typeface="+mj-lt"/>
              </a:rPr>
              <a:t>équipe pluridisciplinaire et expérimentée, </a:t>
            </a:r>
            <a:r>
              <a:rPr lang="fr-FR" dirty="0">
                <a:latin typeface="+mj-lt"/>
              </a:rPr>
              <a:t>spécialisée en méthanisation </a:t>
            </a:r>
            <a:r>
              <a:rPr lang="fr-FR" b="1" dirty="0">
                <a:latin typeface="+mj-lt"/>
              </a:rPr>
              <a:t>des phases de conception jusqu’au suivi d’exploitation</a:t>
            </a:r>
          </a:p>
        </p:txBody>
      </p:sp>
      <p:graphicFrame>
        <p:nvGraphicFramePr>
          <p:cNvPr id="30" name="Diagramme 29">
            <a:extLst>
              <a:ext uri="{FF2B5EF4-FFF2-40B4-BE49-F238E27FC236}">
                <a16:creationId xmlns:a16="http://schemas.microsoft.com/office/drawing/2014/main" id="{49FC2D53-35D0-3D14-140E-86AAB28E53FD}"/>
              </a:ext>
            </a:extLst>
          </p:cNvPr>
          <p:cNvGraphicFramePr/>
          <p:nvPr/>
        </p:nvGraphicFramePr>
        <p:xfrm>
          <a:off x="796662" y="1748568"/>
          <a:ext cx="10814295" cy="3599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0B78FE82-6055-4E76-B1DE-084C6BB835B1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373" y="5409342"/>
            <a:ext cx="547118" cy="55422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CB2D558-CB2A-7D6E-84CB-327E3669DB8B}"/>
              </a:ext>
            </a:extLst>
          </p:cNvPr>
          <p:cNvSpPr txBox="1"/>
          <p:nvPr/>
        </p:nvSpPr>
        <p:spPr>
          <a:xfrm>
            <a:off x="5296973" y="5458400"/>
            <a:ext cx="192713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Audrey Rousseau</a:t>
            </a:r>
            <a:r>
              <a:rPr lang="fr-FR" sz="1000" dirty="0"/>
              <a:t> </a:t>
            </a:r>
            <a:endParaRPr lang="fr-FR" sz="1400" dirty="0"/>
          </a:p>
          <a:p>
            <a:r>
              <a:rPr lang="fr-FR" sz="1100" dirty="0"/>
              <a:t>Responsable méthanisation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B67762C-CFE0-AB2A-665B-CEC731B63BD9}"/>
              </a:ext>
            </a:extLst>
          </p:cNvPr>
          <p:cNvSpPr txBox="1"/>
          <p:nvPr/>
        </p:nvSpPr>
        <p:spPr>
          <a:xfrm>
            <a:off x="9108690" y="5457606"/>
            <a:ext cx="27665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Florian </a:t>
            </a:r>
            <a:r>
              <a:rPr lang="fr-FR" sz="1400" b="1" dirty="0" err="1"/>
              <a:t>Rabinel</a:t>
            </a:r>
            <a:endParaRPr lang="fr-FR" sz="1400" dirty="0"/>
          </a:p>
          <a:p>
            <a:r>
              <a:rPr lang="fr-FR" sz="1100" dirty="0"/>
              <a:t>Responsable maitrise d’œuvre process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95558B9-23D7-DC1F-F959-A9AA12D2EB9E}"/>
              </a:ext>
            </a:extLst>
          </p:cNvPr>
          <p:cNvSpPr txBox="1"/>
          <p:nvPr/>
        </p:nvSpPr>
        <p:spPr>
          <a:xfrm>
            <a:off x="1395823" y="5458400"/>
            <a:ext cx="29939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Romain Piednoir</a:t>
            </a:r>
            <a:r>
              <a:rPr lang="fr-FR" sz="1000" dirty="0"/>
              <a:t> </a:t>
            </a:r>
            <a:endParaRPr lang="fr-FR" sz="1400" dirty="0"/>
          </a:p>
          <a:p>
            <a:r>
              <a:rPr lang="fr-FR" sz="1100" dirty="0"/>
              <a:t>Responsable performance énergétique</a:t>
            </a:r>
          </a:p>
        </p:txBody>
      </p:sp>
      <p:pic>
        <p:nvPicPr>
          <p:cNvPr id="12" name="x_F6B86E18-60FD-427D-B47F-C411BDCE3F30">
            <a:extLst>
              <a:ext uri="{FF2B5EF4-FFF2-40B4-BE49-F238E27FC236}">
                <a16:creationId xmlns:a16="http://schemas.microsoft.com/office/drawing/2014/main" id="{A0788338-1537-49B2-AB5C-329EDD4D9BA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930" y="5409342"/>
            <a:ext cx="570759" cy="55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Espace réservé pour une image  15" descr="Une image contenant texte, homme, blanc, verres&#10;&#10;Description générée automatiquement">
            <a:extLst>
              <a:ext uri="{FF2B5EF4-FFF2-40B4-BE49-F238E27FC236}">
                <a16:creationId xmlns:a16="http://schemas.microsoft.com/office/drawing/2014/main" id="{90899C7F-5496-9F8C-BBC9-C20CCD4729A0}"/>
              </a:ext>
            </a:extLst>
          </p:cNvPr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705" y="5386493"/>
            <a:ext cx="547118" cy="554225"/>
          </a:xfrm>
          <a:prstGeom prst="flowChartConnector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B350981-428D-1841-5C88-729DC0E57DC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6312243" y="1851950"/>
            <a:ext cx="1216318" cy="323842"/>
          </a:xfrm>
          <a:prstGeom prst="ellipse">
            <a:avLst/>
          </a:prstGeom>
        </p:spPr>
      </p:pic>
      <p:pic>
        <p:nvPicPr>
          <p:cNvPr id="13" name="Image 12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281F7353-ACD4-1ECA-9739-9C676726B8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19001"/>
          <a:stretch/>
        </p:blipFill>
        <p:spPr>
          <a:xfrm>
            <a:off x="2693320" y="1809052"/>
            <a:ext cx="983070" cy="489117"/>
          </a:xfrm>
          <a:prstGeom prst="rect">
            <a:avLst/>
          </a:prstGeom>
        </p:spPr>
      </p:pic>
      <p:sp>
        <p:nvSpPr>
          <p:cNvPr id="15" name="Espace réservé du contenu 11">
            <a:extLst>
              <a:ext uri="{FF2B5EF4-FFF2-40B4-BE49-F238E27FC236}">
                <a16:creationId xmlns:a16="http://schemas.microsoft.com/office/drawing/2014/main" id="{E30777C5-C728-0CB9-36BE-FDD09B9F9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1147" y="6167778"/>
            <a:ext cx="9622192" cy="228005"/>
          </a:xfrm>
        </p:spPr>
        <p:txBody>
          <a:bodyPr>
            <a:noAutofit/>
          </a:bodyPr>
          <a:lstStyle/>
          <a:p>
            <a:pPr algn="ctr"/>
            <a:r>
              <a:rPr lang="fr-FR" sz="1800" b="1" dirty="0">
                <a:latin typeface="+mj-lt"/>
              </a:rPr>
              <a:t>S3d Ingénierie, c’est plus de 100 références en méthanisation </a:t>
            </a:r>
            <a:r>
              <a:rPr lang="fr-FR" sz="1400" b="1" dirty="0">
                <a:latin typeface="+mj-lt"/>
              </a:rPr>
              <a:t>(étude de faisabilité, AMO, MOE)</a:t>
            </a:r>
            <a:endParaRPr lang="fr-FR" dirty="0">
              <a:solidFill>
                <a:srgbClr val="EB690B"/>
              </a:solidFill>
              <a:latin typeface="+mj-lt"/>
            </a:endParaRPr>
          </a:p>
        </p:txBody>
      </p:sp>
      <p:pic>
        <p:nvPicPr>
          <p:cNvPr id="16" name="Picture 2" descr="C:\Users\lbr\Desktop\Logotype%20SCE.jpg">
            <a:extLst>
              <a:ext uri="{FF2B5EF4-FFF2-40B4-BE49-F238E27FC236}">
                <a16:creationId xmlns:a16="http://schemas.microsoft.com/office/drawing/2014/main" id="{C173E9AD-9A6E-9BBD-B69F-901A60C2D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373634" y="4495440"/>
            <a:ext cx="678501" cy="580436"/>
          </a:xfrm>
          <a:prstGeom prst="rect">
            <a:avLst/>
          </a:prstGeom>
          <a:noFill/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CBB63B5A-7F52-87B4-6DAC-08CD8AB11D50}"/>
              </a:ext>
            </a:extLst>
          </p:cNvPr>
          <p:cNvSpPr txBox="1"/>
          <p:nvPr/>
        </p:nvSpPr>
        <p:spPr>
          <a:xfrm>
            <a:off x="9750489" y="4601342"/>
            <a:ext cx="206170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Armelle Vrignaud</a:t>
            </a:r>
            <a:endParaRPr lang="fr-FR" sz="1400" dirty="0"/>
          </a:p>
          <a:p>
            <a:r>
              <a:rPr lang="fr-FR" sz="1100" dirty="0"/>
              <a:t>Directrice projets gaz verts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D188676-B508-8098-31A5-A1F55CFA6EE4}"/>
              </a:ext>
            </a:extLst>
          </p:cNvPr>
          <p:cNvPicPr>
            <a:picLocks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241" y="4495439"/>
            <a:ext cx="489924" cy="64633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6C8E695-8F5E-64E8-77EE-01E20FAC07D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10303397" y="1846866"/>
            <a:ext cx="1216318" cy="323842"/>
          </a:xfrm>
          <a:prstGeom prst="ellipse">
            <a:avLst/>
          </a:prstGeom>
        </p:spPr>
      </p:pic>
      <p:sp>
        <p:nvSpPr>
          <p:cNvPr id="21" name="Titre 3">
            <a:extLst>
              <a:ext uri="{FF2B5EF4-FFF2-40B4-BE49-F238E27FC236}">
                <a16:creationId xmlns:a16="http://schemas.microsoft.com/office/drawing/2014/main" id="{F9424D29-2393-4843-5418-D8C1433CD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4" y="365125"/>
            <a:ext cx="10963261" cy="379478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+mj-lt"/>
              </a:rPr>
              <a:t>Méthanisation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1752422-CD51-83CB-92B5-DB81F160348A}"/>
              </a:ext>
            </a:extLst>
          </p:cNvPr>
          <p:cNvPicPr/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42"/>
          <a:stretch/>
        </p:blipFill>
        <p:spPr bwMode="auto">
          <a:xfrm>
            <a:off x="87184" y="229280"/>
            <a:ext cx="540000" cy="540000"/>
          </a:xfrm>
          <a:prstGeom prst="ellipse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33010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30F6027-6F5C-1F3B-CD67-050B1B882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latin typeface="+mj-lt"/>
              </a:rPr>
              <a:t>Label Qualimétha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4BE35A-5474-BA55-C4E9-21BED98A3E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C0D4E-7AF8-4EE0-8632-0BA880AF82F5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B1B528A-2AD1-CC40-55A1-A2631AE9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214C563-B74E-C38D-DAA1-BE475440000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/>
              <a:t>29/1/2025</a:t>
            </a:r>
            <a:endParaRPr lang="fr-FR" dirty="0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D135D1EF-F888-23C3-602D-F53BC327D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201" y="4936047"/>
            <a:ext cx="9859519" cy="1053274"/>
          </a:xfrm>
        </p:spPr>
        <p:txBody>
          <a:bodyPr>
            <a:noAutofit/>
          </a:bodyPr>
          <a:lstStyle/>
          <a:p>
            <a:pPr lvl="4"/>
            <a:r>
              <a:rPr lang="fr-FR" sz="1600" b="0" dirty="0"/>
              <a:t>S3d Ingénierie a été labélisé en janvier 2020 en tant qu’Assistant à Maîtrise d’Ouvrage (AMO).</a:t>
            </a:r>
          </a:p>
          <a:p>
            <a:pPr marL="0" lvl="4" indent="0">
              <a:buNone/>
            </a:pPr>
            <a:r>
              <a:rPr lang="fr-FR" sz="1600" b="0" dirty="0"/>
              <a:t>L’audit de renouvellement de juin 2023 sur le référentiel Qualimétha® 2 prolonge la labellisation de S3d Ingénierie en tant qu’AMO jusqu’en juin 2026.</a:t>
            </a:r>
          </a:p>
          <a:p>
            <a:pPr marL="0" lvl="4" indent="0">
              <a:buNone/>
            </a:pPr>
            <a:endParaRPr lang="fr-FR" b="0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113B4A50-1C4E-BFEA-1FCB-F1C27F0EE961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42"/>
          <a:stretch/>
        </p:blipFill>
        <p:spPr bwMode="auto">
          <a:xfrm>
            <a:off x="87184" y="229280"/>
            <a:ext cx="540000" cy="540000"/>
          </a:xfrm>
          <a:prstGeom prst="ellipse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Ellipse 26">
            <a:extLst>
              <a:ext uri="{FF2B5EF4-FFF2-40B4-BE49-F238E27FC236}">
                <a16:creationId xmlns:a16="http://schemas.microsoft.com/office/drawing/2014/main" id="{9D971187-8031-266B-CBFB-CA57009DF6C2}"/>
              </a:ext>
            </a:extLst>
          </p:cNvPr>
          <p:cNvSpPr/>
          <p:nvPr/>
        </p:nvSpPr>
        <p:spPr>
          <a:xfrm>
            <a:off x="10572000" y="4542350"/>
            <a:ext cx="1620000" cy="1620000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BF4661D1-2E59-9BD4-B826-A141148D0344}"/>
              </a:ext>
            </a:extLst>
          </p:cNvPr>
          <p:cNvGrpSpPr/>
          <p:nvPr/>
        </p:nvGrpSpPr>
        <p:grpSpPr>
          <a:xfrm>
            <a:off x="647704" y="1122722"/>
            <a:ext cx="9813799" cy="3561548"/>
            <a:chOff x="287524" y="1412776"/>
            <a:chExt cx="8568952" cy="3157414"/>
          </a:xfrm>
        </p:grpSpPr>
        <p:graphicFrame>
          <p:nvGraphicFramePr>
            <p:cNvPr id="30" name="Diagramme 29">
              <a:extLst>
                <a:ext uri="{FF2B5EF4-FFF2-40B4-BE49-F238E27FC236}">
                  <a16:creationId xmlns:a16="http://schemas.microsoft.com/office/drawing/2014/main" id="{AD0DACD9-44E5-94A5-5FFC-5F86CC7AD15F}"/>
                </a:ext>
              </a:extLst>
            </p:cNvPr>
            <p:cNvGraphicFramePr/>
            <p:nvPr/>
          </p:nvGraphicFramePr>
          <p:xfrm>
            <a:off x="287524" y="1412776"/>
            <a:ext cx="8568952" cy="315741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1AE87929-99AD-A276-24E2-D9A597B9E0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10689"/>
            <a:stretch/>
          </p:blipFill>
          <p:spPr>
            <a:xfrm>
              <a:off x="461208" y="3296319"/>
              <a:ext cx="1921596" cy="5552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7441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91E62F-C624-A013-7A98-580980ABE07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01.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453B517-0D06-01ED-DD92-D890B3A0B65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DF4998E-5F5A-1CD0-7A78-4651E7131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+mj-lt"/>
              </a:rPr>
              <a:t>Présentation de </a:t>
            </a:r>
            <a:br>
              <a:rPr lang="fr-FR" dirty="0">
                <a:latin typeface="+mj-lt"/>
              </a:rPr>
            </a:br>
            <a:r>
              <a:rPr lang="fr-FR" dirty="0">
                <a:latin typeface="+mj-lt"/>
              </a:rPr>
              <a:t>S3d Ingénierie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3F02403-4EA7-DE68-92C1-A5A168ED9B3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/>
              <a:t>29/1/2025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DEBBC24-75B9-727A-00C2-C3892D2F8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95E9141-2FB7-3473-936D-0DE4EC63FE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C0D4E-7AF8-4EE0-8632-0BA880AF82F5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21972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30F6027-6F5C-1F3B-CD67-050B1B882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453" y="278131"/>
            <a:ext cx="10963261" cy="379478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+mj-lt"/>
              </a:rPr>
              <a:t>Références significatives Méthanisation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4BE35A-5474-BA55-C4E9-21BED98A3E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C0D4E-7AF8-4EE0-8632-0BA880AF82F5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B1B528A-2AD1-CC40-55A1-A2631AE9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214C563-B74E-C38D-DAA1-BE475440000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/>
              <a:t>29/1/2025</a:t>
            </a:r>
            <a:endParaRPr lang="fr-FR" dirty="0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D135D1EF-F888-23C3-602D-F53BC327D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504" y="1307299"/>
            <a:ext cx="9992972" cy="379478"/>
          </a:xfrm>
        </p:spPr>
        <p:txBody>
          <a:bodyPr>
            <a:noAutofit/>
          </a:bodyPr>
          <a:lstStyle/>
          <a:p>
            <a:r>
              <a:rPr lang="fr-FR" sz="1800" b="1" dirty="0">
                <a:latin typeface="+mj-lt"/>
              </a:rPr>
              <a:t>S3d Ingénierie, c’est plus de 100 références en méthanisation </a:t>
            </a:r>
            <a:r>
              <a:rPr lang="fr-FR" sz="1400" b="1" dirty="0">
                <a:latin typeface="+mj-lt"/>
              </a:rPr>
              <a:t>(étude de faisabilité, AMO, MOE)</a:t>
            </a:r>
            <a:endParaRPr lang="fr-FR" dirty="0">
              <a:solidFill>
                <a:srgbClr val="EB690B"/>
              </a:solidFill>
              <a:latin typeface="+mj-lt"/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B30AD0F8-A97D-44C8-B671-2E3E78CDE4B9}"/>
              </a:ext>
            </a:extLst>
          </p:cNvPr>
          <p:cNvCxnSpPr/>
          <p:nvPr/>
        </p:nvCxnSpPr>
        <p:spPr>
          <a:xfrm>
            <a:off x="10287627" y="881441"/>
            <a:ext cx="0" cy="496855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110C1FA7-CB33-C695-DB58-B62931393D85}"/>
              </a:ext>
            </a:extLst>
          </p:cNvPr>
          <p:cNvSpPr txBox="1">
            <a:spLocks/>
          </p:cNvSpPr>
          <p:nvPr/>
        </p:nvSpPr>
        <p:spPr>
          <a:xfrm>
            <a:off x="377504" y="1879090"/>
            <a:ext cx="9645071" cy="3671612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00000"/>
              <a:buFontTx/>
              <a:buBlip>
                <a:blip r:embed="rId3"/>
              </a:buBlip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1500" dirty="0">
                <a:solidFill>
                  <a:srgbClr val="EB690B"/>
                </a:solidFill>
                <a:latin typeface="+mj-lt"/>
              </a:rPr>
              <a:t>Exemple de projets en cours de réalisation </a:t>
            </a:r>
            <a:r>
              <a:rPr lang="fr-FR" sz="1500" i="1" dirty="0">
                <a:solidFill>
                  <a:srgbClr val="EB690B"/>
                </a:solidFill>
                <a:latin typeface="+mj-lt"/>
              </a:rPr>
              <a:t>(accompagnement en AMO et MOE)</a:t>
            </a:r>
          </a:p>
          <a:p>
            <a:pPr lvl="3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b="1" i="0" dirty="0">
                <a:latin typeface="+mj-lt"/>
              </a:rPr>
              <a:t>ABEV (36) </a:t>
            </a:r>
            <a:r>
              <a:rPr lang="fr-FR" sz="1200" i="0" dirty="0">
                <a:latin typeface="+mj-lt"/>
              </a:rPr>
              <a:t>: projet territorial de 100 000t/an (800 Nm</a:t>
            </a:r>
            <a:r>
              <a:rPr lang="fr-FR" sz="1200" i="0" baseline="30000" dirty="0">
                <a:latin typeface="+mj-lt"/>
              </a:rPr>
              <a:t>3</a:t>
            </a:r>
            <a:r>
              <a:rPr lang="fr-FR" sz="1200" i="0" dirty="0">
                <a:latin typeface="+mj-lt"/>
              </a:rPr>
              <a:t>/h), valorisation CO</a:t>
            </a:r>
            <a:r>
              <a:rPr lang="fr-FR" sz="1200" i="0" baseline="-25000" dirty="0">
                <a:latin typeface="+mj-lt"/>
              </a:rPr>
              <a:t>2</a:t>
            </a:r>
            <a:r>
              <a:rPr lang="fr-FR" sz="1200" i="0" dirty="0">
                <a:latin typeface="+mj-lt"/>
              </a:rPr>
              <a:t>, étude station GNV, 24 M€</a:t>
            </a:r>
            <a:endParaRPr lang="fr-FR" sz="1200" b="1" i="0" dirty="0">
              <a:latin typeface="+mj-lt"/>
            </a:endParaRPr>
          </a:p>
          <a:p>
            <a:pPr lvl="3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b="1" i="0" dirty="0">
                <a:latin typeface="+mj-lt"/>
              </a:rPr>
              <a:t>Fontaine Agrigaz (72) </a:t>
            </a:r>
            <a:r>
              <a:rPr lang="fr-FR" sz="1200" i="0" dirty="0">
                <a:latin typeface="+mj-lt"/>
              </a:rPr>
              <a:t>: projet agricole collectif (23 exploitants) de 36 000 t/an (230 Nm</a:t>
            </a:r>
            <a:r>
              <a:rPr lang="fr-FR" sz="1200" i="0" baseline="30000" dirty="0">
                <a:latin typeface="+mj-lt"/>
              </a:rPr>
              <a:t>3</a:t>
            </a:r>
            <a:r>
              <a:rPr lang="fr-FR" sz="1200" i="0" dirty="0">
                <a:latin typeface="+mj-lt"/>
              </a:rPr>
              <a:t>/h) sur base d’effluents d’élevage à hygiéniser</a:t>
            </a:r>
          </a:p>
          <a:p>
            <a:pPr lvl="3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b="1" i="0" dirty="0">
                <a:latin typeface="+mj-lt"/>
              </a:rPr>
              <a:t>Baugé Agri Méthane (49) </a:t>
            </a:r>
            <a:r>
              <a:rPr lang="fr-FR" sz="1200" i="0" dirty="0">
                <a:latin typeface="+mj-lt"/>
              </a:rPr>
              <a:t>: Projet de méthanisation agricole collectif de 22 000 t/an, en injection (120 Nm</a:t>
            </a:r>
            <a:r>
              <a:rPr lang="fr-FR" sz="1200" i="0" baseline="30000" dirty="0">
                <a:latin typeface="+mj-lt"/>
              </a:rPr>
              <a:t>3</a:t>
            </a:r>
            <a:r>
              <a:rPr lang="fr-FR" sz="1200" i="0" dirty="0">
                <a:latin typeface="+mj-lt"/>
              </a:rPr>
              <a:t>/h), regroupant 12 exploitations agricoles</a:t>
            </a:r>
            <a:endParaRPr lang="fr-FR" sz="1200" b="1" i="0" dirty="0">
              <a:latin typeface="+mj-lt"/>
            </a:endParaRPr>
          </a:p>
          <a:p>
            <a:pPr lvl="3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b="1" i="0" dirty="0">
                <a:latin typeface="+mj-lt"/>
              </a:rPr>
              <a:t>Agrigaz 41 (41) </a:t>
            </a:r>
            <a:r>
              <a:rPr lang="fr-FR" sz="1200" i="0" dirty="0">
                <a:latin typeface="+mj-lt"/>
              </a:rPr>
              <a:t>: projet agricole collectif (17 exploitations) de 25 000 t/an (230 Nm</a:t>
            </a:r>
            <a:r>
              <a:rPr lang="fr-FR" sz="1200" i="0" baseline="30000" dirty="0">
                <a:latin typeface="+mj-lt"/>
              </a:rPr>
              <a:t>3</a:t>
            </a:r>
            <a:r>
              <a:rPr lang="fr-FR" sz="1200" i="0" dirty="0">
                <a:latin typeface="+mj-lt"/>
              </a:rPr>
              <a:t>/h) 100% </a:t>
            </a:r>
            <a:r>
              <a:rPr lang="fr-FR" sz="1200" i="0" dirty="0" err="1">
                <a:latin typeface="+mj-lt"/>
              </a:rPr>
              <a:t>CIVEs</a:t>
            </a:r>
            <a:endParaRPr lang="fr-FR" sz="1200" i="0" dirty="0">
              <a:latin typeface="+mj-lt"/>
            </a:endParaRPr>
          </a:p>
          <a:p>
            <a:pPr lvl="3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b="1" i="0" dirty="0">
                <a:latin typeface="+mj-lt"/>
              </a:rPr>
              <a:t>Agri Montbigaz (72) </a:t>
            </a:r>
            <a:r>
              <a:rPr lang="fr-FR" sz="1200" i="0" dirty="0">
                <a:latin typeface="+mj-lt"/>
              </a:rPr>
              <a:t>: Projet agricole collectif (7 exploitants) de 25 400 t/an (145 Nm</a:t>
            </a:r>
            <a:r>
              <a:rPr lang="fr-FR" sz="1200" i="0" baseline="30000" dirty="0">
                <a:latin typeface="+mj-lt"/>
              </a:rPr>
              <a:t>3</a:t>
            </a:r>
            <a:r>
              <a:rPr lang="fr-FR" sz="1200" i="0" dirty="0">
                <a:latin typeface="+mj-lt"/>
              </a:rPr>
              <a:t>/h) sur base effluents d'élevage et culture complété par des tontes de pelouse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fr-FR" sz="1200" dirty="0">
              <a:solidFill>
                <a:srgbClr val="EB690B"/>
              </a:solidFill>
              <a:latin typeface="PF BeauSans Pro" panose="02000500000000020004" pitchFamily="50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1400" dirty="0">
                <a:solidFill>
                  <a:srgbClr val="EB690B"/>
                </a:solidFill>
                <a:latin typeface="+mj-lt"/>
              </a:rPr>
              <a:t>Exemple d’installations en fonctionnement </a:t>
            </a:r>
            <a:r>
              <a:rPr lang="fr-FR" sz="1400" i="1" dirty="0">
                <a:solidFill>
                  <a:srgbClr val="EB690B"/>
                </a:solidFill>
                <a:latin typeface="+mj-lt"/>
              </a:rPr>
              <a:t>(accompagnement en tant qu’AMO)</a:t>
            </a:r>
          </a:p>
          <a:p>
            <a:pPr lvl="3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b="1" i="0" dirty="0" err="1">
                <a:latin typeface="+mj-lt"/>
              </a:rPr>
              <a:t>Méthamaine</a:t>
            </a:r>
            <a:r>
              <a:rPr lang="fr-FR" sz="1200" b="1" i="0" dirty="0">
                <a:latin typeface="+mj-lt"/>
              </a:rPr>
              <a:t> (49) :</a:t>
            </a:r>
            <a:r>
              <a:rPr lang="fr-FR" sz="1200" i="0" dirty="0">
                <a:latin typeface="+mj-lt"/>
              </a:rPr>
              <a:t> 110 Nm</a:t>
            </a:r>
            <a:r>
              <a:rPr lang="fr-FR" sz="1200" i="0" baseline="30000" dirty="0">
                <a:latin typeface="+mj-lt"/>
              </a:rPr>
              <a:t>3</a:t>
            </a:r>
            <a:r>
              <a:rPr lang="fr-FR" sz="1200" i="0" dirty="0">
                <a:latin typeface="+mj-lt"/>
              </a:rPr>
              <a:t>/h, APS, consultation des entreprises et analyse des offres, mise au point des marchés. Association de 20 agriculteurs apporteurs</a:t>
            </a:r>
            <a:endParaRPr lang="fr-FR" sz="1200" b="1" i="0" dirty="0">
              <a:latin typeface="+mj-lt"/>
            </a:endParaRPr>
          </a:p>
          <a:p>
            <a:pPr lvl="3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b="1" i="0" dirty="0">
                <a:latin typeface="+mj-lt"/>
              </a:rPr>
              <a:t>GAEC </a:t>
            </a:r>
            <a:r>
              <a:rPr lang="fr-FR" sz="1200" b="1" i="0" dirty="0" err="1">
                <a:latin typeface="+mj-lt"/>
              </a:rPr>
              <a:t>Girin</a:t>
            </a:r>
            <a:r>
              <a:rPr lang="fr-FR" sz="1200" b="1" i="0" dirty="0">
                <a:latin typeface="+mj-lt"/>
              </a:rPr>
              <a:t> (69) : </a:t>
            </a:r>
            <a:r>
              <a:rPr lang="fr-FR" sz="1200" i="0" dirty="0">
                <a:latin typeface="+mj-lt"/>
              </a:rPr>
              <a:t>projet à la ferme de 5 600 t/an (100 </a:t>
            </a:r>
            <a:r>
              <a:rPr lang="fr-FR" sz="1200" i="0" dirty="0" err="1">
                <a:latin typeface="+mj-lt"/>
              </a:rPr>
              <a:t>kW</a:t>
            </a:r>
            <a:r>
              <a:rPr lang="fr-FR" sz="1200" i="0" baseline="-25000" dirty="0" err="1">
                <a:latin typeface="+mj-lt"/>
              </a:rPr>
              <a:t>e</a:t>
            </a:r>
            <a:r>
              <a:rPr lang="fr-FR" sz="1200" i="0" dirty="0">
                <a:latin typeface="+mj-lt"/>
              </a:rPr>
              <a:t>), ration hétérogène composée </a:t>
            </a:r>
            <a:br>
              <a:rPr lang="fr-FR" sz="1200" i="0" dirty="0">
                <a:latin typeface="+mj-lt"/>
              </a:rPr>
            </a:br>
            <a:r>
              <a:rPr lang="fr-FR" sz="1200" i="0" dirty="0">
                <a:latin typeface="+mj-lt"/>
              </a:rPr>
              <a:t>d’effluents d’élevage, marcs de raisin, matières végétales</a:t>
            </a:r>
            <a:endParaRPr lang="fr-FR" sz="1200" b="1" i="0" dirty="0">
              <a:latin typeface="+mj-lt"/>
            </a:endParaRPr>
          </a:p>
          <a:p>
            <a:pPr lvl="3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b="1" i="0" dirty="0" err="1">
                <a:latin typeface="+mj-lt"/>
              </a:rPr>
              <a:t>Valor’Agri</a:t>
            </a:r>
            <a:r>
              <a:rPr lang="fr-FR" sz="1200" b="1" i="0" dirty="0">
                <a:latin typeface="+mj-lt"/>
              </a:rPr>
              <a:t> (42) :</a:t>
            </a:r>
            <a:r>
              <a:rPr lang="fr-FR" sz="1200" i="0" dirty="0">
                <a:latin typeface="+mj-lt"/>
              </a:rPr>
              <a:t> projet à la ferme développé par le GAEC, 12 000 t/an (60-70 Nm</a:t>
            </a:r>
            <a:r>
              <a:rPr lang="fr-FR" sz="1200" i="0" baseline="30000" dirty="0">
                <a:latin typeface="+mj-lt"/>
              </a:rPr>
              <a:t>3</a:t>
            </a:r>
            <a:r>
              <a:rPr lang="fr-FR" sz="1200" i="0" dirty="0">
                <a:latin typeface="+mj-lt"/>
              </a:rPr>
              <a:t>/h) sur base d’effluents d’élevage, hygiénisation biodéchets</a:t>
            </a:r>
            <a:endParaRPr lang="fr-FR" sz="1200" b="1" i="0" dirty="0">
              <a:latin typeface="+mj-lt"/>
            </a:endParaRPr>
          </a:p>
          <a:p>
            <a:pPr lvl="3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b="1" i="0" dirty="0">
                <a:latin typeface="+mj-lt"/>
              </a:rPr>
              <a:t>Agri-Seudre Energie (17) : </a:t>
            </a:r>
            <a:r>
              <a:rPr lang="fr-FR" sz="1200" i="0" dirty="0">
                <a:latin typeface="+mj-lt"/>
              </a:rPr>
              <a:t>projet agricole en injection de 150 Nm</a:t>
            </a:r>
            <a:r>
              <a:rPr lang="fr-FR" sz="1200" i="0" baseline="30000" dirty="0">
                <a:latin typeface="+mj-lt"/>
              </a:rPr>
              <a:t>3</a:t>
            </a:r>
            <a:r>
              <a:rPr lang="fr-FR" sz="1200" i="0" dirty="0">
                <a:latin typeface="+mj-lt"/>
              </a:rPr>
              <a:t>/h,. 23 000 t/an de déchets (zoo, écuries, cultures)</a:t>
            </a:r>
            <a:endParaRPr lang="fr-FR" sz="1200" b="1" i="0" dirty="0">
              <a:latin typeface="+mj-lt"/>
            </a:endParaRPr>
          </a:p>
          <a:p>
            <a:pPr lvl="3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200" b="1" i="0" dirty="0">
                <a:latin typeface="+mj-lt"/>
              </a:rPr>
              <a:t>SAS </a:t>
            </a:r>
            <a:r>
              <a:rPr lang="fr-FR" sz="1200" b="1" i="0" dirty="0" err="1">
                <a:latin typeface="+mj-lt"/>
              </a:rPr>
              <a:t>Methamoly</a:t>
            </a:r>
            <a:r>
              <a:rPr lang="fr-FR" sz="1200" b="1" i="0" dirty="0">
                <a:latin typeface="+mj-lt"/>
              </a:rPr>
              <a:t> (42) : </a:t>
            </a:r>
            <a:r>
              <a:rPr lang="fr-FR" sz="1200" i="0" dirty="0">
                <a:latin typeface="+mj-lt"/>
              </a:rPr>
              <a:t>projet agricole collectif (10 exploitants) 17 000 t/an (150 Nm</a:t>
            </a:r>
            <a:r>
              <a:rPr lang="fr-FR" sz="1200" i="0" baseline="30000" dirty="0">
                <a:latin typeface="+mj-lt"/>
              </a:rPr>
              <a:t>3</a:t>
            </a:r>
            <a:r>
              <a:rPr lang="fr-FR" sz="1200" i="0" dirty="0">
                <a:latin typeface="+mj-lt"/>
              </a:rPr>
              <a:t>/h), sur base </a:t>
            </a:r>
            <a:br>
              <a:rPr lang="fr-FR" sz="1200" i="0" dirty="0">
                <a:latin typeface="+mj-lt"/>
              </a:rPr>
            </a:br>
            <a:r>
              <a:rPr lang="fr-FR" sz="1200" i="0" dirty="0">
                <a:latin typeface="+mj-lt"/>
              </a:rPr>
              <a:t>effluents d’élevage complété par des biodéchets à hygiéniser</a:t>
            </a:r>
            <a:endParaRPr lang="fr-FR" sz="1200" b="1" i="0" dirty="0">
              <a:latin typeface="+mj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543883C-B276-6A6E-5892-B19EE8374EC7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42"/>
          <a:stretch/>
        </p:blipFill>
        <p:spPr bwMode="auto">
          <a:xfrm>
            <a:off x="107504" y="188640"/>
            <a:ext cx="540000" cy="540000"/>
          </a:xfrm>
          <a:prstGeom prst="ellipse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 13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7873E9A0-FDD7-2B93-0661-5EBC91F869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613" y="1203608"/>
            <a:ext cx="1368000" cy="899378"/>
          </a:xfrm>
          <a:prstGeom prst="rect">
            <a:avLst/>
          </a:prstGeom>
        </p:spPr>
      </p:pic>
      <p:pic>
        <p:nvPicPr>
          <p:cNvPr id="15" name="Image 14" descr="Une image contenant extérieur, route, camion, rue&#10;&#10;Description générée automatiquement">
            <a:extLst>
              <a:ext uri="{FF2B5EF4-FFF2-40B4-BE49-F238E27FC236}">
                <a16:creationId xmlns:a16="http://schemas.microsoft.com/office/drawing/2014/main" id="{27307C51-1FF9-76BB-2FF2-33726450D3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613" y="4054203"/>
            <a:ext cx="1368000" cy="646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BE031889-E96B-0E8F-A48E-36F049F17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613" y="3286856"/>
            <a:ext cx="1368000" cy="560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17" name="Picture 2" descr="CUMA l'Espérance-Cornillé - 392 Photos - Agricultural Cooperative - La  grande cour, 35500 Cornillé">
            <a:extLst>
              <a:ext uri="{FF2B5EF4-FFF2-40B4-BE49-F238E27FC236}">
                <a16:creationId xmlns:a16="http://schemas.microsoft.com/office/drawing/2014/main" id="{466F799C-A719-B898-E8FC-13D5BA525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613" y="2310332"/>
            <a:ext cx="1368000" cy="76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METHAMOLY - Méthanisation agricole territoriale - GRDF.FR">
            <a:extLst>
              <a:ext uri="{FF2B5EF4-FFF2-40B4-BE49-F238E27FC236}">
                <a16:creationId xmlns:a16="http://schemas.microsoft.com/office/drawing/2014/main" id="{85EA11A3-47FC-C4F0-3073-2BDD33632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613" y="4907548"/>
            <a:ext cx="1368000" cy="78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1203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30F6027-6F5C-1F3B-CD67-050B1B882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453" y="278131"/>
            <a:ext cx="10963261" cy="379478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+mj-lt"/>
              </a:rPr>
              <a:t>Références significatives Méthanisation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4BE35A-5474-BA55-C4E9-21BED98A3E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C0D4E-7AF8-4EE0-8632-0BA880AF82F5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B1B528A-2AD1-CC40-55A1-A2631AE9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214C563-B74E-C38D-DAA1-BE475440000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/>
              <a:t>29/1/2025</a:t>
            </a:r>
            <a:endParaRPr lang="fr-FR" dirty="0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D135D1EF-F888-23C3-602D-F53BC327D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504" y="1307298"/>
            <a:ext cx="9992972" cy="691997"/>
          </a:xfrm>
        </p:spPr>
        <p:txBody>
          <a:bodyPr>
            <a:noAutofit/>
          </a:bodyPr>
          <a:lstStyle/>
          <a:p>
            <a:r>
              <a:rPr lang="fr-FR" sz="2000" b="1" dirty="0">
                <a:latin typeface="+mj-lt"/>
              </a:rPr>
              <a:t>S3d Ingénierie, c’est également des études territoriales pour le développement d’installations et des études répondant aux besoins de la filière méthanisation</a:t>
            </a:r>
          </a:p>
          <a:p>
            <a:endParaRPr lang="fr-FR" dirty="0">
              <a:solidFill>
                <a:srgbClr val="EB690B"/>
              </a:solidFill>
              <a:latin typeface="PF BeauSans Pro" panose="02000500000000020004" pitchFamily="50" charset="0"/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B30AD0F8-A97D-44C8-B671-2E3E78CDE4B9}"/>
              </a:ext>
            </a:extLst>
          </p:cNvPr>
          <p:cNvCxnSpPr/>
          <p:nvPr/>
        </p:nvCxnSpPr>
        <p:spPr>
          <a:xfrm>
            <a:off x="10287627" y="881441"/>
            <a:ext cx="0" cy="496855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110C1FA7-CB33-C695-DB58-B62931393D85}"/>
              </a:ext>
            </a:extLst>
          </p:cNvPr>
          <p:cNvSpPr txBox="1">
            <a:spLocks/>
          </p:cNvSpPr>
          <p:nvPr/>
        </p:nvSpPr>
        <p:spPr>
          <a:xfrm>
            <a:off x="377504" y="1879090"/>
            <a:ext cx="9645071" cy="3671612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00000"/>
              <a:buFontTx/>
              <a:buBlip>
                <a:blip r:embed="rId3"/>
              </a:buBlip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fr-FR" sz="1300" dirty="0">
                <a:solidFill>
                  <a:srgbClr val="EB690B"/>
                </a:solidFill>
                <a:latin typeface="+mj-lt"/>
              </a:rPr>
              <a:t>Etudes filière méthanisation</a:t>
            </a:r>
          </a:p>
          <a:p>
            <a:pPr lvl="3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100" b="1" dirty="0">
                <a:latin typeface="+mj-lt"/>
              </a:rPr>
              <a:t>ADEME : </a:t>
            </a:r>
          </a:p>
          <a:p>
            <a:pPr lvl="4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100" dirty="0">
                <a:latin typeface="+mj-lt"/>
              </a:rPr>
              <a:t>Suivis d’installations en fonctionnement (3 missions successives, une vingtaine d’installations suivies)</a:t>
            </a:r>
            <a:endParaRPr lang="fr-FR" sz="1100" b="1" dirty="0">
              <a:latin typeface="+mj-lt"/>
            </a:endParaRPr>
          </a:p>
          <a:p>
            <a:pPr lvl="4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100" dirty="0">
                <a:latin typeface="+mj-lt"/>
              </a:rPr>
              <a:t>Etude sur l’injection portée</a:t>
            </a:r>
          </a:p>
          <a:p>
            <a:pPr lvl="4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100" dirty="0">
                <a:latin typeface="+mj-lt"/>
              </a:rPr>
              <a:t>Cadrage et harmonisation de l’observation de la filière méthanisation</a:t>
            </a:r>
          </a:p>
          <a:p>
            <a:pPr lvl="4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100" b="1" dirty="0">
                <a:latin typeface="+mj-lt"/>
              </a:rPr>
              <a:t>Nouvelle-Aquitaine : </a:t>
            </a:r>
            <a:r>
              <a:rPr lang="fr-FR" sz="1100" dirty="0">
                <a:latin typeface="+mj-lt"/>
              </a:rPr>
              <a:t>Audits d’installations en fonctionnement (2 missions successives, 10 installations suivies) </a:t>
            </a:r>
          </a:p>
          <a:p>
            <a:pPr lvl="4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100" b="1" dirty="0">
                <a:latin typeface="+mj-lt"/>
              </a:rPr>
              <a:t>Bourgogne-Franche-Comté : </a:t>
            </a:r>
            <a:r>
              <a:rPr lang="fr-FR" sz="1100" dirty="0">
                <a:latin typeface="+mj-lt"/>
              </a:rPr>
              <a:t>Etude des impacts de la méthanisation sur les pratiques agricoles (CIVE, Résidus de culture, digestat), suivis d’épandage de digestat avec analyse de l’impact sur les sols et les cultures</a:t>
            </a:r>
          </a:p>
          <a:p>
            <a:pPr lvl="4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100" b="1" dirty="0">
                <a:latin typeface="+mj-lt"/>
              </a:rPr>
              <a:t>Grand Est : </a:t>
            </a:r>
            <a:r>
              <a:rPr lang="fr-FR" sz="1100" dirty="0">
                <a:latin typeface="+mj-lt"/>
              </a:rPr>
              <a:t>Observation de la méthanisation (enquêtes auprès de l’ensemble des installations)</a:t>
            </a:r>
          </a:p>
          <a:p>
            <a:pPr lvl="3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100" b="1" dirty="0">
                <a:latin typeface="+mj-lt"/>
              </a:rPr>
              <a:t>GRDF : </a:t>
            </a:r>
          </a:p>
          <a:p>
            <a:pPr lvl="4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100" dirty="0">
                <a:latin typeface="+mj-lt"/>
              </a:rPr>
              <a:t>Analyse des bénéfices pour la collectivité du basculement des cogénérations biogaz vers l'injection de biométhane</a:t>
            </a:r>
          </a:p>
          <a:p>
            <a:pPr lvl="4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100" dirty="0">
                <a:latin typeface="+mj-lt"/>
              </a:rPr>
              <a:t>Définition des étapes de développement d'un projet de méthanisation et planification du développement pour alimenter le site internet de GRDF</a:t>
            </a:r>
          </a:p>
          <a:p>
            <a:pPr marL="90000" lvl="3" indent="0">
              <a:lnSpc>
                <a:spcPct val="150000"/>
              </a:lnSpc>
              <a:buNone/>
            </a:pPr>
            <a:r>
              <a:rPr lang="fr-FR" sz="1300" dirty="0">
                <a:solidFill>
                  <a:srgbClr val="EB690B"/>
                </a:solidFill>
                <a:latin typeface="+mj-lt"/>
              </a:rPr>
              <a:t>Etudes territoriales pour le développement d’installations</a:t>
            </a:r>
            <a:endParaRPr lang="fr-FR" sz="1300" dirty="0">
              <a:latin typeface="+mj-lt"/>
            </a:endParaRPr>
          </a:p>
          <a:p>
            <a:pPr lvl="3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r-FR" sz="1050" b="1" dirty="0">
                <a:latin typeface="+mj-lt"/>
              </a:rPr>
              <a:t>Syndicat d’énergie du Gers : </a:t>
            </a:r>
            <a:r>
              <a:rPr lang="fr-FR" sz="1050" dirty="0">
                <a:latin typeface="+mj-lt"/>
              </a:rPr>
              <a:t>Schéma de développement de la méthanisation agricole en injection sur le territoire du Gers</a:t>
            </a:r>
          </a:p>
          <a:p>
            <a:pPr lvl="3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r-FR" sz="1050" b="1" dirty="0">
                <a:latin typeface="+mj-lt"/>
              </a:rPr>
              <a:t>Pays du Perche Ornais : </a:t>
            </a:r>
            <a:r>
              <a:rPr lang="fr-FR" sz="1050" dirty="0">
                <a:latin typeface="+mj-lt"/>
              </a:rPr>
              <a:t>Etude-animation pour le développement de projets de méthanisation</a:t>
            </a:r>
          </a:p>
          <a:p>
            <a:pPr lvl="3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r-FR" sz="1050" b="1" dirty="0">
                <a:latin typeface="+mj-lt"/>
              </a:rPr>
              <a:t>SICECO : </a:t>
            </a:r>
            <a:r>
              <a:rPr lang="fr-FR" sz="1050" dirty="0">
                <a:latin typeface="+mj-lt"/>
              </a:rPr>
              <a:t>Analyse du développement de projets de méthanisation avec portage du biométhane produit sur le territoire de la Côte-d’Or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543883C-B276-6A6E-5892-B19EE8374EC7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42"/>
          <a:stretch/>
        </p:blipFill>
        <p:spPr bwMode="auto">
          <a:xfrm>
            <a:off x="107504" y="188640"/>
            <a:ext cx="540000" cy="540000"/>
          </a:xfrm>
          <a:prstGeom prst="ellipse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18" descr="http://www.grdf.fr/documents/10184/6812d0ec-df0c-4acc-89e1-1493d3e8712e">
            <a:extLst>
              <a:ext uri="{FF2B5EF4-FFF2-40B4-BE49-F238E27FC236}">
                <a16:creationId xmlns:a16="http://schemas.microsoft.com/office/drawing/2014/main" id="{5C009511-F7A9-AE93-1561-1F03929E5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140" y="3740622"/>
            <a:ext cx="777535" cy="457549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AF5DF77-7639-218C-6111-29A7937971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84"/>
          <a:stretch/>
        </p:blipFill>
        <p:spPr>
          <a:xfrm>
            <a:off x="10600177" y="1312232"/>
            <a:ext cx="1174574" cy="987796"/>
          </a:xfrm>
          <a:prstGeom prst="rect">
            <a:avLst/>
          </a:prstGeom>
        </p:spPr>
      </p:pic>
      <p:pic>
        <p:nvPicPr>
          <p:cNvPr id="8" name="Image 7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72FB52AB-E3D9-A25F-C68F-42C34010F3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912" y="4548384"/>
            <a:ext cx="987796" cy="98779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B2074A-CAFF-B781-4D6B-916AAB7759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6665" y="2650241"/>
            <a:ext cx="987796" cy="70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755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8549FDB2-6F89-988B-D885-680E5E22E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CFA4956-3EDC-2FB7-22B8-3BF6DAB0A4A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Luc Gerun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506C04E9-B1BF-232B-6BC2-F045BB9F1B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Expert, représentant sud-ouest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FDC01874-8CD3-AFB2-96F3-F2B3F5342A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gerun@sol3d.com</a:t>
            </a: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D86EEAA1-851C-1CD7-1B04-7C65E4CC0D9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+33 6 17 33 59 49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64B9500-3CB6-DF09-8E9F-25BB8C7980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C0D4E-7AF8-4EE0-8632-0BA880AF82F5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E24FBC3-3FBD-2A44-B39C-243BBB2A1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BE077BB-D7A9-2434-294B-2CB6641C8D0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/>
              <a:t>29/1/2025</a:t>
            </a:r>
          </a:p>
        </p:txBody>
      </p:sp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2FBBF66F-86ED-0597-C4BA-9BE562CF9C2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2" name="Image 11" descr="Une image contenant texte, homme, blanc, personne&#10;&#10;Description générée automatiquement">
            <a:extLst>
              <a:ext uri="{FF2B5EF4-FFF2-40B4-BE49-F238E27FC236}">
                <a16:creationId xmlns:a16="http://schemas.microsoft.com/office/drawing/2014/main" id="{02438301-0C7C-F083-87EA-D88A9237FF32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338" y="2460125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739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555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05CFB9FB-19A0-7F1F-61F5-6353B6600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290" y="715187"/>
            <a:ext cx="4619317" cy="307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930F6027-6F5C-1F3B-CD67-050B1B882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latin typeface="+mj-lt"/>
              </a:rPr>
              <a:t>Présentation de S3d Ingénierie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4BE35A-5474-BA55-C4E9-21BED98A3E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C0D4E-7AF8-4EE0-8632-0BA880AF82F5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B1B528A-2AD1-CC40-55A1-A2631AE9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214C563-B74E-C38D-DAA1-BE475440000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/>
              <a:t>29/1/2025</a:t>
            </a:r>
            <a:endParaRPr lang="fr-FR" dirty="0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D135D1EF-F888-23C3-602D-F53BC327D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298" y="1308926"/>
            <a:ext cx="6690512" cy="4619625"/>
          </a:xfrm>
        </p:spPr>
        <p:txBody>
          <a:bodyPr>
            <a:noAutofit/>
          </a:bodyPr>
          <a:lstStyle/>
          <a:p>
            <a:pPr lvl="4"/>
            <a:r>
              <a:rPr lang="fr-FR" sz="1600" b="0" dirty="0"/>
              <a:t>Société d’ingénierie spécialisée dans la </a:t>
            </a:r>
            <a:r>
              <a:rPr lang="fr-FR" sz="1600" dirty="0"/>
              <a:t>production de gaz renouvelables et carburants alternatifs </a:t>
            </a:r>
            <a:r>
              <a:rPr lang="fr-FR" sz="1600" b="0" dirty="0"/>
              <a:t>à partir de </a:t>
            </a:r>
            <a:r>
              <a:rPr lang="fr-FR" sz="1600" dirty="0"/>
              <a:t>déchets </a:t>
            </a:r>
            <a:r>
              <a:rPr lang="fr-FR" sz="1600" b="0" dirty="0"/>
              <a:t>et</a:t>
            </a:r>
            <a:r>
              <a:rPr lang="fr-FR" sz="1600" dirty="0"/>
              <a:t> biomasses. </a:t>
            </a:r>
          </a:p>
          <a:p>
            <a:pPr lvl="4"/>
            <a:endParaRPr lang="fr-FR" sz="500" dirty="0"/>
          </a:p>
          <a:p>
            <a:pPr lvl="4"/>
            <a:r>
              <a:rPr lang="fr-FR" sz="1600" dirty="0"/>
              <a:t>Créée en 2007</a:t>
            </a:r>
          </a:p>
          <a:p>
            <a:pPr lvl="4"/>
            <a:endParaRPr lang="fr-FR" sz="500" dirty="0"/>
          </a:p>
          <a:p>
            <a:pPr lvl="4"/>
            <a:r>
              <a:rPr lang="fr-FR" sz="1600" dirty="0"/>
              <a:t>28 personnes </a:t>
            </a:r>
            <a:r>
              <a:rPr lang="fr-FR" sz="1600" b="0" dirty="0"/>
              <a:t>basées à </a:t>
            </a:r>
            <a:r>
              <a:rPr lang="fr-FR" sz="1600" dirty="0"/>
              <a:t>Nantes, Lyon, Toulouse, Paris </a:t>
            </a:r>
            <a:r>
              <a:rPr lang="fr-FR" sz="1600" b="0" dirty="0"/>
              <a:t>et </a:t>
            </a:r>
            <a:r>
              <a:rPr lang="fr-FR" sz="1600" dirty="0"/>
              <a:t>Barcelone</a:t>
            </a:r>
            <a:r>
              <a:rPr lang="fr-FR" sz="1600" b="0" dirty="0"/>
              <a:t> (Espagne)</a:t>
            </a:r>
          </a:p>
          <a:p>
            <a:pPr lvl="4"/>
            <a:endParaRPr lang="fr-FR" sz="500" dirty="0"/>
          </a:p>
          <a:p>
            <a:pPr lvl="4"/>
            <a:r>
              <a:rPr lang="fr-FR" sz="1600" dirty="0"/>
              <a:t>Filiale du groupe KERAN </a:t>
            </a:r>
            <a:r>
              <a:rPr lang="fr-FR" sz="1600" b="0" dirty="0"/>
              <a:t>(750 employés) </a:t>
            </a:r>
            <a:r>
              <a:rPr lang="fr-FR" sz="1600" dirty="0"/>
              <a:t>via SCE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4211E413-1F2B-C856-951D-4BAD7ECDCA37}"/>
              </a:ext>
            </a:extLst>
          </p:cNvPr>
          <p:cNvGrpSpPr/>
          <p:nvPr/>
        </p:nvGrpSpPr>
        <p:grpSpPr>
          <a:xfrm>
            <a:off x="959902" y="3828598"/>
            <a:ext cx="10272197" cy="2677285"/>
            <a:chOff x="1210431" y="4215547"/>
            <a:chExt cx="8842161" cy="2457328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BB67E91C-AC62-EA48-872F-597651B7273E}"/>
                </a:ext>
              </a:extLst>
            </p:cNvPr>
            <p:cNvGrpSpPr/>
            <p:nvPr/>
          </p:nvGrpSpPr>
          <p:grpSpPr>
            <a:xfrm>
              <a:off x="1210431" y="4223638"/>
              <a:ext cx="8842161" cy="2449237"/>
              <a:chOff x="34610" y="3768446"/>
              <a:chExt cx="8842161" cy="2449237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1E2750EC-4E36-E6AB-67A1-5C939C6DAA46}"/>
                  </a:ext>
                </a:extLst>
              </p:cNvPr>
              <p:cNvGrpSpPr/>
              <p:nvPr/>
            </p:nvGrpSpPr>
            <p:grpSpPr>
              <a:xfrm>
                <a:off x="34610" y="3768446"/>
                <a:ext cx="8842161" cy="2449237"/>
                <a:chOff x="34610" y="3768446"/>
                <a:chExt cx="8842161" cy="2449237"/>
              </a:xfrm>
            </p:grpSpPr>
            <p:sp>
              <p:nvSpPr>
                <p:cNvPr id="10" name="Ellipse 9">
                  <a:extLst>
                    <a:ext uri="{FF2B5EF4-FFF2-40B4-BE49-F238E27FC236}">
                      <a16:creationId xmlns:a16="http://schemas.microsoft.com/office/drawing/2014/main" id="{ACFB0476-03E1-30CE-5CEC-E7316F7DDBE6}"/>
                    </a:ext>
                  </a:extLst>
                </p:cNvPr>
                <p:cNvSpPr/>
                <p:nvPr/>
              </p:nvSpPr>
              <p:spPr>
                <a:xfrm>
                  <a:off x="3790401" y="3768446"/>
                  <a:ext cx="1476000" cy="1476000"/>
                </a:xfrm>
                <a:prstGeom prst="ellipse">
                  <a:avLst/>
                </a:prstGeom>
                <a:blipFill dpi="0"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grpSp>
              <p:nvGrpSpPr>
                <p:cNvPr id="11" name="Groupe 10">
                  <a:extLst>
                    <a:ext uri="{FF2B5EF4-FFF2-40B4-BE49-F238E27FC236}">
                      <a16:creationId xmlns:a16="http://schemas.microsoft.com/office/drawing/2014/main" id="{39F6EF40-7C23-0CF8-53EB-C8B1EF6C849E}"/>
                    </a:ext>
                  </a:extLst>
                </p:cNvPr>
                <p:cNvGrpSpPr/>
                <p:nvPr/>
              </p:nvGrpSpPr>
              <p:grpSpPr>
                <a:xfrm>
                  <a:off x="34610" y="3816488"/>
                  <a:ext cx="8842161" cy="2401195"/>
                  <a:chOff x="45836" y="3816488"/>
                  <a:chExt cx="8842161" cy="2401195"/>
                </a:xfrm>
              </p:grpSpPr>
              <p:pic>
                <p:nvPicPr>
                  <p:cNvPr id="14" name="Image 13">
                    <a:extLst>
                      <a:ext uri="{FF2B5EF4-FFF2-40B4-BE49-F238E27FC236}">
                        <a16:creationId xmlns:a16="http://schemas.microsoft.com/office/drawing/2014/main" id="{2DFE912D-FAE5-5430-12DA-1CE97F9BCD39}"/>
                      </a:ext>
                    </a:extLst>
                  </p:cNvPr>
                  <p:cNvPicPr/>
                  <p:nvPr/>
                </p:nvPicPr>
                <p:blipFill rotWithShape="1"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2027010" y="3850710"/>
                    <a:ext cx="1476000" cy="1476000"/>
                  </a:xfrm>
                  <a:prstGeom prst="ellipse">
                    <a:avLst/>
                  </a:prstGeom>
                  <a:ln>
                    <a:noFill/>
                  </a:ln>
                  <a:effectLst/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grpSp>
                <p:nvGrpSpPr>
                  <p:cNvPr id="15" name="Groupe 14">
                    <a:extLst>
                      <a:ext uri="{FF2B5EF4-FFF2-40B4-BE49-F238E27FC236}">
                        <a16:creationId xmlns:a16="http://schemas.microsoft.com/office/drawing/2014/main" id="{0CB3902B-AFA9-DB01-D083-E7E5A81C4872}"/>
                      </a:ext>
                    </a:extLst>
                  </p:cNvPr>
                  <p:cNvGrpSpPr/>
                  <p:nvPr/>
                </p:nvGrpSpPr>
                <p:grpSpPr>
                  <a:xfrm>
                    <a:off x="45836" y="3816488"/>
                    <a:ext cx="1781944" cy="2347335"/>
                    <a:chOff x="-67832" y="3891843"/>
                    <a:chExt cx="1781944" cy="2347335"/>
                  </a:xfrm>
                </p:grpSpPr>
                <p:pic>
                  <p:nvPicPr>
                    <p:cNvPr id="19" name="Image 18">
                      <a:extLst>
                        <a:ext uri="{FF2B5EF4-FFF2-40B4-BE49-F238E27FC236}">
                          <a16:creationId xmlns:a16="http://schemas.microsoft.com/office/drawing/2014/main" id="{4F50A347-1F16-7508-4035-6275766433DC}"/>
                        </a:ext>
                      </a:extLst>
                    </p:cNvPr>
                    <p:cNvPicPr/>
                    <p:nvPr/>
                  </p:nvPicPr>
                  <p:blipFill rotWithShape="1">
                    <a:blip r:embed="rId6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b="-642"/>
                    <a:stretch/>
                  </p:blipFill>
                  <p:spPr bwMode="auto">
                    <a:xfrm>
                      <a:off x="141362" y="3891843"/>
                      <a:ext cx="1476000" cy="1476000"/>
                    </a:xfrm>
                    <a:prstGeom prst="ellipse">
                      <a:avLst/>
                    </a:prstGeom>
                    <a:ln>
                      <a:noFill/>
                    </a:ln>
                    <a:effectLst/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sp>
                  <p:nvSpPr>
                    <p:cNvPr id="20" name="Rectangle 19">
                      <a:extLst>
                        <a:ext uri="{FF2B5EF4-FFF2-40B4-BE49-F238E27FC236}">
                          <a16:creationId xmlns:a16="http://schemas.microsoft.com/office/drawing/2014/main" id="{D35D9089-D872-B266-6123-2A305EDEC4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67832" y="5538986"/>
                      <a:ext cx="1781944" cy="700192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>
                      <a:defPPr>
                        <a:defRPr lang="fr-F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fr-FR" sz="1200" b="1" dirty="0">
                          <a:solidFill>
                            <a:srgbClr val="7EB76D"/>
                          </a:solidFill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METHANISATION</a:t>
                      </a:r>
                      <a:endParaRPr lang="fr-FR" sz="1050" dirty="0">
                        <a:solidFill>
                          <a:srgbClr val="7EB76D"/>
                        </a:solidFill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fr-FR" sz="900" b="1" dirty="0"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Déchets fermentescibles</a:t>
                      </a:r>
                    </a:p>
                    <a:p>
                      <a:pPr algn="ctr"/>
                      <a:endParaRPr lang="fr-FR" sz="1600" dirty="0">
                        <a:latin typeface="+mj-lt"/>
                      </a:endParaRPr>
                    </a:p>
                  </p:txBody>
                </p:sp>
              </p:grpSp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65D399BE-55D4-DB4E-281F-B5EA94D3074F}"/>
                      </a:ext>
                    </a:extLst>
                  </p:cNvPr>
                  <p:cNvSpPr/>
                  <p:nvPr/>
                </p:nvSpPr>
                <p:spPr>
                  <a:xfrm>
                    <a:off x="3570709" y="5409770"/>
                    <a:ext cx="2092734" cy="80791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Aft>
                        <a:spcPts val="300"/>
                      </a:spcAft>
                    </a:pPr>
                    <a:r>
                      <a:rPr lang="fr-FR" sz="1200" b="1" dirty="0">
                        <a:solidFill>
                          <a:srgbClr val="7EB76D"/>
                        </a:solidFill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CARBURANTS ALTERNATIFS</a:t>
                    </a:r>
                    <a:endParaRPr lang="fr-FR" sz="1050" dirty="0">
                      <a:solidFill>
                        <a:srgbClr val="7EB76D"/>
                      </a:solidFill>
                      <a:latin typeface="+mj-lt"/>
                      <a:ea typeface="Times New Roman" panose="02020603050405020304" pitchFamily="18" charset="0"/>
                      <a:cs typeface="Arial" panose="020B0604020202020204" pitchFamily="34" charset="0"/>
                    </a:endParaRPr>
                  </a:p>
                  <a:p>
                    <a:pPr algn="ctr">
                      <a:spcAft>
                        <a:spcPts val="300"/>
                      </a:spcAft>
                    </a:pPr>
                    <a:r>
                      <a:rPr lang="fr-FR" sz="900" b="1" dirty="0"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GNV, Hydrogène, Huiles et graisses </a:t>
                    </a:r>
                    <a:endParaRPr lang="fr-FR" sz="1050" dirty="0">
                      <a:effectLst/>
                      <a:latin typeface="+mj-lt"/>
                      <a:ea typeface="Times New Roman" panose="02020603050405020304" pitchFamily="18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2BB8497C-9276-93A7-37DD-02DD4A7E23A0}"/>
                      </a:ext>
                    </a:extLst>
                  </p:cNvPr>
                  <p:cNvSpPr/>
                  <p:nvPr/>
                </p:nvSpPr>
                <p:spPr>
                  <a:xfrm>
                    <a:off x="1914449" y="5432405"/>
                    <a:ext cx="1701122" cy="65402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Aft>
                        <a:spcPts val="300"/>
                      </a:spcAft>
                    </a:pPr>
                    <a:r>
                      <a:rPr lang="fr-FR" sz="1200" b="1" dirty="0">
                        <a:solidFill>
                          <a:srgbClr val="7EB76D"/>
                        </a:solidFill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GAZEIFICATION &amp; PYROLYSE</a:t>
                    </a:r>
                    <a:endParaRPr lang="fr-FR" sz="1050" dirty="0">
                      <a:solidFill>
                        <a:srgbClr val="7EB76D"/>
                      </a:solidFill>
                      <a:latin typeface="+mj-lt"/>
                      <a:ea typeface="Times New Roman" panose="02020603050405020304" pitchFamily="18" charset="0"/>
                      <a:cs typeface="Arial" panose="020B0604020202020204" pitchFamily="34" charset="0"/>
                    </a:endParaRPr>
                  </a:p>
                  <a:p>
                    <a:pPr algn="ctr">
                      <a:spcAft>
                        <a:spcPts val="300"/>
                      </a:spcAft>
                    </a:pPr>
                    <a:r>
                      <a:rPr lang="fr-FR" sz="900" b="1" dirty="0"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Matériaux ligneux &amp; </a:t>
                    </a:r>
                    <a:r>
                      <a:rPr lang="fr-FR" sz="900" b="1" dirty="0"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CSR</a:t>
                    </a:r>
                    <a:endParaRPr lang="fr-FR" sz="1050" dirty="0">
                      <a:effectLst/>
                      <a:latin typeface="+mj-lt"/>
                      <a:ea typeface="Times New Roman" panose="02020603050405020304" pitchFamily="18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D2A9EC76-7D60-0205-6CFE-7E8358BBFE9D}"/>
                      </a:ext>
                    </a:extLst>
                  </p:cNvPr>
                  <p:cNvSpPr/>
                  <p:nvPr/>
                </p:nvSpPr>
                <p:spPr>
                  <a:xfrm>
                    <a:off x="7460981" y="5410271"/>
                    <a:ext cx="1427016" cy="73096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Aft>
                        <a:spcPts val="300"/>
                      </a:spcAft>
                    </a:pPr>
                    <a:r>
                      <a:rPr lang="fr-FR" sz="1200" b="1" dirty="0">
                        <a:solidFill>
                          <a:srgbClr val="7EB76D"/>
                        </a:solidFill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STRATEGIE</a:t>
                    </a:r>
                  </a:p>
                  <a:p>
                    <a:pPr algn="ctr">
                      <a:spcAft>
                        <a:spcPts val="300"/>
                      </a:spcAft>
                    </a:pPr>
                    <a:r>
                      <a:rPr lang="fr-FR" sz="900" b="1" dirty="0">
                        <a:latin typeface="+mj-lt"/>
                        <a:cs typeface="Arial" panose="020B0604020202020204" pitchFamily="34" charset="0"/>
                      </a:rPr>
                      <a:t>Schémas directeur, Etudes prospectives &amp; International</a:t>
                    </a:r>
                  </a:p>
                </p:txBody>
              </p:sp>
            </p:grp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7015E82-4F43-B838-774D-3D76752567B1}"/>
                    </a:ext>
                  </a:extLst>
                </p:cNvPr>
                <p:cNvSpPr/>
                <p:nvPr/>
              </p:nvSpPr>
              <p:spPr>
                <a:xfrm>
                  <a:off x="5652120" y="5417571"/>
                  <a:ext cx="1427016" cy="73096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spcAft>
                      <a:spcPts val="300"/>
                    </a:spcAft>
                  </a:pPr>
                  <a:r>
                    <a:rPr lang="fr-FR" sz="1200" b="1" dirty="0">
                      <a:solidFill>
                        <a:srgbClr val="7EB76D"/>
                      </a:solidFill>
                      <a:latin typeface="+mj-lt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PERFORMANCE</a:t>
                  </a:r>
                </a:p>
                <a:p>
                  <a:pPr algn="ctr">
                    <a:spcAft>
                      <a:spcPts val="300"/>
                    </a:spcAft>
                  </a:pPr>
                  <a:r>
                    <a:rPr lang="fr-FR" sz="900" b="1" dirty="0">
                      <a:latin typeface="+mj-lt"/>
                      <a:cs typeface="Arial" panose="020B0604020202020204" pitchFamily="34" charset="0"/>
                    </a:rPr>
                    <a:t>Sobriété &amp; Efficacité Energies, déchets, eau, matière</a:t>
                  </a:r>
                </a:p>
              </p:txBody>
            </p:sp>
          </p:grp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8FF858B1-29CB-320A-1A47-B2334478DF4E}"/>
                  </a:ext>
                </a:extLst>
              </p:cNvPr>
              <p:cNvSpPr/>
              <p:nvPr/>
            </p:nvSpPr>
            <p:spPr>
              <a:xfrm>
                <a:off x="7378056" y="3768446"/>
                <a:ext cx="1476000" cy="1476000"/>
              </a:xfrm>
              <a:prstGeom prst="ellipse">
                <a:avLst/>
              </a:prstGeom>
              <a:blipFill dpi="0"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F87A9B69-A890-C2A8-3745-81256909E187}"/>
                </a:ext>
              </a:extLst>
            </p:cNvPr>
            <p:cNvSpPr/>
            <p:nvPr/>
          </p:nvSpPr>
          <p:spPr>
            <a:xfrm>
              <a:off x="6779260" y="4215547"/>
              <a:ext cx="1476000" cy="1476000"/>
            </a:xfrm>
            <a:prstGeom prst="ellipse">
              <a:avLst/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659" t="-3659" r="-3659" b="-3659"/>
              </a:stretch>
            </a:blip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4068935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827E0-B9C8-09D1-6F1A-9DB710D90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3EBE550-01A0-FC7F-0349-C38B6BA3C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latin typeface="+mj-lt"/>
              </a:rPr>
              <a:t>Activités internationales de S3d Ingénierie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A2D416-3038-D237-3A58-2F8015E4AE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C0D4E-7AF8-4EE0-8632-0BA880AF82F5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28BFBBF-838A-576B-6B78-140AA2C0A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EA0F14B-4311-CC22-8597-4189D9BA41D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/>
              <a:t>29/1/2025</a:t>
            </a:r>
            <a:endParaRPr lang="fr-FR" dirty="0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15A17654-6D4A-4D12-3F2F-EE94D2E33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297" y="1308926"/>
            <a:ext cx="9666687" cy="4619625"/>
          </a:xfrm>
        </p:spPr>
        <p:txBody>
          <a:bodyPr>
            <a:noAutofit/>
          </a:bodyPr>
          <a:lstStyle/>
          <a:p>
            <a:pPr lvl="4"/>
            <a:endParaRPr lang="fr-FR" b="0" dirty="0"/>
          </a:p>
          <a:p>
            <a:pPr lvl="4"/>
            <a:r>
              <a:rPr lang="fr-FR" b="0" dirty="0"/>
              <a:t>FASEP 2022-2023 réalisé en Colombie pour le développement d’une unité de méthanisation avec injection du biométhane dans les réseaux de gaz de la ville de Bogota</a:t>
            </a:r>
          </a:p>
          <a:p>
            <a:pPr lvl="5"/>
            <a:r>
              <a:rPr lang="fr-FR" dirty="0"/>
              <a:t>Centres d’enfouissement, biodéchets</a:t>
            </a:r>
            <a:endParaRPr lang="fr-FR" b="0" dirty="0"/>
          </a:p>
          <a:p>
            <a:pPr marL="0" lvl="4" indent="0">
              <a:buNone/>
            </a:pPr>
            <a:endParaRPr lang="fr-FR" dirty="0"/>
          </a:p>
          <a:p>
            <a:pPr lvl="4"/>
            <a:r>
              <a:rPr lang="fr-FR" b="0" dirty="0"/>
              <a:t>FASEP en cours au Mexique à Monterrey pour le développement d’une unité de méthanisation</a:t>
            </a:r>
          </a:p>
          <a:p>
            <a:pPr lvl="4"/>
            <a:endParaRPr lang="fr-FR" b="0" dirty="0"/>
          </a:p>
          <a:p>
            <a:pPr lvl="4"/>
            <a:r>
              <a:rPr lang="fr-FR" b="0" dirty="0"/>
              <a:t>Etude des quantités de gaz à effet de serre émises par le secteur de la gestion des déchets au Costa Rica : Définition d’un modèle économique, technique et réglementaire afin de réduire ces émissions et de proposer des voies de valorisation du gaz émis pour l’Agence française de développement</a:t>
            </a:r>
          </a:p>
          <a:p>
            <a:pPr lvl="4"/>
            <a:endParaRPr lang="fr-FR" b="0" dirty="0"/>
          </a:p>
          <a:p>
            <a:pPr lvl="4"/>
            <a:r>
              <a:rPr lang="fr-FR" b="0" dirty="0"/>
              <a:t>Etude de faisabilité au Sénégal pour la valorisation de sous-produits de l’industrie de l’huile de palme (méthanisation des effluents, gazéification de biomasse)</a:t>
            </a:r>
          </a:p>
        </p:txBody>
      </p:sp>
    </p:spTree>
    <p:extLst>
      <p:ext uri="{BB962C8B-B14F-4D97-AF65-F5344CB8AC3E}">
        <p14:creationId xmlns:p14="http://schemas.microsoft.com/office/powerpoint/2010/main" val="556515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772CB-184D-AE8A-D20A-B47DD3AE3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FA36716-E210-DF79-1818-D31722218E9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02.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B642A01-4B27-575A-C02C-9A4F2280836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49C89F3-3BF8-CA2F-2006-15E798915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+mj-lt"/>
              </a:rPr>
              <a:t>Pico-méthanisation :</a:t>
            </a:r>
            <a:br>
              <a:rPr lang="fr-FR" dirty="0">
                <a:latin typeface="+mj-lt"/>
              </a:rPr>
            </a:br>
            <a:r>
              <a:rPr lang="fr-FR" dirty="0">
                <a:latin typeface="+mj-lt"/>
              </a:rPr>
              <a:t>revue de la filière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21AE282-2C7B-5769-2B04-8E7320B0A46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/>
              <a:t>29/1/2025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B36D28-3AC9-D8A9-AAA0-ED501E50A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2782FAA-8D0F-3FD4-82A4-E5B2B31B28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C0D4E-7AF8-4EE0-8632-0BA880AF82F5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935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2B3A4-3341-0C07-EA07-4933F5776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8B940DB-DF4D-6125-882B-1EB6FDB18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latin typeface="+mj-lt"/>
              </a:rPr>
              <a:t>Définition des termes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C3BAE0-09CA-B6C3-885F-677D0C83BA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C0D4E-7AF8-4EE0-8632-0BA880AF82F5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61139DA-0058-6E48-C567-6BD63A2E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24679F8-02C1-3308-21A1-B363E0AF40A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/>
              <a:t>29/1/2025</a:t>
            </a:r>
            <a:endParaRPr lang="fr-FR" dirty="0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4BEF33FA-5C66-8E5C-19B2-AF397E02A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239" y="4892567"/>
            <a:ext cx="9876278" cy="1123286"/>
          </a:xfrm>
        </p:spPr>
        <p:txBody>
          <a:bodyPr>
            <a:noAutofit/>
          </a:bodyPr>
          <a:lstStyle/>
          <a:p>
            <a:pPr lvl="4"/>
            <a:endParaRPr lang="fr-FR" sz="1600" b="0" dirty="0"/>
          </a:p>
          <a:p>
            <a:pPr marL="0" lvl="4" indent="0">
              <a:buNone/>
            </a:pPr>
            <a:r>
              <a:rPr lang="fr-FR" sz="1600" b="0" dirty="0"/>
              <a:t>Référence : Pico et Micro-méthanisation : domaines d’application et mise en œuvre, APESA, mars 2021</a:t>
            </a:r>
          </a:p>
          <a:p>
            <a:pPr marL="0" lvl="4" indent="0">
              <a:buNone/>
            </a:pPr>
            <a:endParaRPr lang="fr-FR" sz="1600" b="0" dirty="0"/>
          </a:p>
          <a:p>
            <a:pPr lvl="4"/>
            <a:r>
              <a:rPr lang="fr-FR" sz="1600" b="0" dirty="0"/>
              <a:t>A titre d’exemple, les volumes de déchets traités en pico-méthanisation dans le cas d’une ration majoritairement domestiques (absence d’effluents agricoles) vont être &lt; 30 t/an.</a:t>
            </a:r>
          </a:p>
          <a:p>
            <a:pPr lvl="4"/>
            <a:endParaRPr lang="fr-FR" sz="1600" b="0" dirty="0"/>
          </a:p>
          <a:p>
            <a:pPr lvl="4"/>
            <a:endParaRPr lang="fr-FR" sz="16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4AC7388-86DE-8763-D5FB-603A2DB4D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312" y="929449"/>
            <a:ext cx="7611537" cy="416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29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5D412-9BBA-B26F-19D8-0B3FBC122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6580BDD-2F96-5F56-F7C3-2C0A5E46F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latin typeface="+mj-lt"/>
              </a:rPr>
              <a:t>Fournisseurs identifiés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BC0D44-BD76-24F3-6DF4-7585907561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C0D4E-7AF8-4EE0-8632-0BA880AF82F5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5E84FED-8CBC-980C-3E3E-0B199A24F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48B8467-264A-4309-98D3-93F2EA6F77C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/>
              <a:t>29/1/2025</a:t>
            </a:r>
            <a:endParaRPr lang="fr-FR" dirty="0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69E8A1BE-8948-36CD-9CDF-7B9C44930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4" y="1363618"/>
            <a:ext cx="10556744" cy="4619625"/>
          </a:xfrm>
        </p:spPr>
        <p:txBody>
          <a:bodyPr>
            <a:noAutofit/>
          </a:bodyPr>
          <a:lstStyle/>
          <a:p>
            <a:pPr lvl="4"/>
            <a:r>
              <a:rPr lang="fr-FR" sz="1600" b="0" dirty="0"/>
              <a:t>Entreprises commercialisées en France :</a:t>
            </a:r>
          </a:p>
          <a:p>
            <a:pPr lvl="5"/>
            <a:r>
              <a:rPr lang="fr-FR" sz="1600" dirty="0" err="1"/>
              <a:t>Puxin</a:t>
            </a:r>
            <a:r>
              <a:rPr lang="fr-FR" sz="1600" dirty="0"/>
              <a:t> (Chine) – 3 modèles principaux en domestique (jusqu’à ~ 65 t de biodéchets/an ou 550 t de lisier bovin/an)</a:t>
            </a:r>
          </a:p>
          <a:p>
            <a:pPr lvl="5"/>
            <a:r>
              <a:rPr lang="fr-FR" sz="1600" b="0" dirty="0" err="1"/>
              <a:t>Homebiogas</a:t>
            </a:r>
            <a:r>
              <a:rPr lang="fr-FR" sz="1600" dirty="0"/>
              <a:t> (</a:t>
            </a:r>
            <a:r>
              <a:rPr lang="fr-FR" sz="1600" dirty="0" err="1"/>
              <a:t>Israel</a:t>
            </a:r>
            <a:r>
              <a:rPr lang="fr-FR" sz="1600" dirty="0"/>
              <a:t>) - distributeurs en Europe, Asie et Afrique : 3 modèles (jusqu’à ~ 5 t de biodéchets/an)</a:t>
            </a:r>
            <a:endParaRPr lang="fr-FR" sz="1600" b="0" dirty="0"/>
          </a:p>
          <a:p>
            <a:pPr lvl="5"/>
            <a:r>
              <a:rPr lang="fr-FR" sz="1600" dirty="0" err="1"/>
              <a:t>MyGug</a:t>
            </a:r>
            <a:r>
              <a:rPr lang="fr-FR" sz="1600" dirty="0"/>
              <a:t> (Irlande) – 3 modèles (jusqu’à ~ 7 t de biodéchets/an)</a:t>
            </a:r>
          </a:p>
          <a:p>
            <a:pPr lvl="4"/>
            <a:r>
              <a:rPr lang="fr-FR" sz="1600" b="0" dirty="0"/>
              <a:t>Autres entreprises internationales :</a:t>
            </a:r>
          </a:p>
          <a:p>
            <a:pPr lvl="5"/>
            <a:r>
              <a:rPr lang="fr-FR" sz="1600" dirty="0"/>
              <a:t>En Chine : </a:t>
            </a:r>
            <a:r>
              <a:rPr lang="fr-FR" sz="1600" dirty="0" err="1"/>
              <a:t>Fenghuo</a:t>
            </a:r>
            <a:r>
              <a:rPr lang="fr-FR" sz="1600" dirty="0"/>
              <a:t>, </a:t>
            </a:r>
            <a:r>
              <a:rPr lang="fr-FR" sz="1600" dirty="0" err="1"/>
              <a:t>Teenwin</a:t>
            </a:r>
            <a:r>
              <a:rPr lang="fr-FR" sz="1600" dirty="0"/>
              <a:t> (installations hors-sol)</a:t>
            </a:r>
          </a:p>
          <a:p>
            <a:pPr lvl="5"/>
            <a:r>
              <a:rPr lang="fr-FR" sz="1600" dirty="0"/>
              <a:t>En Inde : B-</a:t>
            </a:r>
            <a:r>
              <a:rPr lang="fr-FR" sz="1600" dirty="0" err="1"/>
              <a:t>Sustain</a:t>
            </a:r>
            <a:r>
              <a:rPr lang="fr-FR" sz="1600" dirty="0"/>
              <a:t>, Arti </a:t>
            </a:r>
            <a:r>
              <a:rPr lang="fr-FR" sz="1600" dirty="0" err="1"/>
              <a:t>Biogas</a:t>
            </a:r>
            <a:r>
              <a:rPr lang="fr-FR" sz="1600" dirty="0"/>
              <a:t> Plant, </a:t>
            </a:r>
            <a:r>
              <a:rPr lang="fr-FR" sz="1600" dirty="0" err="1"/>
              <a:t>Sintex</a:t>
            </a:r>
            <a:r>
              <a:rPr lang="fr-FR" sz="1600" dirty="0"/>
              <a:t> (installations hors-sol), </a:t>
            </a:r>
            <a:r>
              <a:rPr lang="fr-FR" sz="1600" dirty="0" err="1"/>
              <a:t>Vivesty</a:t>
            </a:r>
            <a:r>
              <a:rPr lang="fr-FR" sz="1600" dirty="0"/>
              <a:t> (hors-sol ou enterré)</a:t>
            </a:r>
          </a:p>
          <a:p>
            <a:pPr lvl="5"/>
            <a:r>
              <a:rPr lang="fr-FR" sz="1600" dirty="0"/>
              <a:t>En Amérique Latine et Kenya : </a:t>
            </a:r>
            <a:r>
              <a:rPr lang="fr-FR" sz="1600" dirty="0" err="1"/>
              <a:t>Sistema</a:t>
            </a:r>
            <a:r>
              <a:rPr lang="fr-FR" sz="1600" dirty="0"/>
              <a:t> Bio (poche souple, à destination principalement des petites exploitations agricoles produisant du lisier </a:t>
            </a:r>
            <a:r>
              <a:rPr lang="fr-FR" sz="1600" dirty="0">
                <a:sym typeface="Wingdings" panose="05000000000000000000" pitchFamily="2" charset="2"/>
              </a:rPr>
              <a:t> jusqu’à 40 m</a:t>
            </a:r>
            <a:r>
              <a:rPr lang="fr-FR" sz="1600" baseline="30000" dirty="0">
                <a:sym typeface="Wingdings" panose="05000000000000000000" pitchFamily="2" charset="2"/>
              </a:rPr>
              <a:t>3 </a:t>
            </a:r>
            <a:r>
              <a:rPr lang="fr-FR" sz="1600" dirty="0">
                <a:sym typeface="Wingdings" panose="05000000000000000000" pitchFamily="2" charset="2"/>
              </a:rPr>
              <a:t>de digesteur</a:t>
            </a:r>
            <a:r>
              <a:rPr lang="fr-FR" sz="1600" dirty="0"/>
              <a:t>)</a:t>
            </a:r>
          </a:p>
          <a:p>
            <a:pPr marL="0" lvl="4" indent="0">
              <a:buNone/>
            </a:pPr>
            <a:r>
              <a:rPr lang="fr-FR" sz="1600" b="0" dirty="0"/>
              <a:t>Les volumes de digesteur proposés dépassent rarement les 50 </a:t>
            </a:r>
            <a:r>
              <a:rPr lang="fr-FR" sz="1600" b="0" dirty="0">
                <a:sym typeface="Wingdings" panose="05000000000000000000" pitchFamily="2" charset="2"/>
              </a:rPr>
              <a:t>m</a:t>
            </a:r>
            <a:r>
              <a:rPr lang="fr-FR" sz="1600" b="0" baseline="30000" dirty="0">
                <a:sym typeface="Wingdings" panose="05000000000000000000" pitchFamily="2" charset="2"/>
              </a:rPr>
              <a:t>3</a:t>
            </a:r>
            <a:r>
              <a:rPr lang="fr-FR" sz="1600" b="0" dirty="0">
                <a:sym typeface="Wingdings" panose="05000000000000000000" pitchFamily="2" charset="2"/>
              </a:rPr>
              <a:t> avec un prix souvent compris entre 1 et 5 k€ TTC.</a:t>
            </a:r>
            <a:endParaRPr lang="fr-FR" sz="1600" b="0" i="1" baseline="30000" dirty="0">
              <a:sym typeface="Wingdings" panose="05000000000000000000" pitchFamily="2" charset="2"/>
            </a:endParaRPr>
          </a:p>
          <a:p>
            <a:pPr marL="0" lvl="4" indent="0">
              <a:buNone/>
            </a:pPr>
            <a:r>
              <a:rPr lang="fr-FR" sz="1600" b="0" i="1" dirty="0"/>
              <a:t>Liste non exhaustive</a:t>
            </a:r>
          </a:p>
          <a:p>
            <a:pPr marL="0" lvl="4" indent="0">
              <a:buNone/>
            </a:pPr>
            <a:endParaRPr lang="fr-FR" sz="1600" b="0" dirty="0"/>
          </a:p>
          <a:p>
            <a:pPr marL="0" lvl="4" indent="0">
              <a:buNone/>
            </a:pPr>
            <a:r>
              <a:rPr lang="fr-FR" sz="1600" b="0" i="1" dirty="0"/>
              <a:t>Sources : Pico et Micro-méthanisation : domaines d’application et mise en œuvre, APESA, mars 2021 ; Benchmark S3d en 2023</a:t>
            </a:r>
          </a:p>
          <a:p>
            <a:pPr lvl="4"/>
            <a:endParaRPr lang="fr-FR" sz="1600" b="0" dirty="0"/>
          </a:p>
          <a:p>
            <a:pPr lvl="4"/>
            <a:r>
              <a:rPr lang="fr-FR" sz="1600" b="0" dirty="0"/>
              <a:t>Associations : Picojoule/ARDEAR/Paysans Acteurs du Climat : auto-fabrication ou adaptation de pico-méthaniseurs</a:t>
            </a:r>
          </a:p>
          <a:p>
            <a:pPr lvl="4"/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4246568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63277-9C99-AD08-1112-62ABCE428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8083D0E-4201-5789-B103-33D5C4EB8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latin typeface="+mj-lt"/>
              </a:rPr>
              <a:t>Les technologies distribuées en France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6115FE3-EBAA-2FEE-6600-36A3612916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C0D4E-7AF8-4EE0-8632-0BA880AF82F5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401CE74-FF62-76B5-00C2-31381C8DF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Retour d'expérience sur la pico/micro-méthanisation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6564C54-8199-A862-0775-860394B0D35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/>
              <a:t>29/1/2025</a:t>
            </a:r>
            <a:endParaRPr lang="fr-FR" dirty="0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69C9EE34-DAB6-15A0-B636-774C184FC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298" y="1308926"/>
            <a:ext cx="10392120" cy="4619625"/>
          </a:xfrm>
        </p:spPr>
        <p:txBody>
          <a:bodyPr>
            <a:noAutofit/>
          </a:bodyPr>
          <a:lstStyle/>
          <a:p>
            <a:pPr marL="0" lvl="4" indent="0">
              <a:buNone/>
            </a:pPr>
            <a:endParaRPr lang="fr-FR" sz="1600" b="0" dirty="0"/>
          </a:p>
          <a:p>
            <a:pPr marL="0" lvl="4" indent="0">
              <a:buNone/>
            </a:pPr>
            <a:r>
              <a:rPr lang="fr-FR" sz="1600" b="0" dirty="0"/>
              <a:t>                  </a:t>
            </a:r>
            <a:r>
              <a:rPr lang="fr-FR" sz="1600" b="0" dirty="0" err="1"/>
              <a:t>Homebiogas</a:t>
            </a:r>
            <a:r>
              <a:rPr lang="fr-FR" sz="1600" b="0" dirty="0"/>
              <a:t>		                      </a:t>
            </a:r>
            <a:r>
              <a:rPr lang="fr-FR" sz="1600" b="0" dirty="0" err="1"/>
              <a:t>Puxin</a:t>
            </a:r>
            <a:r>
              <a:rPr lang="fr-FR" sz="1600" b="0" dirty="0"/>
              <a:t>				</a:t>
            </a:r>
            <a:r>
              <a:rPr lang="fr-FR" sz="1600" b="0" dirty="0" err="1"/>
              <a:t>MyGug</a:t>
            </a:r>
            <a:endParaRPr lang="fr-FR" sz="1600" b="0" dirty="0"/>
          </a:p>
          <a:p>
            <a:pPr lvl="4"/>
            <a:endParaRPr lang="fr-FR" sz="16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4CC90633-0E45-F2F8-5740-7A964FF12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70" y="2219969"/>
            <a:ext cx="3730763" cy="172356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781647F-4553-9A51-FB8B-2766489DC6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82" t="8073" b="9609"/>
          <a:stretch/>
        </p:blipFill>
        <p:spPr>
          <a:xfrm>
            <a:off x="7784735" y="2219969"/>
            <a:ext cx="2295811" cy="1665999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C5F32293-BB4C-1520-42C0-479084A994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7615" y="4219706"/>
            <a:ext cx="2563664" cy="1425690"/>
          </a:xfrm>
          <a:prstGeom prst="rect">
            <a:avLst/>
          </a:prstGeom>
        </p:spPr>
      </p:pic>
      <p:pic>
        <p:nvPicPr>
          <p:cNvPr id="30" name="Picture 2" descr="Afficher l’image source">
            <a:extLst>
              <a:ext uri="{FF2B5EF4-FFF2-40B4-BE49-F238E27FC236}">
                <a16:creationId xmlns:a16="http://schemas.microsoft.com/office/drawing/2014/main" id="{163A06AB-6EC2-4006-BD09-F3C5798A16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7" t="7750" r="7485" b="6795"/>
          <a:stretch/>
        </p:blipFill>
        <p:spPr bwMode="auto">
          <a:xfrm>
            <a:off x="5087542" y="2621114"/>
            <a:ext cx="2016224" cy="213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DBD5A235-B5CE-603F-F552-1422CC39D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3" b="13152"/>
          <a:stretch/>
        </p:blipFill>
        <p:spPr bwMode="auto">
          <a:xfrm>
            <a:off x="710658" y="4349911"/>
            <a:ext cx="1428750" cy="98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>
            <a:extLst>
              <a:ext uri="{FF2B5EF4-FFF2-40B4-BE49-F238E27FC236}">
                <a16:creationId xmlns:a16="http://schemas.microsoft.com/office/drawing/2014/main" id="{845FFD4D-006B-C1D4-CA8F-4B06270C9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8" b="8881"/>
          <a:stretch/>
        </p:blipFill>
        <p:spPr bwMode="auto">
          <a:xfrm>
            <a:off x="2698392" y="4368711"/>
            <a:ext cx="1428750" cy="107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5C9E1B41-3CE3-049B-B42A-84C68EB33BED}"/>
              </a:ext>
            </a:extLst>
          </p:cNvPr>
          <p:cNvCxnSpPr/>
          <p:nvPr/>
        </p:nvCxnSpPr>
        <p:spPr>
          <a:xfrm>
            <a:off x="4756594" y="2621114"/>
            <a:ext cx="0" cy="2736304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5127C6B8-3EDD-43AF-5BC0-A97B2C956B00}"/>
              </a:ext>
            </a:extLst>
          </p:cNvPr>
          <p:cNvCxnSpPr/>
          <p:nvPr/>
        </p:nvCxnSpPr>
        <p:spPr>
          <a:xfrm>
            <a:off x="7444250" y="2621114"/>
            <a:ext cx="0" cy="2736304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CDBFFA13-7544-F29F-12E6-5BFC92E479F8}"/>
              </a:ext>
            </a:extLst>
          </p:cNvPr>
          <p:cNvSpPr txBox="1"/>
          <p:nvPr/>
        </p:nvSpPr>
        <p:spPr>
          <a:xfrm>
            <a:off x="564641" y="5759381"/>
            <a:ext cx="8633680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lvl="4" indent="0" algn="just">
              <a:buNone/>
            </a:pPr>
            <a:r>
              <a:rPr lang="fr-FR" sz="1600" b="0" i="1" dirty="0"/>
              <a:t>Il s’agit de fournisseurs orientant la commercialisation de leur technologie sur le traitement des déchets alimentaires domestiques avec une utilisation principalement en gaz de cuisson. </a:t>
            </a:r>
          </a:p>
        </p:txBody>
      </p:sp>
    </p:spTree>
    <p:extLst>
      <p:ext uri="{BB962C8B-B14F-4D97-AF65-F5344CB8AC3E}">
        <p14:creationId xmlns:p14="http://schemas.microsoft.com/office/powerpoint/2010/main" val="2567564672"/>
      </p:ext>
    </p:extLst>
  </p:cSld>
  <p:clrMapOvr>
    <a:masterClrMapping/>
  </p:clrMapOvr>
</p:sld>
</file>

<file path=ppt/theme/theme1.xml><?xml version="1.0" encoding="utf-8"?>
<a:theme xmlns:a="http://schemas.openxmlformats.org/drawingml/2006/main" name="Modèle Sce">
  <a:themeElements>
    <a:clrScheme name="S3d Ingénierie">
      <a:dk1>
        <a:sysClr val="windowText" lastClr="000000"/>
      </a:dk1>
      <a:lt1>
        <a:sysClr val="window" lastClr="FFFFFF"/>
      </a:lt1>
      <a:dk2>
        <a:srgbClr val="7DB66D"/>
      </a:dk2>
      <a:lt2>
        <a:srgbClr val="8685BB"/>
      </a:lt2>
      <a:accent1>
        <a:srgbClr val="897879"/>
      </a:accent1>
      <a:accent2>
        <a:srgbClr val="9CDBD9"/>
      </a:accent2>
      <a:accent3>
        <a:srgbClr val="3A6DB0"/>
      </a:accent3>
      <a:accent4>
        <a:srgbClr val="CB333B"/>
      </a:accent4>
      <a:accent5>
        <a:srgbClr val="0BB0AB"/>
      </a:accent5>
      <a:accent6>
        <a:srgbClr val="FF7D0B"/>
      </a:accent6>
      <a:hlink>
        <a:srgbClr val="000000"/>
      </a:hlink>
      <a:folHlink>
        <a:srgbClr val="7DB66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F1E616F3-0D67-4B19-99FE-5C4F5CFD0141}" vid="{D883AE64-0709-43AF-BA8D-4496D57935DB}"/>
    </a:ext>
  </a:extLst>
</a:theme>
</file>

<file path=ppt/theme/theme2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Références">
  <a:themeElements>
    <a:clrScheme name="S3d Ingénierie">
      <a:dk1>
        <a:sysClr val="windowText" lastClr="000000"/>
      </a:dk1>
      <a:lt1>
        <a:sysClr val="window" lastClr="FFFFFF"/>
      </a:lt1>
      <a:dk2>
        <a:srgbClr val="7DB66D"/>
      </a:dk2>
      <a:lt2>
        <a:srgbClr val="8685BB"/>
      </a:lt2>
      <a:accent1>
        <a:srgbClr val="897879"/>
      </a:accent1>
      <a:accent2>
        <a:srgbClr val="9CDBD9"/>
      </a:accent2>
      <a:accent3>
        <a:srgbClr val="3A6DB0"/>
      </a:accent3>
      <a:accent4>
        <a:srgbClr val="CB333B"/>
      </a:accent4>
      <a:accent5>
        <a:srgbClr val="0BB0AB"/>
      </a:accent5>
      <a:accent6>
        <a:srgbClr val="FF7D0B"/>
      </a:accent6>
      <a:hlink>
        <a:srgbClr val="000000"/>
      </a:hlink>
      <a:folHlink>
        <a:srgbClr val="7DB66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F1E616F3-0D67-4B19-99FE-5C4F5CFD0141}" vid="{5C165525-BCE3-4600-B2F5-CD35A36DA216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Présentation générale S3d_2024_04</Template>
  <TotalTime>546</TotalTime>
  <Words>3616</Words>
  <Application>Microsoft Office PowerPoint</Application>
  <PresentationFormat>Grand écran</PresentationFormat>
  <Paragraphs>474</Paragraphs>
  <Slides>33</Slides>
  <Notes>23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33</vt:i4>
      </vt:variant>
    </vt:vector>
  </HeadingPairs>
  <TitlesOfParts>
    <vt:vector size="46" baseType="lpstr">
      <vt:lpstr>Arial</vt:lpstr>
      <vt:lpstr>Arial (en tête)</vt:lpstr>
      <vt:lpstr>Calibri</vt:lpstr>
      <vt:lpstr>Calibri Light</vt:lpstr>
      <vt:lpstr>PF BeauSans Pro</vt:lpstr>
      <vt:lpstr>Wingdings</vt:lpstr>
      <vt:lpstr>Modèle Sce</vt:lpstr>
      <vt:lpstr>3_Conception personnalisée</vt:lpstr>
      <vt:lpstr>4_Conception personnalisée</vt:lpstr>
      <vt:lpstr>2_Conception personnalisée</vt:lpstr>
      <vt:lpstr>1_Conception personnalisée</vt:lpstr>
      <vt:lpstr>Conception personnalisée</vt:lpstr>
      <vt:lpstr>Références</vt:lpstr>
      <vt:lpstr>BLP 2025</vt:lpstr>
      <vt:lpstr>Présentation PowerPoint</vt:lpstr>
      <vt:lpstr>Présentation de  S3d Ingénierie</vt:lpstr>
      <vt:lpstr>Présentation de S3d Ingénierie</vt:lpstr>
      <vt:lpstr>Activités internationales de S3d Ingénierie</vt:lpstr>
      <vt:lpstr>Pico-méthanisation : revue de la filière</vt:lpstr>
      <vt:lpstr>Définition des termes</vt:lpstr>
      <vt:lpstr>Fournisseurs identifiés</vt:lpstr>
      <vt:lpstr>Les technologies distribuées en France</vt:lpstr>
      <vt:lpstr>Retour d’expérience sur les méthaniseurs Homebiogas</vt:lpstr>
      <vt:lpstr>Suivi de méthaniseurs Homebiogas : Contexte</vt:lpstr>
      <vt:lpstr>Suivi de méthaniseurs Homebiogas : Exemple d’installation</vt:lpstr>
      <vt:lpstr>Suivi de méthaniseurs Homebiogas : Les intrants</vt:lpstr>
      <vt:lpstr>Suivi de méthaniseurs Homebiogas : Production</vt:lpstr>
      <vt:lpstr>Suivi de méthaniseurs Homebiogas : REX</vt:lpstr>
      <vt:lpstr>Association Picojoule</vt:lpstr>
      <vt:lpstr>Présentation de Picojoule</vt:lpstr>
      <vt:lpstr>Picojoule et la méthanisation</vt:lpstr>
      <vt:lpstr>Exemple de pico-méthaniseur agricole en France</vt:lpstr>
      <vt:lpstr>Le cas d’étude - Les Jardins de Sandrine</vt:lpstr>
      <vt:lpstr>En images</vt:lpstr>
      <vt:lpstr>L’émergence du projet</vt:lpstr>
      <vt:lpstr>Budget</vt:lpstr>
      <vt:lpstr>Retour d’expérience</vt:lpstr>
      <vt:lpstr>Annexe</vt:lpstr>
      <vt:lpstr>Présentation de S3d Ingénierie</vt:lpstr>
      <vt:lpstr>Présentation de S3d Ingénierie</vt:lpstr>
      <vt:lpstr>Méthanisation</vt:lpstr>
      <vt:lpstr>Label Qualimétha</vt:lpstr>
      <vt:lpstr>Références significatives Méthanisation</vt:lpstr>
      <vt:lpstr>Références significatives Méthanisation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Une offre de services dédiée à la valorisation énergétique des déchets et  des carburants alternatifs</dc:title>
  <dc:creator>RABINEL Florian (S3D)</dc:creator>
  <cp:lastModifiedBy>GERUN Luc (S3D)</cp:lastModifiedBy>
  <cp:revision>15</cp:revision>
  <dcterms:created xsi:type="dcterms:W3CDTF">2024-04-25T13:17:25Z</dcterms:created>
  <dcterms:modified xsi:type="dcterms:W3CDTF">2025-01-24T11:10:10Z</dcterms:modified>
</cp:coreProperties>
</file>