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4"/>
  </p:notesMasterIdLst>
  <p:handoutMasterIdLst>
    <p:handoutMasterId r:id="rId25"/>
  </p:handoutMasterIdLst>
  <p:sldIdLst>
    <p:sldId id="502" r:id="rId5"/>
    <p:sldId id="503" r:id="rId6"/>
    <p:sldId id="506" r:id="rId7"/>
    <p:sldId id="504" r:id="rId8"/>
    <p:sldId id="511" r:id="rId9"/>
    <p:sldId id="508" r:id="rId10"/>
    <p:sldId id="512" r:id="rId11"/>
    <p:sldId id="566" r:id="rId12"/>
    <p:sldId id="513" r:id="rId13"/>
    <p:sldId id="560" r:id="rId14"/>
    <p:sldId id="507" r:id="rId15"/>
    <p:sldId id="561" r:id="rId16"/>
    <p:sldId id="562" r:id="rId17"/>
    <p:sldId id="564" r:id="rId18"/>
    <p:sldId id="563" r:id="rId19"/>
    <p:sldId id="565" r:id="rId20"/>
    <p:sldId id="559" r:id="rId21"/>
    <p:sldId id="380" r:id="rId22"/>
    <p:sldId id="258" r:id="rId23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ommandre" initials="c" lastIdx="1" clrIdx="0">
    <p:extLst>
      <p:ext uri="{19B8F6BF-5375-455C-9EA6-DF929625EA0E}">
        <p15:presenceInfo xmlns:p15="http://schemas.microsoft.com/office/powerpoint/2012/main" userId="commandr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904F"/>
    <a:srgbClr val="F4B184"/>
    <a:srgbClr val="FFC50D"/>
    <a:srgbClr val="E2AC00"/>
    <a:srgbClr val="FFCB25"/>
    <a:srgbClr val="FFF8E5"/>
    <a:srgbClr val="78B74D"/>
    <a:srgbClr val="669E40"/>
    <a:srgbClr val="FAD01D"/>
    <a:srgbClr val="7292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0" d="100"/>
          <a:sy n="60" d="100"/>
        </p:scale>
        <p:origin x="1116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706"/>
    </p:cViewPr>
  </p:sorter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EF7A99D-D371-4052-AE0E-0CEDB5FC9DDB}" type="doc">
      <dgm:prSet loTypeId="urn:microsoft.com/office/officeart/2005/8/layout/radial5" loCatId="relationship" qsTypeId="urn:microsoft.com/office/officeart/2005/8/quickstyle/simple4" qsCatId="simple" csTypeId="urn:microsoft.com/office/officeart/2005/8/colors/accent6_2" csCatId="accent6" phldr="1"/>
      <dgm:spPr/>
      <dgm:t>
        <a:bodyPr/>
        <a:lstStyle/>
        <a:p>
          <a:endParaRPr lang="en-IE"/>
        </a:p>
      </dgm:t>
    </dgm:pt>
    <dgm:pt modelId="{C753FA43-67D3-4AC9-B29D-7DB828510DF6}">
      <dgm:prSet phldrT="[Text]"/>
      <dgm:spPr/>
      <dgm:t>
        <a:bodyPr/>
        <a:lstStyle/>
        <a:p>
          <a:r>
            <a:rPr lang="en-I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Protein content </a:t>
          </a:r>
        </a:p>
        <a:p>
          <a:r>
            <a:rPr lang="en-I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(BCA assay)</a:t>
          </a:r>
        </a:p>
      </dgm:t>
    </dgm:pt>
    <dgm:pt modelId="{4339863E-06B3-4116-B612-14D49151B724}" type="parTrans" cxnId="{5FB92CDF-CC67-41E9-87FE-D1AAAE08DBBB}">
      <dgm:prSet/>
      <dgm:spPr/>
      <dgm:t>
        <a:bodyPr/>
        <a:lstStyle/>
        <a:p>
          <a:endParaRPr lang="en-IE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C32CB87-2D21-43FC-AA30-09319A787F35}" type="sibTrans" cxnId="{5FB92CDF-CC67-41E9-87FE-D1AAAE08DBBB}">
      <dgm:prSet/>
      <dgm:spPr/>
      <dgm:t>
        <a:bodyPr/>
        <a:lstStyle/>
        <a:p>
          <a:endParaRPr lang="en-IE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2E32615-FCBC-4614-87F5-D752FD296CE1}">
      <dgm:prSet phldrT="[Text]"/>
      <dgm:spPr/>
      <dgm:t>
        <a:bodyPr/>
        <a:lstStyle/>
        <a:p>
          <a:r>
            <a:rPr lang="en-I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Sugar content (Dubois assay)</a:t>
          </a:r>
        </a:p>
      </dgm:t>
    </dgm:pt>
    <dgm:pt modelId="{389D4FAD-E0A6-4141-AAC0-B12151098947}" type="parTrans" cxnId="{11A8AB57-B120-438D-90C7-EC5AFA373712}">
      <dgm:prSet/>
      <dgm:spPr/>
      <dgm:t>
        <a:bodyPr/>
        <a:lstStyle/>
        <a:p>
          <a:endParaRPr lang="en-IE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8EA3E1A-1B6D-48E7-8446-2DC2BCC5131F}" type="sibTrans" cxnId="{11A8AB57-B120-438D-90C7-EC5AFA373712}">
      <dgm:prSet/>
      <dgm:spPr/>
      <dgm:t>
        <a:bodyPr/>
        <a:lstStyle/>
        <a:p>
          <a:endParaRPr lang="en-IE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AC0F9C7-3D15-4F41-9627-8CA7B3B78A63}">
      <dgm:prSet phldrT="[Text]"/>
      <dgm:spPr/>
      <dgm:t>
        <a:bodyPr/>
        <a:lstStyle/>
        <a:p>
          <a:r>
            <a:rPr lang="en-I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Total polyphenolic content </a:t>
          </a:r>
        </a:p>
        <a:p>
          <a:r>
            <a:rPr lang="en-I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(F-C assay)</a:t>
          </a:r>
        </a:p>
      </dgm:t>
    </dgm:pt>
    <dgm:pt modelId="{420E9D97-35E7-4385-9AE4-321365F767F8}" type="parTrans" cxnId="{72427236-42E2-4899-9517-F82EEC3B95A3}">
      <dgm:prSet/>
      <dgm:spPr/>
      <dgm:t>
        <a:bodyPr/>
        <a:lstStyle/>
        <a:p>
          <a:endParaRPr lang="en-IE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3BAF44F-390B-4A12-B311-DC729EE8CEC6}" type="sibTrans" cxnId="{72427236-42E2-4899-9517-F82EEC3B95A3}">
      <dgm:prSet/>
      <dgm:spPr/>
      <dgm:t>
        <a:bodyPr/>
        <a:lstStyle/>
        <a:p>
          <a:endParaRPr lang="en-IE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EA29045-CCC1-4C29-8AA3-B76811703AA9}">
      <dgm:prSet phldrT="[Text]"/>
      <dgm:spPr/>
      <dgm:t>
        <a:bodyPr/>
        <a:lstStyle/>
        <a:p>
          <a:r>
            <a:rPr lang="en-I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Total flavonoid content (aluminium chloride assay)</a:t>
          </a:r>
        </a:p>
      </dgm:t>
    </dgm:pt>
    <dgm:pt modelId="{8A8236D2-A343-4552-87F5-B5830F81E5EA}" type="parTrans" cxnId="{1A65E411-7E14-4CE8-856C-80FF8983D0D6}">
      <dgm:prSet/>
      <dgm:spPr/>
      <dgm:t>
        <a:bodyPr/>
        <a:lstStyle/>
        <a:p>
          <a:endParaRPr lang="en-IE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D10F255-3342-4C15-909D-EB306D9D3E0B}" type="sibTrans" cxnId="{1A65E411-7E14-4CE8-856C-80FF8983D0D6}">
      <dgm:prSet/>
      <dgm:spPr/>
      <dgm:t>
        <a:bodyPr/>
        <a:lstStyle/>
        <a:p>
          <a:endParaRPr lang="en-IE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BC24AF2-8A21-46B6-BE9F-BCB651B3D4C1}">
      <dgm:prSet phldrT="[Text]"/>
      <dgm:spPr/>
      <dgm:t>
        <a:bodyPr/>
        <a:lstStyle/>
        <a:p>
          <a:pPr algn="r"/>
          <a:endParaRPr lang="en-IE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58718D3-295C-45F2-9E24-5FEBF2E8ED0E}" type="sibTrans" cxnId="{3995F762-6D43-4465-BDE7-511ACA2FBF98}">
      <dgm:prSet/>
      <dgm:spPr/>
      <dgm:t>
        <a:bodyPr/>
        <a:lstStyle/>
        <a:p>
          <a:endParaRPr lang="en-IE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9EF1C59-F15D-4237-BB50-7DBBD17FA514}" type="parTrans" cxnId="{3995F762-6D43-4465-BDE7-511ACA2FBF98}">
      <dgm:prSet/>
      <dgm:spPr/>
      <dgm:t>
        <a:bodyPr/>
        <a:lstStyle/>
        <a:p>
          <a:endParaRPr lang="en-IE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FF9A2BD-E489-4D85-A496-BCE6EC60F34A}">
      <dgm:prSet phldrT="[Text]"/>
      <dgm:spPr/>
      <dgm:t>
        <a:bodyPr/>
        <a:lstStyle/>
        <a:p>
          <a:r>
            <a:rPr lang="en-I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Antioxidant assay (DPPH)</a:t>
          </a:r>
        </a:p>
      </dgm:t>
    </dgm:pt>
    <dgm:pt modelId="{00779E18-611D-4E01-9FCA-315E93A8D37C}" type="parTrans" cxnId="{19BD5BD0-82E2-4FE0-A49C-23A11771DE05}">
      <dgm:prSet/>
      <dgm:spPr/>
      <dgm:t>
        <a:bodyPr/>
        <a:lstStyle/>
        <a:p>
          <a:endParaRPr lang="en-IE"/>
        </a:p>
      </dgm:t>
    </dgm:pt>
    <dgm:pt modelId="{3592D5C0-431C-40F7-9E59-E7C9B2A309DD}" type="sibTrans" cxnId="{19BD5BD0-82E2-4FE0-A49C-23A11771DE05}">
      <dgm:prSet/>
      <dgm:spPr/>
      <dgm:t>
        <a:bodyPr/>
        <a:lstStyle/>
        <a:p>
          <a:endParaRPr lang="en-IE"/>
        </a:p>
      </dgm:t>
    </dgm:pt>
    <dgm:pt modelId="{7D71D31A-3707-44C8-A16F-921B6DF7C7D4}">
      <dgm:prSet phldrT="[Text]"/>
      <dgm:spPr/>
      <dgm:t>
        <a:bodyPr/>
        <a:lstStyle/>
        <a:p>
          <a:r>
            <a:rPr lang="en-I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ECM degradation (enzyme inhibition)</a:t>
          </a:r>
        </a:p>
      </dgm:t>
    </dgm:pt>
    <dgm:pt modelId="{40A4A0A8-890D-4563-AC2A-0ED2A9E2B7AD}" type="parTrans" cxnId="{C877C26B-7CFA-4D4B-8C08-296481401067}">
      <dgm:prSet/>
      <dgm:spPr/>
      <dgm:t>
        <a:bodyPr/>
        <a:lstStyle/>
        <a:p>
          <a:endParaRPr lang="en-IE"/>
        </a:p>
      </dgm:t>
    </dgm:pt>
    <dgm:pt modelId="{F05A9EA9-8D45-4F5D-9B4E-B34E519DF7AC}" type="sibTrans" cxnId="{C877C26B-7CFA-4D4B-8C08-296481401067}">
      <dgm:prSet/>
      <dgm:spPr/>
      <dgm:t>
        <a:bodyPr/>
        <a:lstStyle/>
        <a:p>
          <a:endParaRPr lang="en-IE"/>
        </a:p>
      </dgm:t>
    </dgm:pt>
    <dgm:pt modelId="{DBB630B6-BB84-4976-8FE4-AF8B387395C7}">
      <dgm:prSet phldrT="[Text]"/>
      <dgm:spPr/>
      <dgm:t>
        <a:bodyPr/>
        <a:lstStyle/>
        <a:p>
          <a:r>
            <a:rPr lang="en-I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Skin pigmentation (tyrosinase inhibition)</a:t>
          </a:r>
        </a:p>
      </dgm:t>
    </dgm:pt>
    <dgm:pt modelId="{44EA4E38-141B-4AA2-9CBF-290531F65CCC}" type="parTrans" cxnId="{53BDF74D-7B54-4A11-B98E-F69796106BCB}">
      <dgm:prSet/>
      <dgm:spPr/>
      <dgm:t>
        <a:bodyPr/>
        <a:lstStyle/>
        <a:p>
          <a:endParaRPr lang="en-IE"/>
        </a:p>
      </dgm:t>
    </dgm:pt>
    <dgm:pt modelId="{4ED8C4BD-CF10-42EF-929A-BDE02F90398F}" type="sibTrans" cxnId="{53BDF74D-7B54-4A11-B98E-F69796106BCB}">
      <dgm:prSet/>
      <dgm:spPr/>
      <dgm:t>
        <a:bodyPr/>
        <a:lstStyle/>
        <a:p>
          <a:endParaRPr lang="en-IE"/>
        </a:p>
      </dgm:t>
    </dgm:pt>
    <dgm:pt modelId="{6B89A231-75E6-47E3-85C8-AE1DFC40E33B}" type="pres">
      <dgm:prSet presAssocID="{DEF7A99D-D371-4052-AE0E-0CEDB5FC9DDB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0CCFDEEB-D8DA-4AB7-ADA6-921C70E32F13}" type="pres">
      <dgm:prSet presAssocID="{6BC24AF2-8A21-46B6-BE9F-BCB651B3D4C1}" presName="centerShape" presStyleLbl="node0" presStyleIdx="0" presStyleCnt="1"/>
      <dgm:spPr/>
    </dgm:pt>
    <dgm:pt modelId="{1D989D68-5D24-46D3-8D6B-61AD8CB5A3DE}" type="pres">
      <dgm:prSet presAssocID="{4339863E-06B3-4116-B612-14D49151B724}" presName="parTrans" presStyleLbl="sibTrans2D1" presStyleIdx="0" presStyleCnt="7"/>
      <dgm:spPr/>
    </dgm:pt>
    <dgm:pt modelId="{E2B81914-8B93-426D-8543-408EC5EAC889}" type="pres">
      <dgm:prSet presAssocID="{4339863E-06B3-4116-B612-14D49151B724}" presName="connectorText" presStyleLbl="sibTrans2D1" presStyleIdx="0" presStyleCnt="7"/>
      <dgm:spPr/>
    </dgm:pt>
    <dgm:pt modelId="{E7F92FB7-8389-4541-86D5-56CDB76299D6}" type="pres">
      <dgm:prSet presAssocID="{C753FA43-67D3-4AC9-B29D-7DB828510DF6}" presName="node" presStyleLbl="node1" presStyleIdx="0" presStyleCnt="7">
        <dgm:presLayoutVars>
          <dgm:bulletEnabled val="1"/>
        </dgm:presLayoutVars>
      </dgm:prSet>
      <dgm:spPr/>
    </dgm:pt>
    <dgm:pt modelId="{0B1EE5CF-334E-4BDA-AE44-BFB67B06AFBA}" type="pres">
      <dgm:prSet presAssocID="{389D4FAD-E0A6-4141-AAC0-B12151098947}" presName="parTrans" presStyleLbl="sibTrans2D1" presStyleIdx="1" presStyleCnt="7"/>
      <dgm:spPr/>
    </dgm:pt>
    <dgm:pt modelId="{F1FA5BCB-50D2-4925-ADCB-7606B3480AA7}" type="pres">
      <dgm:prSet presAssocID="{389D4FAD-E0A6-4141-AAC0-B12151098947}" presName="connectorText" presStyleLbl="sibTrans2D1" presStyleIdx="1" presStyleCnt="7"/>
      <dgm:spPr/>
    </dgm:pt>
    <dgm:pt modelId="{B47DBD75-AB4D-4068-A051-CA7B7DD721F9}" type="pres">
      <dgm:prSet presAssocID="{12E32615-FCBC-4614-87F5-D752FD296CE1}" presName="node" presStyleLbl="node1" presStyleIdx="1" presStyleCnt="7" custRadScaleRad="100006" custRadScaleInc="1394">
        <dgm:presLayoutVars>
          <dgm:bulletEnabled val="1"/>
        </dgm:presLayoutVars>
      </dgm:prSet>
      <dgm:spPr/>
    </dgm:pt>
    <dgm:pt modelId="{864D1C0C-5532-4517-B9F4-5D2120DFF809}" type="pres">
      <dgm:prSet presAssocID="{420E9D97-35E7-4385-9AE4-321365F767F8}" presName="parTrans" presStyleLbl="sibTrans2D1" presStyleIdx="2" presStyleCnt="7"/>
      <dgm:spPr/>
    </dgm:pt>
    <dgm:pt modelId="{01B2D634-655D-4520-BEEE-8B9F866B0F68}" type="pres">
      <dgm:prSet presAssocID="{420E9D97-35E7-4385-9AE4-321365F767F8}" presName="connectorText" presStyleLbl="sibTrans2D1" presStyleIdx="2" presStyleCnt="7"/>
      <dgm:spPr/>
    </dgm:pt>
    <dgm:pt modelId="{222A0691-95A2-4E15-A457-7ECF66276CED}" type="pres">
      <dgm:prSet presAssocID="{2AC0F9C7-3D15-4F41-9627-8CA7B3B78A63}" presName="node" presStyleLbl="node1" presStyleIdx="2" presStyleCnt="7">
        <dgm:presLayoutVars>
          <dgm:bulletEnabled val="1"/>
        </dgm:presLayoutVars>
      </dgm:prSet>
      <dgm:spPr/>
    </dgm:pt>
    <dgm:pt modelId="{EF2D7D12-067C-4EA2-B621-317F2D49C659}" type="pres">
      <dgm:prSet presAssocID="{8A8236D2-A343-4552-87F5-B5830F81E5EA}" presName="parTrans" presStyleLbl="sibTrans2D1" presStyleIdx="3" presStyleCnt="7"/>
      <dgm:spPr/>
    </dgm:pt>
    <dgm:pt modelId="{DECE21DA-020D-4363-A1DD-005F40DF1B6F}" type="pres">
      <dgm:prSet presAssocID="{8A8236D2-A343-4552-87F5-B5830F81E5EA}" presName="connectorText" presStyleLbl="sibTrans2D1" presStyleIdx="3" presStyleCnt="7"/>
      <dgm:spPr/>
    </dgm:pt>
    <dgm:pt modelId="{A22818EB-A465-4B64-87DB-33AD0A2216E5}" type="pres">
      <dgm:prSet presAssocID="{BEA29045-CCC1-4C29-8AA3-B76811703AA9}" presName="node" presStyleLbl="node1" presStyleIdx="3" presStyleCnt="7">
        <dgm:presLayoutVars>
          <dgm:bulletEnabled val="1"/>
        </dgm:presLayoutVars>
      </dgm:prSet>
      <dgm:spPr/>
    </dgm:pt>
    <dgm:pt modelId="{EEAE2E97-FDCA-466F-B540-30B6C60D7C92}" type="pres">
      <dgm:prSet presAssocID="{00779E18-611D-4E01-9FCA-315E93A8D37C}" presName="parTrans" presStyleLbl="sibTrans2D1" presStyleIdx="4" presStyleCnt="7"/>
      <dgm:spPr/>
    </dgm:pt>
    <dgm:pt modelId="{06552254-D620-4A97-8D18-9D9D38B72A88}" type="pres">
      <dgm:prSet presAssocID="{00779E18-611D-4E01-9FCA-315E93A8D37C}" presName="connectorText" presStyleLbl="sibTrans2D1" presStyleIdx="4" presStyleCnt="7"/>
      <dgm:spPr/>
    </dgm:pt>
    <dgm:pt modelId="{026A3578-4868-47B0-9728-EDEDC0FC3CC6}" type="pres">
      <dgm:prSet presAssocID="{6FF9A2BD-E489-4D85-A496-BCE6EC60F34A}" presName="node" presStyleLbl="node1" presStyleIdx="4" presStyleCnt="7">
        <dgm:presLayoutVars>
          <dgm:bulletEnabled val="1"/>
        </dgm:presLayoutVars>
      </dgm:prSet>
      <dgm:spPr/>
    </dgm:pt>
    <dgm:pt modelId="{BAADEEBD-C232-43DD-BB50-4F602EE07E3A}" type="pres">
      <dgm:prSet presAssocID="{40A4A0A8-890D-4563-AC2A-0ED2A9E2B7AD}" presName="parTrans" presStyleLbl="sibTrans2D1" presStyleIdx="5" presStyleCnt="7"/>
      <dgm:spPr/>
    </dgm:pt>
    <dgm:pt modelId="{E928C0EF-8B51-4C89-89F7-24E81574ECE3}" type="pres">
      <dgm:prSet presAssocID="{40A4A0A8-890D-4563-AC2A-0ED2A9E2B7AD}" presName="connectorText" presStyleLbl="sibTrans2D1" presStyleIdx="5" presStyleCnt="7"/>
      <dgm:spPr/>
    </dgm:pt>
    <dgm:pt modelId="{BDB79886-54B6-4994-AD38-D93E79645E61}" type="pres">
      <dgm:prSet presAssocID="{7D71D31A-3707-44C8-A16F-921B6DF7C7D4}" presName="node" presStyleLbl="node1" presStyleIdx="5" presStyleCnt="7">
        <dgm:presLayoutVars>
          <dgm:bulletEnabled val="1"/>
        </dgm:presLayoutVars>
      </dgm:prSet>
      <dgm:spPr/>
    </dgm:pt>
    <dgm:pt modelId="{9CD25CA0-4A8C-4BF2-84FE-55C79DD780E6}" type="pres">
      <dgm:prSet presAssocID="{44EA4E38-141B-4AA2-9CBF-290531F65CCC}" presName="parTrans" presStyleLbl="sibTrans2D1" presStyleIdx="6" presStyleCnt="7"/>
      <dgm:spPr/>
    </dgm:pt>
    <dgm:pt modelId="{1EB1D1D7-BC16-4610-AC4A-92764649920D}" type="pres">
      <dgm:prSet presAssocID="{44EA4E38-141B-4AA2-9CBF-290531F65CCC}" presName="connectorText" presStyleLbl="sibTrans2D1" presStyleIdx="6" presStyleCnt="7"/>
      <dgm:spPr/>
    </dgm:pt>
    <dgm:pt modelId="{EEC06159-E965-445E-881F-480254D0400C}" type="pres">
      <dgm:prSet presAssocID="{DBB630B6-BB84-4976-8FE4-AF8B387395C7}" presName="node" presStyleLbl="node1" presStyleIdx="6" presStyleCnt="7">
        <dgm:presLayoutVars>
          <dgm:bulletEnabled val="1"/>
        </dgm:presLayoutVars>
      </dgm:prSet>
      <dgm:spPr/>
    </dgm:pt>
  </dgm:ptLst>
  <dgm:cxnLst>
    <dgm:cxn modelId="{77992907-564C-4263-889F-45EF588C753E}" type="presOf" srcId="{7D71D31A-3707-44C8-A16F-921B6DF7C7D4}" destId="{BDB79886-54B6-4994-AD38-D93E79645E61}" srcOrd="0" destOrd="0" presId="urn:microsoft.com/office/officeart/2005/8/layout/radial5"/>
    <dgm:cxn modelId="{506F6409-282E-44AB-B0C7-65FB7D64E1F1}" type="presOf" srcId="{4339863E-06B3-4116-B612-14D49151B724}" destId="{E2B81914-8B93-426D-8543-408EC5EAC889}" srcOrd="1" destOrd="0" presId="urn:microsoft.com/office/officeart/2005/8/layout/radial5"/>
    <dgm:cxn modelId="{B72EAB0E-C86D-4C89-9F0A-3654F5B5E28D}" type="presOf" srcId="{420E9D97-35E7-4385-9AE4-321365F767F8}" destId="{864D1C0C-5532-4517-B9F4-5D2120DFF809}" srcOrd="0" destOrd="0" presId="urn:microsoft.com/office/officeart/2005/8/layout/radial5"/>
    <dgm:cxn modelId="{1A65E411-7E14-4CE8-856C-80FF8983D0D6}" srcId="{6BC24AF2-8A21-46B6-BE9F-BCB651B3D4C1}" destId="{BEA29045-CCC1-4C29-8AA3-B76811703AA9}" srcOrd="3" destOrd="0" parTransId="{8A8236D2-A343-4552-87F5-B5830F81E5EA}" sibTransId="{9D10F255-3342-4C15-909D-EB306D9D3E0B}"/>
    <dgm:cxn modelId="{9FF8A918-3B46-444E-936B-3E5530EC34F4}" type="presOf" srcId="{00779E18-611D-4E01-9FCA-315E93A8D37C}" destId="{EEAE2E97-FDCA-466F-B540-30B6C60D7C92}" srcOrd="0" destOrd="0" presId="urn:microsoft.com/office/officeart/2005/8/layout/radial5"/>
    <dgm:cxn modelId="{967C4319-CE1F-421A-8E99-397224AE1D96}" type="presOf" srcId="{420E9D97-35E7-4385-9AE4-321365F767F8}" destId="{01B2D634-655D-4520-BEEE-8B9F866B0F68}" srcOrd="1" destOrd="0" presId="urn:microsoft.com/office/officeart/2005/8/layout/radial5"/>
    <dgm:cxn modelId="{F4E52324-16C6-4FE6-BE54-1C3C089896ED}" type="presOf" srcId="{8A8236D2-A343-4552-87F5-B5830F81E5EA}" destId="{EF2D7D12-067C-4EA2-B621-317F2D49C659}" srcOrd="0" destOrd="0" presId="urn:microsoft.com/office/officeart/2005/8/layout/radial5"/>
    <dgm:cxn modelId="{86A45835-26F6-48F8-B04E-AE96359ABA18}" type="presOf" srcId="{389D4FAD-E0A6-4141-AAC0-B12151098947}" destId="{0B1EE5CF-334E-4BDA-AE44-BFB67B06AFBA}" srcOrd="0" destOrd="0" presId="urn:microsoft.com/office/officeart/2005/8/layout/radial5"/>
    <dgm:cxn modelId="{C9C61C36-A945-4207-9F5B-05DFBA9E3830}" type="presOf" srcId="{44EA4E38-141B-4AA2-9CBF-290531F65CCC}" destId="{9CD25CA0-4A8C-4BF2-84FE-55C79DD780E6}" srcOrd="0" destOrd="0" presId="urn:microsoft.com/office/officeart/2005/8/layout/radial5"/>
    <dgm:cxn modelId="{72427236-42E2-4899-9517-F82EEC3B95A3}" srcId="{6BC24AF2-8A21-46B6-BE9F-BCB651B3D4C1}" destId="{2AC0F9C7-3D15-4F41-9627-8CA7B3B78A63}" srcOrd="2" destOrd="0" parTransId="{420E9D97-35E7-4385-9AE4-321365F767F8}" sibTransId="{13BAF44F-390B-4A12-B311-DC729EE8CEC6}"/>
    <dgm:cxn modelId="{7282BB61-6EBB-4B87-8BC8-FF20BDE6ACB5}" type="presOf" srcId="{389D4FAD-E0A6-4141-AAC0-B12151098947}" destId="{F1FA5BCB-50D2-4925-ADCB-7606B3480AA7}" srcOrd="1" destOrd="0" presId="urn:microsoft.com/office/officeart/2005/8/layout/radial5"/>
    <dgm:cxn modelId="{8A845E62-20D3-4117-91C5-946F8BC9D436}" type="presOf" srcId="{6BC24AF2-8A21-46B6-BE9F-BCB651B3D4C1}" destId="{0CCFDEEB-D8DA-4AB7-ADA6-921C70E32F13}" srcOrd="0" destOrd="0" presId="urn:microsoft.com/office/officeart/2005/8/layout/radial5"/>
    <dgm:cxn modelId="{3995F762-6D43-4465-BDE7-511ACA2FBF98}" srcId="{DEF7A99D-D371-4052-AE0E-0CEDB5FC9DDB}" destId="{6BC24AF2-8A21-46B6-BE9F-BCB651B3D4C1}" srcOrd="0" destOrd="0" parTransId="{A9EF1C59-F15D-4237-BB50-7DBBD17FA514}" sibTransId="{858718D3-295C-45F2-9E24-5FEBF2E8ED0E}"/>
    <dgm:cxn modelId="{C877C26B-7CFA-4D4B-8C08-296481401067}" srcId="{6BC24AF2-8A21-46B6-BE9F-BCB651B3D4C1}" destId="{7D71D31A-3707-44C8-A16F-921B6DF7C7D4}" srcOrd="5" destOrd="0" parTransId="{40A4A0A8-890D-4563-AC2A-0ED2A9E2B7AD}" sibTransId="{F05A9EA9-8D45-4F5D-9B4E-B34E519DF7AC}"/>
    <dgm:cxn modelId="{53BDF74D-7B54-4A11-B98E-F69796106BCB}" srcId="{6BC24AF2-8A21-46B6-BE9F-BCB651B3D4C1}" destId="{DBB630B6-BB84-4976-8FE4-AF8B387395C7}" srcOrd="6" destOrd="0" parTransId="{44EA4E38-141B-4AA2-9CBF-290531F65CCC}" sibTransId="{4ED8C4BD-CF10-42EF-929A-BDE02F90398F}"/>
    <dgm:cxn modelId="{9858A26F-E392-42EA-BB0F-E6F120D06209}" type="presOf" srcId="{6FF9A2BD-E489-4D85-A496-BCE6EC60F34A}" destId="{026A3578-4868-47B0-9728-EDEDC0FC3CC6}" srcOrd="0" destOrd="0" presId="urn:microsoft.com/office/officeart/2005/8/layout/radial5"/>
    <dgm:cxn modelId="{97C27753-31FB-4085-BEF5-99C2C9FA30AD}" type="presOf" srcId="{DBB630B6-BB84-4976-8FE4-AF8B387395C7}" destId="{EEC06159-E965-445E-881F-480254D0400C}" srcOrd="0" destOrd="0" presId="urn:microsoft.com/office/officeart/2005/8/layout/radial5"/>
    <dgm:cxn modelId="{E7873F56-05F5-4403-926F-D27AC3620B1F}" type="presOf" srcId="{40A4A0A8-890D-4563-AC2A-0ED2A9E2B7AD}" destId="{E928C0EF-8B51-4C89-89F7-24E81574ECE3}" srcOrd="1" destOrd="0" presId="urn:microsoft.com/office/officeart/2005/8/layout/radial5"/>
    <dgm:cxn modelId="{11A8AB57-B120-438D-90C7-EC5AFA373712}" srcId="{6BC24AF2-8A21-46B6-BE9F-BCB651B3D4C1}" destId="{12E32615-FCBC-4614-87F5-D752FD296CE1}" srcOrd="1" destOrd="0" parTransId="{389D4FAD-E0A6-4141-AAC0-B12151098947}" sibTransId="{A8EA3E1A-1B6D-48E7-8446-2DC2BCC5131F}"/>
    <dgm:cxn modelId="{75AEE785-9ABE-4D21-82E8-16D581AE1B27}" type="presOf" srcId="{12E32615-FCBC-4614-87F5-D752FD296CE1}" destId="{B47DBD75-AB4D-4068-A051-CA7B7DD721F9}" srcOrd="0" destOrd="0" presId="urn:microsoft.com/office/officeart/2005/8/layout/radial5"/>
    <dgm:cxn modelId="{2A922488-3D7C-4392-AFAB-529C5678478D}" type="presOf" srcId="{8A8236D2-A343-4552-87F5-B5830F81E5EA}" destId="{DECE21DA-020D-4363-A1DD-005F40DF1B6F}" srcOrd="1" destOrd="0" presId="urn:microsoft.com/office/officeart/2005/8/layout/radial5"/>
    <dgm:cxn modelId="{CE62A688-05CC-4862-9BCF-7F062AA30F70}" type="presOf" srcId="{00779E18-611D-4E01-9FCA-315E93A8D37C}" destId="{06552254-D620-4A97-8D18-9D9D38B72A88}" srcOrd="1" destOrd="0" presId="urn:microsoft.com/office/officeart/2005/8/layout/radial5"/>
    <dgm:cxn modelId="{72CD94AA-440D-4465-AD9E-B91E6A633402}" type="presOf" srcId="{4339863E-06B3-4116-B612-14D49151B724}" destId="{1D989D68-5D24-46D3-8D6B-61AD8CB5A3DE}" srcOrd="0" destOrd="0" presId="urn:microsoft.com/office/officeart/2005/8/layout/radial5"/>
    <dgm:cxn modelId="{C92658AC-1AD0-493C-90AC-1A8DB1E33387}" type="presOf" srcId="{2AC0F9C7-3D15-4F41-9627-8CA7B3B78A63}" destId="{222A0691-95A2-4E15-A457-7ECF66276CED}" srcOrd="0" destOrd="0" presId="urn:microsoft.com/office/officeart/2005/8/layout/radial5"/>
    <dgm:cxn modelId="{9095F8B1-7EFD-4704-92E1-88357113FE8D}" type="presOf" srcId="{C753FA43-67D3-4AC9-B29D-7DB828510DF6}" destId="{E7F92FB7-8389-4541-86D5-56CDB76299D6}" srcOrd="0" destOrd="0" presId="urn:microsoft.com/office/officeart/2005/8/layout/radial5"/>
    <dgm:cxn modelId="{E6E040C8-BDCA-4F18-AFF0-2F4D06B10CAF}" type="presOf" srcId="{44EA4E38-141B-4AA2-9CBF-290531F65CCC}" destId="{1EB1D1D7-BC16-4610-AC4A-92764649920D}" srcOrd="1" destOrd="0" presId="urn:microsoft.com/office/officeart/2005/8/layout/radial5"/>
    <dgm:cxn modelId="{19BD5BD0-82E2-4FE0-A49C-23A11771DE05}" srcId="{6BC24AF2-8A21-46B6-BE9F-BCB651B3D4C1}" destId="{6FF9A2BD-E489-4D85-A496-BCE6EC60F34A}" srcOrd="4" destOrd="0" parTransId="{00779E18-611D-4E01-9FCA-315E93A8D37C}" sibTransId="{3592D5C0-431C-40F7-9E59-E7C9B2A309DD}"/>
    <dgm:cxn modelId="{BDBE1DDA-47A8-43F4-ADA5-3B4141880237}" type="presOf" srcId="{BEA29045-CCC1-4C29-8AA3-B76811703AA9}" destId="{A22818EB-A465-4B64-87DB-33AD0A2216E5}" srcOrd="0" destOrd="0" presId="urn:microsoft.com/office/officeart/2005/8/layout/radial5"/>
    <dgm:cxn modelId="{5FB92CDF-CC67-41E9-87FE-D1AAAE08DBBB}" srcId="{6BC24AF2-8A21-46B6-BE9F-BCB651B3D4C1}" destId="{C753FA43-67D3-4AC9-B29D-7DB828510DF6}" srcOrd="0" destOrd="0" parTransId="{4339863E-06B3-4116-B612-14D49151B724}" sibTransId="{EC32CB87-2D21-43FC-AA30-09319A787F35}"/>
    <dgm:cxn modelId="{BB3A9AFB-3BFC-4739-A223-2BF1C10BFA3C}" type="presOf" srcId="{40A4A0A8-890D-4563-AC2A-0ED2A9E2B7AD}" destId="{BAADEEBD-C232-43DD-BB50-4F602EE07E3A}" srcOrd="0" destOrd="0" presId="urn:microsoft.com/office/officeart/2005/8/layout/radial5"/>
    <dgm:cxn modelId="{AB79B3FE-40CF-4014-BE09-07EB7131F687}" type="presOf" srcId="{DEF7A99D-D371-4052-AE0E-0CEDB5FC9DDB}" destId="{6B89A231-75E6-47E3-85C8-AE1DFC40E33B}" srcOrd="0" destOrd="0" presId="urn:microsoft.com/office/officeart/2005/8/layout/radial5"/>
    <dgm:cxn modelId="{2F9BBB7D-8A40-44FC-B02E-079F1B77B346}" type="presParOf" srcId="{6B89A231-75E6-47E3-85C8-AE1DFC40E33B}" destId="{0CCFDEEB-D8DA-4AB7-ADA6-921C70E32F13}" srcOrd="0" destOrd="0" presId="urn:microsoft.com/office/officeart/2005/8/layout/radial5"/>
    <dgm:cxn modelId="{63D91856-47DB-4E5C-AB5F-994FCA87B6E3}" type="presParOf" srcId="{6B89A231-75E6-47E3-85C8-AE1DFC40E33B}" destId="{1D989D68-5D24-46D3-8D6B-61AD8CB5A3DE}" srcOrd="1" destOrd="0" presId="urn:microsoft.com/office/officeart/2005/8/layout/radial5"/>
    <dgm:cxn modelId="{96760FDE-C2EF-45A5-8242-77CC4C64EC63}" type="presParOf" srcId="{1D989D68-5D24-46D3-8D6B-61AD8CB5A3DE}" destId="{E2B81914-8B93-426D-8543-408EC5EAC889}" srcOrd="0" destOrd="0" presId="urn:microsoft.com/office/officeart/2005/8/layout/radial5"/>
    <dgm:cxn modelId="{F703AFDD-CDC0-4550-81E3-DDC42246542F}" type="presParOf" srcId="{6B89A231-75E6-47E3-85C8-AE1DFC40E33B}" destId="{E7F92FB7-8389-4541-86D5-56CDB76299D6}" srcOrd="2" destOrd="0" presId="urn:microsoft.com/office/officeart/2005/8/layout/radial5"/>
    <dgm:cxn modelId="{4ACFF7CD-4AA0-4EC1-95E8-9C8C26F3EF54}" type="presParOf" srcId="{6B89A231-75E6-47E3-85C8-AE1DFC40E33B}" destId="{0B1EE5CF-334E-4BDA-AE44-BFB67B06AFBA}" srcOrd="3" destOrd="0" presId="urn:microsoft.com/office/officeart/2005/8/layout/radial5"/>
    <dgm:cxn modelId="{C5A232ED-D398-4356-927E-D4D186345044}" type="presParOf" srcId="{0B1EE5CF-334E-4BDA-AE44-BFB67B06AFBA}" destId="{F1FA5BCB-50D2-4925-ADCB-7606B3480AA7}" srcOrd="0" destOrd="0" presId="urn:microsoft.com/office/officeart/2005/8/layout/radial5"/>
    <dgm:cxn modelId="{870F7D35-DD1F-4025-B180-332D8B584F2E}" type="presParOf" srcId="{6B89A231-75E6-47E3-85C8-AE1DFC40E33B}" destId="{B47DBD75-AB4D-4068-A051-CA7B7DD721F9}" srcOrd="4" destOrd="0" presId="urn:microsoft.com/office/officeart/2005/8/layout/radial5"/>
    <dgm:cxn modelId="{B1F0CB20-057B-4F0C-95AF-33BFFF14AB93}" type="presParOf" srcId="{6B89A231-75E6-47E3-85C8-AE1DFC40E33B}" destId="{864D1C0C-5532-4517-B9F4-5D2120DFF809}" srcOrd="5" destOrd="0" presId="urn:microsoft.com/office/officeart/2005/8/layout/radial5"/>
    <dgm:cxn modelId="{1ABC5D2C-AABB-461B-B2BF-BD630A190902}" type="presParOf" srcId="{864D1C0C-5532-4517-B9F4-5D2120DFF809}" destId="{01B2D634-655D-4520-BEEE-8B9F866B0F68}" srcOrd="0" destOrd="0" presId="urn:microsoft.com/office/officeart/2005/8/layout/radial5"/>
    <dgm:cxn modelId="{8FA594C4-44D9-4E02-A7C2-123C002AFAC6}" type="presParOf" srcId="{6B89A231-75E6-47E3-85C8-AE1DFC40E33B}" destId="{222A0691-95A2-4E15-A457-7ECF66276CED}" srcOrd="6" destOrd="0" presId="urn:microsoft.com/office/officeart/2005/8/layout/radial5"/>
    <dgm:cxn modelId="{24B98819-2E7D-4BC5-939B-F4215F683256}" type="presParOf" srcId="{6B89A231-75E6-47E3-85C8-AE1DFC40E33B}" destId="{EF2D7D12-067C-4EA2-B621-317F2D49C659}" srcOrd="7" destOrd="0" presId="urn:microsoft.com/office/officeart/2005/8/layout/radial5"/>
    <dgm:cxn modelId="{D713BAF7-C32B-436A-BF14-AF78B68D1330}" type="presParOf" srcId="{EF2D7D12-067C-4EA2-B621-317F2D49C659}" destId="{DECE21DA-020D-4363-A1DD-005F40DF1B6F}" srcOrd="0" destOrd="0" presId="urn:microsoft.com/office/officeart/2005/8/layout/radial5"/>
    <dgm:cxn modelId="{9D1C7E0B-FF5B-45DC-BE3E-E03F4A7C8397}" type="presParOf" srcId="{6B89A231-75E6-47E3-85C8-AE1DFC40E33B}" destId="{A22818EB-A465-4B64-87DB-33AD0A2216E5}" srcOrd="8" destOrd="0" presId="urn:microsoft.com/office/officeart/2005/8/layout/radial5"/>
    <dgm:cxn modelId="{665DC78E-443D-474D-A615-66A233779B14}" type="presParOf" srcId="{6B89A231-75E6-47E3-85C8-AE1DFC40E33B}" destId="{EEAE2E97-FDCA-466F-B540-30B6C60D7C92}" srcOrd="9" destOrd="0" presId="urn:microsoft.com/office/officeart/2005/8/layout/radial5"/>
    <dgm:cxn modelId="{1C9728C4-0006-441D-91E6-8885D6EFB75B}" type="presParOf" srcId="{EEAE2E97-FDCA-466F-B540-30B6C60D7C92}" destId="{06552254-D620-4A97-8D18-9D9D38B72A88}" srcOrd="0" destOrd="0" presId="urn:microsoft.com/office/officeart/2005/8/layout/radial5"/>
    <dgm:cxn modelId="{E324A715-5EF1-4B71-B264-8D66A2CFABCB}" type="presParOf" srcId="{6B89A231-75E6-47E3-85C8-AE1DFC40E33B}" destId="{026A3578-4868-47B0-9728-EDEDC0FC3CC6}" srcOrd="10" destOrd="0" presId="urn:microsoft.com/office/officeart/2005/8/layout/radial5"/>
    <dgm:cxn modelId="{30DDE7C2-8BEC-4955-84DE-67F9D543739A}" type="presParOf" srcId="{6B89A231-75E6-47E3-85C8-AE1DFC40E33B}" destId="{BAADEEBD-C232-43DD-BB50-4F602EE07E3A}" srcOrd="11" destOrd="0" presId="urn:microsoft.com/office/officeart/2005/8/layout/radial5"/>
    <dgm:cxn modelId="{F031DC83-A46B-4F1D-8F12-5E9825B3BFF1}" type="presParOf" srcId="{BAADEEBD-C232-43DD-BB50-4F602EE07E3A}" destId="{E928C0EF-8B51-4C89-89F7-24E81574ECE3}" srcOrd="0" destOrd="0" presId="urn:microsoft.com/office/officeart/2005/8/layout/radial5"/>
    <dgm:cxn modelId="{17EE0208-C505-4691-A670-C42E5F786E8A}" type="presParOf" srcId="{6B89A231-75E6-47E3-85C8-AE1DFC40E33B}" destId="{BDB79886-54B6-4994-AD38-D93E79645E61}" srcOrd="12" destOrd="0" presId="urn:microsoft.com/office/officeart/2005/8/layout/radial5"/>
    <dgm:cxn modelId="{C1998245-C27F-4F6F-8EC5-42FD759580F4}" type="presParOf" srcId="{6B89A231-75E6-47E3-85C8-AE1DFC40E33B}" destId="{9CD25CA0-4A8C-4BF2-84FE-55C79DD780E6}" srcOrd="13" destOrd="0" presId="urn:microsoft.com/office/officeart/2005/8/layout/radial5"/>
    <dgm:cxn modelId="{3A468B2D-AC0F-4583-A680-56E2768E7D3A}" type="presParOf" srcId="{9CD25CA0-4A8C-4BF2-84FE-55C79DD780E6}" destId="{1EB1D1D7-BC16-4610-AC4A-92764649920D}" srcOrd="0" destOrd="0" presId="urn:microsoft.com/office/officeart/2005/8/layout/radial5"/>
    <dgm:cxn modelId="{81D80AEA-4206-42FE-8CF6-3E106BF540CE}" type="presParOf" srcId="{6B89A231-75E6-47E3-85C8-AE1DFC40E33B}" destId="{EEC06159-E965-445E-881F-480254D0400C}" srcOrd="14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EF7A99D-D371-4052-AE0E-0CEDB5FC9DDB}" type="doc">
      <dgm:prSet loTypeId="urn:microsoft.com/office/officeart/2005/8/layout/radial5" loCatId="relationship" qsTypeId="urn:microsoft.com/office/officeart/2005/8/quickstyle/simple4" qsCatId="simple" csTypeId="urn:microsoft.com/office/officeart/2005/8/colors/accent6_2" csCatId="accent6" phldr="1"/>
      <dgm:spPr/>
      <dgm:t>
        <a:bodyPr/>
        <a:lstStyle/>
        <a:p>
          <a:endParaRPr lang="en-IE"/>
        </a:p>
      </dgm:t>
    </dgm:pt>
    <dgm:pt modelId="{C753FA43-67D3-4AC9-B29D-7DB828510DF6}">
      <dgm:prSet phldrT="[Text]"/>
      <dgm:spPr/>
      <dgm:t>
        <a:bodyPr/>
        <a:lstStyle/>
        <a:p>
          <a:r>
            <a:rPr lang="en-I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Cytotoxicity</a:t>
          </a:r>
        </a:p>
      </dgm:t>
    </dgm:pt>
    <dgm:pt modelId="{4339863E-06B3-4116-B612-14D49151B724}" type="parTrans" cxnId="{5FB92CDF-CC67-41E9-87FE-D1AAAE08DBBB}">
      <dgm:prSet/>
      <dgm:spPr/>
      <dgm:t>
        <a:bodyPr/>
        <a:lstStyle/>
        <a:p>
          <a:endParaRPr lang="en-IE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C32CB87-2D21-43FC-AA30-09319A787F35}" type="sibTrans" cxnId="{5FB92CDF-CC67-41E9-87FE-D1AAAE08DBBB}">
      <dgm:prSet/>
      <dgm:spPr/>
      <dgm:t>
        <a:bodyPr/>
        <a:lstStyle/>
        <a:p>
          <a:endParaRPr lang="en-IE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EA29045-CCC1-4C29-8AA3-B76811703AA9}">
      <dgm:prSet phldrT="[Text]"/>
      <dgm:spPr/>
      <dgm:t>
        <a:bodyPr/>
        <a:lstStyle/>
        <a:p>
          <a:r>
            <a:rPr lang="en-I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ECM production (Col I, </a:t>
          </a:r>
          <a:r>
            <a:rPr lang="en-IE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Eln</a:t>
          </a:r>
          <a:r>
            <a:rPr lang="en-I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and GAGs synthesis)</a:t>
          </a:r>
        </a:p>
      </dgm:t>
    </dgm:pt>
    <dgm:pt modelId="{8A8236D2-A343-4552-87F5-B5830F81E5EA}" type="parTrans" cxnId="{1A65E411-7E14-4CE8-856C-80FF8983D0D6}">
      <dgm:prSet/>
      <dgm:spPr/>
      <dgm:t>
        <a:bodyPr/>
        <a:lstStyle/>
        <a:p>
          <a:endParaRPr lang="en-IE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D10F255-3342-4C15-909D-EB306D9D3E0B}" type="sibTrans" cxnId="{1A65E411-7E14-4CE8-856C-80FF8983D0D6}">
      <dgm:prSet/>
      <dgm:spPr/>
      <dgm:t>
        <a:bodyPr/>
        <a:lstStyle/>
        <a:p>
          <a:endParaRPr lang="en-IE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BC24AF2-8A21-46B6-BE9F-BCB651B3D4C1}">
      <dgm:prSet phldrT="[Text]"/>
      <dgm:spPr/>
      <dgm:t>
        <a:bodyPr/>
        <a:lstStyle/>
        <a:p>
          <a:pPr algn="r"/>
          <a:endParaRPr lang="en-IE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58718D3-295C-45F2-9E24-5FEBF2E8ED0E}" type="sibTrans" cxnId="{3995F762-6D43-4465-BDE7-511ACA2FBF98}">
      <dgm:prSet/>
      <dgm:spPr/>
      <dgm:t>
        <a:bodyPr/>
        <a:lstStyle/>
        <a:p>
          <a:endParaRPr lang="en-IE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9EF1C59-F15D-4237-BB50-7DBBD17FA514}" type="parTrans" cxnId="{3995F762-6D43-4465-BDE7-511ACA2FBF98}">
      <dgm:prSet/>
      <dgm:spPr/>
      <dgm:t>
        <a:bodyPr/>
        <a:lstStyle/>
        <a:p>
          <a:endParaRPr lang="en-IE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87C3B9C-2346-463A-9134-CC37E87A0367}">
      <dgm:prSet phldrT="[Text]"/>
      <dgm:spPr/>
      <dgm:t>
        <a:bodyPr/>
        <a:lstStyle/>
        <a:p>
          <a:r>
            <a:rPr lang="en-I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Anti-inflammatory assay (IL-6 production)</a:t>
          </a:r>
        </a:p>
      </dgm:t>
    </dgm:pt>
    <dgm:pt modelId="{DB13FF46-4AE5-4CCC-80EF-B93C3FC17FD2}" type="parTrans" cxnId="{C842E990-83DF-43A8-9664-3A559B981C27}">
      <dgm:prSet/>
      <dgm:spPr/>
      <dgm:t>
        <a:bodyPr/>
        <a:lstStyle/>
        <a:p>
          <a:endParaRPr lang="en-IE"/>
        </a:p>
      </dgm:t>
    </dgm:pt>
    <dgm:pt modelId="{21548B69-F38D-4BC2-A66E-4BCB5C2606C2}" type="sibTrans" cxnId="{C842E990-83DF-43A8-9664-3A559B981C27}">
      <dgm:prSet/>
      <dgm:spPr/>
      <dgm:t>
        <a:bodyPr/>
        <a:lstStyle/>
        <a:p>
          <a:endParaRPr lang="en-IE"/>
        </a:p>
      </dgm:t>
    </dgm:pt>
    <dgm:pt modelId="{6B89A231-75E6-47E3-85C8-AE1DFC40E33B}" type="pres">
      <dgm:prSet presAssocID="{DEF7A99D-D371-4052-AE0E-0CEDB5FC9DDB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0CCFDEEB-D8DA-4AB7-ADA6-921C70E32F13}" type="pres">
      <dgm:prSet presAssocID="{6BC24AF2-8A21-46B6-BE9F-BCB651B3D4C1}" presName="centerShape" presStyleLbl="node0" presStyleIdx="0" presStyleCnt="1"/>
      <dgm:spPr/>
    </dgm:pt>
    <dgm:pt modelId="{1D989D68-5D24-46D3-8D6B-61AD8CB5A3DE}" type="pres">
      <dgm:prSet presAssocID="{4339863E-06B3-4116-B612-14D49151B724}" presName="parTrans" presStyleLbl="sibTrans2D1" presStyleIdx="0" presStyleCnt="3"/>
      <dgm:spPr/>
    </dgm:pt>
    <dgm:pt modelId="{E2B81914-8B93-426D-8543-408EC5EAC889}" type="pres">
      <dgm:prSet presAssocID="{4339863E-06B3-4116-B612-14D49151B724}" presName="connectorText" presStyleLbl="sibTrans2D1" presStyleIdx="0" presStyleCnt="3"/>
      <dgm:spPr/>
    </dgm:pt>
    <dgm:pt modelId="{E7F92FB7-8389-4541-86D5-56CDB76299D6}" type="pres">
      <dgm:prSet presAssocID="{C753FA43-67D3-4AC9-B29D-7DB828510DF6}" presName="node" presStyleLbl="node1" presStyleIdx="0" presStyleCnt="3">
        <dgm:presLayoutVars>
          <dgm:bulletEnabled val="1"/>
        </dgm:presLayoutVars>
      </dgm:prSet>
      <dgm:spPr/>
    </dgm:pt>
    <dgm:pt modelId="{EF2D7D12-067C-4EA2-B621-317F2D49C659}" type="pres">
      <dgm:prSet presAssocID="{8A8236D2-A343-4552-87F5-B5830F81E5EA}" presName="parTrans" presStyleLbl="sibTrans2D1" presStyleIdx="1" presStyleCnt="3"/>
      <dgm:spPr/>
    </dgm:pt>
    <dgm:pt modelId="{DECE21DA-020D-4363-A1DD-005F40DF1B6F}" type="pres">
      <dgm:prSet presAssocID="{8A8236D2-A343-4552-87F5-B5830F81E5EA}" presName="connectorText" presStyleLbl="sibTrans2D1" presStyleIdx="1" presStyleCnt="3"/>
      <dgm:spPr/>
    </dgm:pt>
    <dgm:pt modelId="{A22818EB-A465-4B64-87DB-33AD0A2216E5}" type="pres">
      <dgm:prSet presAssocID="{BEA29045-CCC1-4C29-8AA3-B76811703AA9}" presName="node" presStyleLbl="node1" presStyleIdx="1" presStyleCnt="3">
        <dgm:presLayoutVars>
          <dgm:bulletEnabled val="1"/>
        </dgm:presLayoutVars>
      </dgm:prSet>
      <dgm:spPr/>
    </dgm:pt>
    <dgm:pt modelId="{13AF4F95-6F57-4F56-814B-CC2EE4F50178}" type="pres">
      <dgm:prSet presAssocID="{DB13FF46-4AE5-4CCC-80EF-B93C3FC17FD2}" presName="parTrans" presStyleLbl="sibTrans2D1" presStyleIdx="2" presStyleCnt="3"/>
      <dgm:spPr/>
    </dgm:pt>
    <dgm:pt modelId="{123CC22A-2781-4C57-8A4E-8CC574FD21EB}" type="pres">
      <dgm:prSet presAssocID="{DB13FF46-4AE5-4CCC-80EF-B93C3FC17FD2}" presName="connectorText" presStyleLbl="sibTrans2D1" presStyleIdx="2" presStyleCnt="3"/>
      <dgm:spPr/>
    </dgm:pt>
    <dgm:pt modelId="{786797A0-79A2-4CFE-A72E-057C77D6B977}" type="pres">
      <dgm:prSet presAssocID="{287C3B9C-2346-463A-9134-CC37E87A0367}" presName="node" presStyleLbl="node1" presStyleIdx="2" presStyleCnt="3">
        <dgm:presLayoutVars>
          <dgm:bulletEnabled val="1"/>
        </dgm:presLayoutVars>
      </dgm:prSet>
      <dgm:spPr/>
    </dgm:pt>
  </dgm:ptLst>
  <dgm:cxnLst>
    <dgm:cxn modelId="{506F6409-282E-44AB-B0C7-65FB7D64E1F1}" type="presOf" srcId="{4339863E-06B3-4116-B612-14D49151B724}" destId="{E2B81914-8B93-426D-8543-408EC5EAC889}" srcOrd="1" destOrd="0" presId="urn:microsoft.com/office/officeart/2005/8/layout/radial5"/>
    <dgm:cxn modelId="{66ABDA0A-4807-4CBB-BFAD-AC5EED3608E4}" type="presOf" srcId="{287C3B9C-2346-463A-9134-CC37E87A0367}" destId="{786797A0-79A2-4CFE-A72E-057C77D6B977}" srcOrd="0" destOrd="0" presId="urn:microsoft.com/office/officeart/2005/8/layout/radial5"/>
    <dgm:cxn modelId="{1A65E411-7E14-4CE8-856C-80FF8983D0D6}" srcId="{6BC24AF2-8A21-46B6-BE9F-BCB651B3D4C1}" destId="{BEA29045-CCC1-4C29-8AA3-B76811703AA9}" srcOrd="1" destOrd="0" parTransId="{8A8236D2-A343-4552-87F5-B5830F81E5EA}" sibTransId="{9D10F255-3342-4C15-909D-EB306D9D3E0B}"/>
    <dgm:cxn modelId="{F4E52324-16C6-4FE6-BE54-1C3C089896ED}" type="presOf" srcId="{8A8236D2-A343-4552-87F5-B5830F81E5EA}" destId="{EF2D7D12-067C-4EA2-B621-317F2D49C659}" srcOrd="0" destOrd="0" presId="urn:microsoft.com/office/officeart/2005/8/layout/radial5"/>
    <dgm:cxn modelId="{8A845E62-20D3-4117-91C5-946F8BC9D436}" type="presOf" srcId="{6BC24AF2-8A21-46B6-BE9F-BCB651B3D4C1}" destId="{0CCFDEEB-D8DA-4AB7-ADA6-921C70E32F13}" srcOrd="0" destOrd="0" presId="urn:microsoft.com/office/officeart/2005/8/layout/radial5"/>
    <dgm:cxn modelId="{3995F762-6D43-4465-BDE7-511ACA2FBF98}" srcId="{DEF7A99D-D371-4052-AE0E-0CEDB5FC9DDB}" destId="{6BC24AF2-8A21-46B6-BE9F-BCB651B3D4C1}" srcOrd="0" destOrd="0" parTransId="{A9EF1C59-F15D-4237-BB50-7DBBD17FA514}" sibTransId="{858718D3-295C-45F2-9E24-5FEBF2E8ED0E}"/>
    <dgm:cxn modelId="{C4EBC385-36AB-48BA-AE17-9E3BC5A7953C}" type="presOf" srcId="{DB13FF46-4AE5-4CCC-80EF-B93C3FC17FD2}" destId="{13AF4F95-6F57-4F56-814B-CC2EE4F50178}" srcOrd="0" destOrd="0" presId="urn:microsoft.com/office/officeart/2005/8/layout/radial5"/>
    <dgm:cxn modelId="{2A922488-3D7C-4392-AFAB-529C5678478D}" type="presOf" srcId="{8A8236D2-A343-4552-87F5-B5830F81E5EA}" destId="{DECE21DA-020D-4363-A1DD-005F40DF1B6F}" srcOrd="1" destOrd="0" presId="urn:microsoft.com/office/officeart/2005/8/layout/radial5"/>
    <dgm:cxn modelId="{C842E990-83DF-43A8-9664-3A559B981C27}" srcId="{6BC24AF2-8A21-46B6-BE9F-BCB651B3D4C1}" destId="{287C3B9C-2346-463A-9134-CC37E87A0367}" srcOrd="2" destOrd="0" parTransId="{DB13FF46-4AE5-4CCC-80EF-B93C3FC17FD2}" sibTransId="{21548B69-F38D-4BC2-A66E-4BCB5C2606C2}"/>
    <dgm:cxn modelId="{72CD94AA-440D-4465-AD9E-B91E6A633402}" type="presOf" srcId="{4339863E-06B3-4116-B612-14D49151B724}" destId="{1D989D68-5D24-46D3-8D6B-61AD8CB5A3DE}" srcOrd="0" destOrd="0" presId="urn:microsoft.com/office/officeart/2005/8/layout/radial5"/>
    <dgm:cxn modelId="{9095F8B1-7EFD-4704-92E1-88357113FE8D}" type="presOf" srcId="{C753FA43-67D3-4AC9-B29D-7DB828510DF6}" destId="{E7F92FB7-8389-4541-86D5-56CDB76299D6}" srcOrd="0" destOrd="0" presId="urn:microsoft.com/office/officeart/2005/8/layout/radial5"/>
    <dgm:cxn modelId="{FC7706B9-6CD6-4C4E-95F2-E8A48E70DF4C}" type="presOf" srcId="{DB13FF46-4AE5-4CCC-80EF-B93C3FC17FD2}" destId="{123CC22A-2781-4C57-8A4E-8CC574FD21EB}" srcOrd="1" destOrd="0" presId="urn:microsoft.com/office/officeart/2005/8/layout/radial5"/>
    <dgm:cxn modelId="{BDBE1DDA-47A8-43F4-ADA5-3B4141880237}" type="presOf" srcId="{BEA29045-CCC1-4C29-8AA3-B76811703AA9}" destId="{A22818EB-A465-4B64-87DB-33AD0A2216E5}" srcOrd="0" destOrd="0" presId="urn:microsoft.com/office/officeart/2005/8/layout/radial5"/>
    <dgm:cxn modelId="{5FB92CDF-CC67-41E9-87FE-D1AAAE08DBBB}" srcId="{6BC24AF2-8A21-46B6-BE9F-BCB651B3D4C1}" destId="{C753FA43-67D3-4AC9-B29D-7DB828510DF6}" srcOrd="0" destOrd="0" parTransId="{4339863E-06B3-4116-B612-14D49151B724}" sibTransId="{EC32CB87-2D21-43FC-AA30-09319A787F35}"/>
    <dgm:cxn modelId="{AB79B3FE-40CF-4014-BE09-07EB7131F687}" type="presOf" srcId="{DEF7A99D-D371-4052-AE0E-0CEDB5FC9DDB}" destId="{6B89A231-75E6-47E3-85C8-AE1DFC40E33B}" srcOrd="0" destOrd="0" presId="urn:microsoft.com/office/officeart/2005/8/layout/radial5"/>
    <dgm:cxn modelId="{2F9BBB7D-8A40-44FC-B02E-079F1B77B346}" type="presParOf" srcId="{6B89A231-75E6-47E3-85C8-AE1DFC40E33B}" destId="{0CCFDEEB-D8DA-4AB7-ADA6-921C70E32F13}" srcOrd="0" destOrd="0" presId="urn:microsoft.com/office/officeart/2005/8/layout/radial5"/>
    <dgm:cxn modelId="{63D91856-47DB-4E5C-AB5F-994FCA87B6E3}" type="presParOf" srcId="{6B89A231-75E6-47E3-85C8-AE1DFC40E33B}" destId="{1D989D68-5D24-46D3-8D6B-61AD8CB5A3DE}" srcOrd="1" destOrd="0" presId="urn:microsoft.com/office/officeart/2005/8/layout/radial5"/>
    <dgm:cxn modelId="{96760FDE-C2EF-45A5-8242-77CC4C64EC63}" type="presParOf" srcId="{1D989D68-5D24-46D3-8D6B-61AD8CB5A3DE}" destId="{E2B81914-8B93-426D-8543-408EC5EAC889}" srcOrd="0" destOrd="0" presId="urn:microsoft.com/office/officeart/2005/8/layout/radial5"/>
    <dgm:cxn modelId="{F703AFDD-CDC0-4550-81E3-DDC42246542F}" type="presParOf" srcId="{6B89A231-75E6-47E3-85C8-AE1DFC40E33B}" destId="{E7F92FB7-8389-4541-86D5-56CDB76299D6}" srcOrd="2" destOrd="0" presId="urn:microsoft.com/office/officeart/2005/8/layout/radial5"/>
    <dgm:cxn modelId="{24B98819-2E7D-4BC5-939B-F4215F683256}" type="presParOf" srcId="{6B89A231-75E6-47E3-85C8-AE1DFC40E33B}" destId="{EF2D7D12-067C-4EA2-B621-317F2D49C659}" srcOrd="3" destOrd="0" presId="urn:microsoft.com/office/officeart/2005/8/layout/radial5"/>
    <dgm:cxn modelId="{D713BAF7-C32B-436A-BF14-AF78B68D1330}" type="presParOf" srcId="{EF2D7D12-067C-4EA2-B621-317F2D49C659}" destId="{DECE21DA-020D-4363-A1DD-005F40DF1B6F}" srcOrd="0" destOrd="0" presId="urn:microsoft.com/office/officeart/2005/8/layout/radial5"/>
    <dgm:cxn modelId="{9D1C7E0B-FF5B-45DC-BE3E-E03F4A7C8397}" type="presParOf" srcId="{6B89A231-75E6-47E3-85C8-AE1DFC40E33B}" destId="{A22818EB-A465-4B64-87DB-33AD0A2216E5}" srcOrd="4" destOrd="0" presId="urn:microsoft.com/office/officeart/2005/8/layout/radial5"/>
    <dgm:cxn modelId="{1F22043E-D810-43F7-9A29-F0BB1FF1F75D}" type="presParOf" srcId="{6B89A231-75E6-47E3-85C8-AE1DFC40E33B}" destId="{13AF4F95-6F57-4F56-814B-CC2EE4F50178}" srcOrd="5" destOrd="0" presId="urn:microsoft.com/office/officeart/2005/8/layout/radial5"/>
    <dgm:cxn modelId="{76720DA6-FCC7-479A-93D7-BF9256E41412}" type="presParOf" srcId="{13AF4F95-6F57-4F56-814B-CC2EE4F50178}" destId="{123CC22A-2781-4C57-8A4E-8CC574FD21EB}" srcOrd="0" destOrd="0" presId="urn:microsoft.com/office/officeart/2005/8/layout/radial5"/>
    <dgm:cxn modelId="{E32339F3-F804-4441-BA89-50FCE5223E3C}" type="presParOf" srcId="{6B89A231-75E6-47E3-85C8-AE1DFC40E33B}" destId="{786797A0-79A2-4CFE-A72E-057C77D6B977}" srcOrd="6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CFDEEB-D8DA-4AB7-ADA6-921C70E32F13}">
      <dsp:nvSpPr>
        <dsp:cNvPr id="0" name=""/>
        <dsp:cNvSpPr/>
      </dsp:nvSpPr>
      <dsp:spPr>
        <a:xfrm>
          <a:off x="3107120" y="2080328"/>
          <a:ext cx="1070471" cy="1070471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E" sz="45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263887" y="2237095"/>
        <a:ext cx="756937" cy="756937"/>
      </dsp:txXfrm>
    </dsp:sp>
    <dsp:sp modelId="{1D989D68-5D24-46D3-8D6B-61AD8CB5A3DE}">
      <dsp:nvSpPr>
        <dsp:cNvPr id="0" name=""/>
        <dsp:cNvSpPr/>
      </dsp:nvSpPr>
      <dsp:spPr>
        <a:xfrm rot="16200000">
          <a:off x="3446825" y="1540491"/>
          <a:ext cx="391060" cy="36396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E" sz="11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501419" y="1667877"/>
        <a:ext cx="281872" cy="218376"/>
      </dsp:txXfrm>
    </dsp:sp>
    <dsp:sp modelId="{E7F92FB7-8389-4541-86D5-56CDB76299D6}">
      <dsp:nvSpPr>
        <dsp:cNvPr id="0" name=""/>
        <dsp:cNvSpPr/>
      </dsp:nvSpPr>
      <dsp:spPr>
        <a:xfrm>
          <a:off x="2973311" y="4390"/>
          <a:ext cx="1338088" cy="1338088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Protein content 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(BCA assay)</a:t>
          </a:r>
        </a:p>
      </dsp:txBody>
      <dsp:txXfrm>
        <a:off x="3169269" y="200348"/>
        <a:ext cx="946172" cy="946172"/>
      </dsp:txXfrm>
    </dsp:sp>
    <dsp:sp modelId="{0B1EE5CF-334E-4BDA-AE44-BFB67B06AFBA}">
      <dsp:nvSpPr>
        <dsp:cNvPr id="0" name=""/>
        <dsp:cNvSpPr/>
      </dsp:nvSpPr>
      <dsp:spPr>
        <a:xfrm rot="19307222">
          <a:off x="4148557" y="1881094"/>
          <a:ext cx="391121" cy="36396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E" sz="11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160256" y="1987657"/>
        <a:ext cx="281933" cy="218376"/>
      </dsp:txXfrm>
    </dsp:sp>
    <dsp:sp modelId="{B47DBD75-AB4D-4068-A051-CA7B7DD721F9}">
      <dsp:nvSpPr>
        <dsp:cNvPr id="0" name=""/>
        <dsp:cNvSpPr/>
      </dsp:nvSpPr>
      <dsp:spPr>
        <a:xfrm>
          <a:off x="4499366" y="745073"/>
          <a:ext cx="1338088" cy="1338088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Sugar content (Dubois assay)</a:t>
          </a:r>
        </a:p>
      </dsp:txBody>
      <dsp:txXfrm>
        <a:off x="4695324" y="941031"/>
        <a:ext cx="946172" cy="946172"/>
      </dsp:txXfrm>
    </dsp:sp>
    <dsp:sp modelId="{864D1C0C-5532-4517-B9F4-5D2120DFF809}">
      <dsp:nvSpPr>
        <dsp:cNvPr id="0" name=""/>
        <dsp:cNvSpPr/>
      </dsp:nvSpPr>
      <dsp:spPr>
        <a:xfrm rot="771429">
          <a:off x="4317526" y="2632315"/>
          <a:ext cx="391060" cy="36396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E" sz="11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318895" y="2692959"/>
        <a:ext cx="281872" cy="218376"/>
      </dsp:txXfrm>
    </dsp:sp>
    <dsp:sp modelId="{222A0691-95A2-4E15-A457-7ECF66276CED}">
      <dsp:nvSpPr>
        <dsp:cNvPr id="0" name=""/>
        <dsp:cNvSpPr/>
      </dsp:nvSpPr>
      <dsp:spPr>
        <a:xfrm>
          <a:off x="4866747" y="2378684"/>
          <a:ext cx="1338088" cy="1338088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Total polyphenolic content 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(F-C assay)</a:t>
          </a:r>
        </a:p>
      </dsp:txBody>
      <dsp:txXfrm>
        <a:off x="5062705" y="2574642"/>
        <a:ext cx="946172" cy="946172"/>
      </dsp:txXfrm>
    </dsp:sp>
    <dsp:sp modelId="{EF2D7D12-067C-4EA2-B621-317F2D49C659}">
      <dsp:nvSpPr>
        <dsp:cNvPr id="0" name=""/>
        <dsp:cNvSpPr/>
      </dsp:nvSpPr>
      <dsp:spPr>
        <a:xfrm rot="3857143">
          <a:off x="3834324" y="3238232"/>
          <a:ext cx="391060" cy="36396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E" sz="11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865231" y="3261837"/>
        <a:ext cx="281872" cy="218376"/>
      </dsp:txXfrm>
    </dsp:sp>
    <dsp:sp modelId="{A22818EB-A465-4B64-87DB-33AD0A2216E5}">
      <dsp:nvSpPr>
        <dsp:cNvPr id="0" name=""/>
        <dsp:cNvSpPr/>
      </dsp:nvSpPr>
      <dsp:spPr>
        <a:xfrm>
          <a:off x="3815969" y="3696317"/>
          <a:ext cx="1338088" cy="1338088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Total flavonoid content (aluminium chloride assay)</a:t>
          </a:r>
        </a:p>
      </dsp:txBody>
      <dsp:txXfrm>
        <a:off x="4011927" y="3892275"/>
        <a:ext cx="946172" cy="946172"/>
      </dsp:txXfrm>
    </dsp:sp>
    <dsp:sp modelId="{EEAE2E97-FDCA-466F-B540-30B6C60D7C92}">
      <dsp:nvSpPr>
        <dsp:cNvPr id="0" name=""/>
        <dsp:cNvSpPr/>
      </dsp:nvSpPr>
      <dsp:spPr>
        <a:xfrm rot="6942857">
          <a:off x="3059327" y="3238232"/>
          <a:ext cx="391060" cy="36396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E" sz="1100" kern="1200"/>
        </a:p>
      </dsp:txBody>
      <dsp:txXfrm rot="10800000">
        <a:off x="3137608" y="3261837"/>
        <a:ext cx="281872" cy="218376"/>
      </dsp:txXfrm>
    </dsp:sp>
    <dsp:sp modelId="{026A3578-4868-47B0-9728-EDEDC0FC3CC6}">
      <dsp:nvSpPr>
        <dsp:cNvPr id="0" name=""/>
        <dsp:cNvSpPr/>
      </dsp:nvSpPr>
      <dsp:spPr>
        <a:xfrm>
          <a:off x="2130653" y="3696317"/>
          <a:ext cx="1338088" cy="1338088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Antioxidant assay (DPPH)</a:t>
          </a:r>
        </a:p>
      </dsp:txBody>
      <dsp:txXfrm>
        <a:off x="2326611" y="3892275"/>
        <a:ext cx="946172" cy="946172"/>
      </dsp:txXfrm>
    </dsp:sp>
    <dsp:sp modelId="{BAADEEBD-C232-43DD-BB50-4F602EE07E3A}">
      <dsp:nvSpPr>
        <dsp:cNvPr id="0" name=""/>
        <dsp:cNvSpPr/>
      </dsp:nvSpPr>
      <dsp:spPr>
        <a:xfrm rot="10028571">
          <a:off x="2576125" y="2632315"/>
          <a:ext cx="391060" cy="36396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E" sz="1100" kern="1200"/>
        </a:p>
      </dsp:txBody>
      <dsp:txXfrm rot="10800000">
        <a:off x="2683944" y="2692959"/>
        <a:ext cx="281872" cy="218376"/>
      </dsp:txXfrm>
    </dsp:sp>
    <dsp:sp modelId="{BDB79886-54B6-4994-AD38-D93E79645E61}">
      <dsp:nvSpPr>
        <dsp:cNvPr id="0" name=""/>
        <dsp:cNvSpPr/>
      </dsp:nvSpPr>
      <dsp:spPr>
        <a:xfrm>
          <a:off x="1079875" y="2378684"/>
          <a:ext cx="1338088" cy="1338088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ECM degradation (enzyme inhibition)</a:t>
          </a:r>
        </a:p>
      </dsp:txBody>
      <dsp:txXfrm>
        <a:off x="1275833" y="2574642"/>
        <a:ext cx="946172" cy="946172"/>
      </dsp:txXfrm>
    </dsp:sp>
    <dsp:sp modelId="{9CD25CA0-4A8C-4BF2-84FE-55C79DD780E6}">
      <dsp:nvSpPr>
        <dsp:cNvPr id="0" name=""/>
        <dsp:cNvSpPr/>
      </dsp:nvSpPr>
      <dsp:spPr>
        <a:xfrm rot="13114286">
          <a:off x="2748578" y="1876750"/>
          <a:ext cx="391060" cy="36396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E" sz="1100" kern="1200"/>
        </a:p>
      </dsp:txBody>
      <dsp:txXfrm rot="10800000">
        <a:off x="2845855" y="1983581"/>
        <a:ext cx="281872" cy="218376"/>
      </dsp:txXfrm>
    </dsp:sp>
    <dsp:sp modelId="{EEC06159-E965-445E-881F-480254D0400C}">
      <dsp:nvSpPr>
        <dsp:cNvPr id="0" name=""/>
        <dsp:cNvSpPr/>
      </dsp:nvSpPr>
      <dsp:spPr>
        <a:xfrm>
          <a:off x="1454893" y="735621"/>
          <a:ext cx="1338088" cy="1338088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Skin pigmentation (tyrosinase inhibition)</a:t>
          </a:r>
        </a:p>
      </dsp:txBody>
      <dsp:txXfrm>
        <a:off x="1650851" y="931579"/>
        <a:ext cx="946172" cy="94617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CFDEEB-D8DA-4AB7-ADA6-921C70E32F13}">
      <dsp:nvSpPr>
        <dsp:cNvPr id="0" name=""/>
        <dsp:cNvSpPr/>
      </dsp:nvSpPr>
      <dsp:spPr>
        <a:xfrm>
          <a:off x="2880634" y="2312425"/>
          <a:ext cx="1650212" cy="1650212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E" sz="65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122302" y="2554093"/>
        <a:ext cx="1166876" cy="1166876"/>
      </dsp:txXfrm>
    </dsp:sp>
    <dsp:sp modelId="{1D989D68-5D24-46D3-8D6B-61AD8CB5A3DE}">
      <dsp:nvSpPr>
        <dsp:cNvPr id="0" name=""/>
        <dsp:cNvSpPr/>
      </dsp:nvSpPr>
      <dsp:spPr>
        <a:xfrm rot="16200000">
          <a:off x="3531015" y="1712108"/>
          <a:ext cx="349451" cy="56107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E" sz="15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583433" y="1876740"/>
        <a:ext cx="244616" cy="336644"/>
      </dsp:txXfrm>
    </dsp:sp>
    <dsp:sp modelId="{E7F92FB7-8389-4541-86D5-56CDB76299D6}">
      <dsp:nvSpPr>
        <dsp:cNvPr id="0" name=""/>
        <dsp:cNvSpPr/>
      </dsp:nvSpPr>
      <dsp:spPr>
        <a:xfrm>
          <a:off x="2880634" y="2870"/>
          <a:ext cx="1650212" cy="1650212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5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Cytotoxicity</a:t>
          </a:r>
        </a:p>
      </dsp:txBody>
      <dsp:txXfrm>
        <a:off x="3122302" y="244538"/>
        <a:ext cx="1166876" cy="1166876"/>
      </dsp:txXfrm>
    </dsp:sp>
    <dsp:sp modelId="{EF2D7D12-067C-4EA2-B621-317F2D49C659}">
      <dsp:nvSpPr>
        <dsp:cNvPr id="0" name=""/>
        <dsp:cNvSpPr/>
      </dsp:nvSpPr>
      <dsp:spPr>
        <a:xfrm rot="1800000">
          <a:off x="4522516" y="3429439"/>
          <a:ext cx="349451" cy="56107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E" sz="15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529539" y="3515444"/>
        <a:ext cx="244616" cy="336644"/>
      </dsp:txXfrm>
    </dsp:sp>
    <dsp:sp modelId="{A22818EB-A465-4B64-87DB-33AD0A2216E5}">
      <dsp:nvSpPr>
        <dsp:cNvPr id="0" name=""/>
        <dsp:cNvSpPr/>
      </dsp:nvSpPr>
      <dsp:spPr>
        <a:xfrm>
          <a:off x="4880767" y="3467202"/>
          <a:ext cx="1650212" cy="1650212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5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ECM production (Col I, </a:t>
          </a:r>
          <a:r>
            <a:rPr lang="en-IE" sz="15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Eln</a:t>
          </a:r>
          <a:r>
            <a:rPr lang="en-IE" sz="15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and GAGs synthesis)</a:t>
          </a:r>
        </a:p>
      </dsp:txBody>
      <dsp:txXfrm>
        <a:off x="5122435" y="3708870"/>
        <a:ext cx="1166876" cy="1166876"/>
      </dsp:txXfrm>
    </dsp:sp>
    <dsp:sp modelId="{13AF4F95-6F57-4F56-814B-CC2EE4F50178}">
      <dsp:nvSpPr>
        <dsp:cNvPr id="0" name=""/>
        <dsp:cNvSpPr/>
      </dsp:nvSpPr>
      <dsp:spPr>
        <a:xfrm rot="9000000">
          <a:off x="2539514" y="3429439"/>
          <a:ext cx="349451" cy="56107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E" sz="1500" kern="1200"/>
        </a:p>
      </dsp:txBody>
      <dsp:txXfrm rot="10800000">
        <a:off x="2637326" y="3515444"/>
        <a:ext cx="244616" cy="336644"/>
      </dsp:txXfrm>
    </dsp:sp>
    <dsp:sp modelId="{786797A0-79A2-4CFE-A72E-057C77D6B977}">
      <dsp:nvSpPr>
        <dsp:cNvPr id="0" name=""/>
        <dsp:cNvSpPr/>
      </dsp:nvSpPr>
      <dsp:spPr>
        <a:xfrm>
          <a:off x="880501" y="3467202"/>
          <a:ext cx="1650212" cy="1650212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5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Anti-inflammatory assay (IL-6 production)</a:t>
          </a:r>
        </a:p>
      </dsp:txBody>
      <dsp:txXfrm>
        <a:off x="1122169" y="3708870"/>
        <a:ext cx="1166876" cy="11668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>
            <a:extLst>
              <a:ext uri="{FF2B5EF4-FFF2-40B4-BE49-F238E27FC236}">
                <a16:creationId xmlns:a16="http://schemas.microsoft.com/office/drawing/2014/main" id="{35089303-2995-C4EE-D544-C09177116D2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17CFD5D7-2A94-5A2A-AD3E-BD9BC669A2F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0F3558-F262-48E0-BA72-91AC8BA8D64A}" type="datetimeFigureOut">
              <a:rPr lang="da-DK" smtClean="0"/>
              <a:t>28-01-2025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B1D1C0E7-BB92-3902-FD6B-E773AD7E6F2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8B79499A-E9C8-E1F8-C284-87624FC5FB3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F5C6AC-7F45-45F8-B7BE-A1FB5FCC5794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996677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FE0C70-3F46-4B87-BA3E-682732B2B380}" type="datetimeFigureOut">
              <a:rPr lang="da-DK" smtClean="0"/>
              <a:t>28-01-2025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6434AF-9CA1-4B14-B47F-06E7507C1F9D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915802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6434AF-9CA1-4B14-B47F-06E7507C1F9D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131468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6434AF-9CA1-4B14-B47F-06E7507C1F9D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162033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8.png"/><Relationship Id="rId7" Type="http://schemas.openxmlformats.org/officeDocument/2006/relationships/image" Target="../media/image13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0.svg"/><Relationship Id="rId10" Type="http://schemas.openxmlformats.org/officeDocument/2006/relationships/image" Target="../media/image16.png"/><Relationship Id="rId4" Type="http://schemas.openxmlformats.org/officeDocument/2006/relationships/image" Target="../media/image9.png"/><Relationship Id="rId9" Type="http://schemas.openxmlformats.org/officeDocument/2006/relationships/image" Target="../media/image15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lede 9" descr="Et billede, der indeholder udendørs, træ, sky, plante&#10;&#10;Automatisk genereret beskrivelse">
            <a:extLst>
              <a:ext uri="{FF2B5EF4-FFF2-40B4-BE49-F238E27FC236}">
                <a16:creationId xmlns:a16="http://schemas.microsoft.com/office/drawing/2014/main" id="{8FCE0449-D2C1-275A-3964-0FC7ECFF78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57942"/>
            <a:ext cx="12192000" cy="8001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0CE1D4-96D3-4BDB-9239-66DB8D72AE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76894" y="2761454"/>
            <a:ext cx="5906197" cy="1451772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412511-3DCC-489F-A555-B1FE29DA5A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76894" y="4305301"/>
            <a:ext cx="65532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192EE4-2A4A-45FC-BA5E-0728DFDE6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EB97D7-1F22-424B-AC1B-17C67E106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0587E-A000-4DC1-8280-1642D02508FD}" type="slidenum">
              <a:rPr lang="da-DK" smtClean="0"/>
              <a:t>‹#›</a:t>
            </a:fld>
            <a:endParaRPr lang="da-DK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63313E38-0938-4C4A-8243-3E4F72D946EB}"/>
              </a:ext>
            </a:extLst>
          </p:cNvPr>
          <p:cNvSpPr txBox="1">
            <a:spLocks/>
          </p:cNvSpPr>
          <p:nvPr userDrawn="1"/>
        </p:nvSpPr>
        <p:spPr>
          <a:xfrm>
            <a:off x="-93956" y="6378041"/>
            <a:ext cx="10839797" cy="12059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/>
              <a:t>www.Bio4Africa.eu</a:t>
            </a:r>
            <a:endParaRPr lang="da-DK" sz="20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723A627-4CB3-4504-A79B-6924634770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746" y="930219"/>
            <a:ext cx="3562136" cy="120598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2AAD069-3002-4D0F-A3A2-DD203F1C6721}"/>
              </a:ext>
            </a:extLst>
          </p:cNvPr>
          <p:cNvCxnSpPr/>
          <p:nvPr userDrawn="1"/>
        </p:nvCxnSpPr>
        <p:spPr>
          <a:xfrm>
            <a:off x="4309583" y="6721475"/>
            <a:ext cx="2032718" cy="0"/>
          </a:xfrm>
          <a:prstGeom prst="line">
            <a:avLst/>
          </a:prstGeom>
          <a:ln w="19050">
            <a:solidFill>
              <a:srgbClr val="F5CC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F406FC73-7F40-4062-9D1C-10BE012EF7A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10600" y="6356350"/>
            <a:ext cx="2248239" cy="390998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B3EEF9-5311-483C-A17F-68F5069FD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CE9E097-3E9A-4D7F-BA01-459243EC3021}" type="datetimeFigureOut">
              <a:rPr lang="da-DK" smtClean="0"/>
              <a:pPr/>
              <a:t>28-01-2025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9564246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F0378-00E0-4994-9332-775E312E5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80B117-FBB5-48D6-93DC-05DCBACB45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B65E44-7AD8-493D-9DBF-4EACE6C0E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9E097-3E9A-4D7F-BA01-459243EC3021}" type="datetimeFigureOut">
              <a:rPr lang="da-DK" smtClean="0"/>
              <a:t>28-01-2025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F5F9E1-0C88-4DCB-8940-2E0E6F6D8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20350F-27C2-4242-A091-4C0306A6F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0587E-A000-4DC1-8280-1642D02508FD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90864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EE799D-2DD4-46CE-AE39-5F5EAB4A99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1213658"/>
            <a:ext cx="2628900" cy="467175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152599-65F3-478F-BC2F-EFB640241D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213657"/>
            <a:ext cx="7734300" cy="467175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455A02-6C43-40F4-9699-DBC3D3651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9E097-3E9A-4D7F-BA01-459243EC3021}" type="datetimeFigureOut">
              <a:rPr lang="da-DK" smtClean="0"/>
              <a:t>28-01-2025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0C45DA-E47D-4293-AE2B-424D9C83E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F2572E-1674-4CDF-ABD3-B1D945319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0587E-A000-4DC1-8280-1642D02508FD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071290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3E10FD2-07C3-4EEA-B236-C9F1274175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111"/>
            <a:ext cx="12191999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B3EEF9-5311-483C-A17F-68F5069FD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fld id="{FCE9E097-3E9A-4D7F-BA01-459243EC3021}" type="datetimeFigureOut">
              <a:rPr lang="da-DK" smtClean="0"/>
              <a:pPr/>
              <a:t>28-01-2025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192EE4-2A4A-45FC-BA5E-0728DFDE6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EB97D7-1F22-424B-AC1B-17C67E106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0587E-A000-4DC1-8280-1642D02508FD}" type="slidenum">
              <a:rPr lang="da-DK" smtClean="0"/>
              <a:t>‹#›</a:t>
            </a:fld>
            <a:endParaRPr lang="da-DK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63313E38-0938-4C4A-8243-3E4F72D946EB}"/>
              </a:ext>
            </a:extLst>
          </p:cNvPr>
          <p:cNvSpPr txBox="1">
            <a:spLocks/>
          </p:cNvSpPr>
          <p:nvPr userDrawn="1"/>
        </p:nvSpPr>
        <p:spPr>
          <a:xfrm>
            <a:off x="-1" y="6201295"/>
            <a:ext cx="12192000" cy="12059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/>
              <a:t>www.BIO4Africa.eu</a:t>
            </a:r>
            <a:endParaRPr lang="da-DK" sz="200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723A627-4CB3-4504-A79B-6924634770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2128" y="1079171"/>
            <a:ext cx="4487743" cy="1519349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2AAD069-3002-4D0F-A3A2-DD203F1C6721}"/>
              </a:ext>
            </a:extLst>
          </p:cNvPr>
          <p:cNvCxnSpPr/>
          <p:nvPr userDrawn="1"/>
        </p:nvCxnSpPr>
        <p:spPr>
          <a:xfrm>
            <a:off x="5079641" y="6558740"/>
            <a:ext cx="2032718" cy="0"/>
          </a:xfrm>
          <a:prstGeom prst="line">
            <a:avLst/>
          </a:prstGeom>
          <a:ln w="19050">
            <a:solidFill>
              <a:srgbClr val="F5CC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F406FC73-7F40-4062-9D1C-10BE012EF7A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47576" y="5245883"/>
            <a:ext cx="2496847" cy="434234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E5D6FE93-849C-41A1-876F-B1164A787DA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129049" y="3205453"/>
            <a:ext cx="381000" cy="381000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8B2B36E4-0722-4091-B134-1ECACB76569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637815" y="4508933"/>
            <a:ext cx="428625" cy="419100"/>
          </a:xfrm>
          <a:prstGeom prst="rect">
            <a:avLst/>
          </a:prstGeom>
        </p:spPr>
      </p:pic>
      <p:sp>
        <p:nvSpPr>
          <p:cNvPr id="16" name="Subtitle 2">
            <a:extLst>
              <a:ext uri="{FF2B5EF4-FFF2-40B4-BE49-F238E27FC236}">
                <a16:creationId xmlns:a16="http://schemas.microsoft.com/office/drawing/2014/main" id="{D98B8122-1E10-43B3-85AA-6A81EDF568DF}"/>
              </a:ext>
            </a:extLst>
          </p:cNvPr>
          <p:cNvSpPr txBox="1">
            <a:spLocks/>
          </p:cNvSpPr>
          <p:nvPr userDrawn="1"/>
        </p:nvSpPr>
        <p:spPr>
          <a:xfrm>
            <a:off x="2936322" y="2978261"/>
            <a:ext cx="6553200" cy="20070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www.linkedin-com/company/bio4Africa</a:t>
            </a:r>
          </a:p>
          <a:p>
            <a:r>
              <a:rPr lang="en-US" dirty="0"/>
              <a:t>www.X.com/bio4Africa</a:t>
            </a:r>
          </a:p>
          <a:p>
            <a:r>
              <a:rPr lang="en-US" dirty="0"/>
              <a:t>www.facebook.com/bio4africa</a:t>
            </a:r>
            <a:endParaRPr lang="da-DK" dirty="0"/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590DBD56-1C51-138E-556E-3059303E1331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540550" y="3871781"/>
            <a:ext cx="552527" cy="41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763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1C068-0A4B-499E-82F6-BA11771D6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C5C049-A82A-4B38-8760-C032B569C1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 indent="-228600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/>
            </a:lvl1pPr>
            <a:lvl2pPr marL="685800" indent="-228600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/>
            </a:lvl2pPr>
            <a:lvl3pPr marL="1143000" indent="-228600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/>
            </a:lvl3pPr>
            <a:lvl4pPr marL="1600200" indent="-228600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/>
            </a:lvl4pPr>
            <a:lvl5pPr marL="2057400" indent="-228600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a-DK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18697F-A449-426E-8FA5-8360946EF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9E097-3E9A-4D7F-BA01-459243EC3021}" type="datetimeFigureOut">
              <a:rPr lang="da-DK" smtClean="0"/>
              <a:t>28-01-2025</a:t>
            </a:fld>
            <a:endParaRPr lang="da-D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07BF1F-C0EE-49EF-BBE7-331C472A1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C40481-8CBA-4323-9DCD-F95E9880F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472738" cy="365125"/>
          </a:xfrm>
        </p:spPr>
        <p:txBody>
          <a:bodyPr/>
          <a:lstStyle/>
          <a:p>
            <a:fld id="{EDC0587E-A000-4DC1-8280-1642D02508FD}" type="slidenum">
              <a:rPr lang="da-DK" smtClean="0"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506569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2398A-5C18-4393-A0C3-D6DEB26CA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975DBB-9F90-4CC9-9FF1-7B2EB0E314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B28F58-6C0C-4A99-9770-2B4E1C27F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9E097-3E9A-4D7F-BA01-459243EC3021}" type="datetimeFigureOut">
              <a:rPr lang="da-DK" smtClean="0"/>
              <a:t>28-01-2025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CCFB9D-61B3-45B2-9A69-F1D3F59F1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6C2B0E-DDAA-46B2-ACED-DD1FE11E4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0587E-A000-4DC1-8280-1642D02508FD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268841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6A7C1-FAD3-4D58-A750-8908F96EA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923488-1A58-42E1-8222-3FEF885F23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62FE5A-70B3-48BA-BD22-EAC1FBB94B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F29F5D-70F8-42EA-AFFB-38A04DB00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9E097-3E9A-4D7F-BA01-459243EC3021}" type="datetimeFigureOut">
              <a:rPr lang="da-DK" smtClean="0"/>
              <a:t>28-01-2025</a:t>
            </a:fld>
            <a:endParaRPr lang="da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20C5FE-29A6-4368-9FD5-9173AEBCF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F8EA32-49C1-4B56-9CEE-71A1AF4F5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0587E-A000-4DC1-8280-1642D02508FD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46461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6783C-28F2-43C5-B8BD-55CF434D3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CBEEDB-ABAA-44E1-B4B5-A6BC82BC62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D709DB-0686-42FF-BF49-46BEF93A73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8FD9F2-ED0B-46BA-BD64-50CF60C23F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215770-9490-4568-93B8-4716D17683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CC4303-3CE2-47A8-B0CD-7319447E1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9E097-3E9A-4D7F-BA01-459243EC3021}" type="datetimeFigureOut">
              <a:rPr lang="da-DK" smtClean="0"/>
              <a:t>28-01-2025</a:t>
            </a:fld>
            <a:endParaRPr lang="da-DK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5D90A1-93EB-44FF-8E07-33067B90D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0FA44A5-D9FA-4D72-9038-E23E06B94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0587E-A000-4DC1-8280-1642D02508FD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51103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0DE8B-01A3-4646-9020-36E6CC632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  <a:endParaRPr lang="da-DK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FFF80B-41E4-43E3-874B-AA804CED4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9E097-3E9A-4D7F-BA01-459243EC3021}" type="datetimeFigureOut">
              <a:rPr lang="da-DK" smtClean="0"/>
              <a:t>28-01-2025</a:t>
            </a:fld>
            <a:endParaRPr lang="da-D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C000B9-1D4F-4E16-A43E-E64A941B6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277854-B2F8-45FA-8468-84BFEFAE7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464425" cy="365125"/>
          </a:xfrm>
        </p:spPr>
        <p:txBody>
          <a:bodyPr/>
          <a:lstStyle/>
          <a:p>
            <a:fld id="{EDC0587E-A000-4DC1-8280-1642D02508FD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69361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1A919A-4F87-42F0-9409-13CB4D356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9E097-3E9A-4D7F-BA01-459243EC3021}" type="datetimeFigureOut">
              <a:rPr lang="da-DK" smtClean="0"/>
              <a:t>28-01-2025</a:t>
            </a:fld>
            <a:endParaRPr lang="da-DK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895270-07D5-4E34-89B8-01BDA82B5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662869-3BF6-42E8-8B29-4AD0AD0D6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0587E-A000-4DC1-8280-1642D02508FD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26496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32EC1-BAA1-4314-8EDD-03C471530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195F91-75E8-4E51-BBC5-AA85E9C48F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F7963B-675C-41AE-BFD3-A68D64F1D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C33D0C-2698-4E9E-90AB-29E6C5F12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9E097-3E9A-4D7F-BA01-459243EC3021}" type="datetimeFigureOut">
              <a:rPr lang="da-DK" smtClean="0"/>
              <a:t>28-01-2025</a:t>
            </a:fld>
            <a:endParaRPr lang="da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A63511-D0AC-4731-80D2-1891D50DC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454812-1FE1-49BA-B729-53C30E55D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0587E-A000-4DC1-8280-1642D02508FD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92478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46269-2CEE-42E7-A363-CAAEF405D0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36C717B-587C-438F-83E4-CAB93073E7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8ECD68-5A04-480E-A00F-DBCAE8AE73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3562A5-0696-4EA7-ADA8-C7AC44334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9E097-3E9A-4D7F-BA01-459243EC3021}" type="datetimeFigureOut">
              <a:rPr lang="da-DK" smtClean="0"/>
              <a:t>28-01-2025</a:t>
            </a:fld>
            <a:endParaRPr lang="da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646336-DF19-42C7-BB6A-0DC603707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CF2339-2E43-4937-BC44-389BCAF5C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0587E-A000-4DC1-8280-1642D02508FD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602314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6.sv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888BC3C-945A-4BFE-8DAE-D55D778D11F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F7A8EE-1BD5-4E11-BFF8-755A95A70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162011" cy="1156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37BB15-83CE-4D34-8D9A-BEF0F280B1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55186-2D69-4E18-90FB-2EFE4A8B5A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E9E097-3E9A-4D7F-BA01-459243EC3021}" type="datetimeFigureOut">
              <a:rPr lang="da-DK" smtClean="0"/>
              <a:t>28-01-2025</a:t>
            </a:fld>
            <a:endParaRPr lang="da-D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B12537-38DF-42A6-B8FD-3A2866CAE4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222EDD-6734-4582-A908-90901D411A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14561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C0587E-A000-4DC1-8280-1642D02508FD}" type="slidenum">
              <a:rPr lang="da-DK" smtClean="0"/>
              <a:t>‹#›</a:t>
            </a:fld>
            <a:endParaRPr lang="da-DK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19F22A2-A182-47F2-B559-689292863D98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6712" y="365125"/>
            <a:ext cx="1767840" cy="5985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6E3268C-314C-448B-87B4-BE4C5185B2C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072372" y="6311900"/>
            <a:ext cx="1762180" cy="306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643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482714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microsoft.com/office/2007/relationships/diagramDrawing" Target="../diagrams/drawing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diagramColors" Target="../diagrams/colors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QuickStyle" Target="../diagrams/quickStyle2.xml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43.png"/><Relationship Id="rId10" Type="http://schemas.openxmlformats.org/officeDocument/2006/relationships/diagramLayout" Target="../diagrams/layout2.xml"/><Relationship Id="rId4" Type="http://schemas.openxmlformats.org/officeDocument/2006/relationships/diagramLayout" Target="../diagrams/layout1.xml"/><Relationship Id="rId9" Type="http://schemas.openxmlformats.org/officeDocument/2006/relationships/diagramData" Target="../diagrams/data2.xml"/><Relationship Id="rId1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microsoft.com/office/2007/relationships/hdphoto" Target="../media/hdphoto1.wdp"/><Relationship Id="rId7" Type="http://schemas.openxmlformats.org/officeDocument/2006/relationships/image" Target="../media/image22.jpeg"/><Relationship Id="rId12" Type="http://schemas.openxmlformats.org/officeDocument/2006/relationships/image" Target="../media/image26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11" Type="http://schemas.microsoft.com/office/2007/relationships/hdphoto" Target="../media/hdphoto3.wdp"/><Relationship Id="rId5" Type="http://schemas.microsoft.com/office/2007/relationships/hdphoto" Target="../media/hdphoto2.wdp"/><Relationship Id="rId10" Type="http://schemas.openxmlformats.org/officeDocument/2006/relationships/image" Target="../media/image25.png"/><Relationship Id="rId4" Type="http://schemas.openxmlformats.org/officeDocument/2006/relationships/image" Target="../media/image20.png"/><Relationship Id="rId9" Type="http://schemas.openxmlformats.org/officeDocument/2006/relationships/image" Target="../media/image24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microsoft.com/office/2007/relationships/hdphoto" Target="../media/hdphoto5.wdp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3.png"/><Relationship Id="rId5" Type="http://schemas.openxmlformats.org/officeDocument/2006/relationships/image" Target="../media/image32.svg"/><Relationship Id="rId10" Type="http://schemas.openxmlformats.org/officeDocument/2006/relationships/image" Target="../media/image37.sv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EE9046-1C69-4DEC-B396-FEC6275F2C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56000" y="3429000"/>
            <a:ext cx="7274094" cy="784226"/>
          </a:xfr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anchor="ctr">
            <a:normAutofit fontScale="90000"/>
          </a:bodyPr>
          <a:lstStyle/>
          <a:p>
            <a:pPr algn="ctr"/>
            <a:r>
              <a:rPr lang="da-DK" sz="3200" dirty="0">
                <a:solidFill>
                  <a:schemeClr val="accent2">
                    <a:lumMod val="75000"/>
                  </a:schemeClr>
                </a:solidFill>
                <a:ea typeface="+mn-ea"/>
                <a:cs typeface="+mn-cs"/>
              </a:rPr>
              <a:t>Novel application of green biorefinery whey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E4721A70-2AD2-4AC0-8C58-49B3E4009A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56000" y="4305301"/>
            <a:ext cx="7274094" cy="1655762"/>
          </a:xfrm>
          <a:solidFill>
            <a:schemeClr val="accent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 lnSpcReduction="10000"/>
          </a:bodyPr>
          <a:lstStyle/>
          <a:p>
            <a:r>
              <a:rPr lang="da-DK" sz="2800" b="1" dirty="0"/>
              <a:t>Aleksandra Augustyniak</a:t>
            </a:r>
          </a:p>
          <a:p>
            <a:r>
              <a:rPr lang="da-DK" dirty="0"/>
              <a:t>Munster Technological University, Ireland</a:t>
            </a:r>
          </a:p>
          <a:p>
            <a:r>
              <a:rPr lang="da-DK" sz="2200" dirty="0"/>
              <a:t>B4A Final Conference/BLP 2025, </a:t>
            </a:r>
          </a:p>
          <a:p>
            <a:r>
              <a:rPr lang="da-DK" sz="2200" dirty="0"/>
              <a:t>28-30 </a:t>
            </a:r>
            <a:r>
              <a:rPr lang="da-DK" sz="2200" dirty="0" err="1"/>
              <a:t>January</a:t>
            </a:r>
            <a:r>
              <a:rPr lang="da-DK" sz="2200" dirty="0"/>
              <a:t>, Montpellier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4C0619DB-8FC5-01D7-C41C-CD9981E852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7431"/>
            <a:ext cx="7431265" cy="803105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CF240E57-55B0-7EA0-1E45-39F893AD52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187" y="5812492"/>
            <a:ext cx="2722852" cy="1199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9353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FA9E43-A754-CDBE-8BEB-7E9E1A825C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323DB-1BEB-849B-A119-3A72080D2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231" y="116039"/>
            <a:ext cx="9162011" cy="1156104"/>
          </a:xfrm>
        </p:spPr>
        <p:txBody>
          <a:bodyPr>
            <a:normAutofit/>
          </a:bodyPr>
          <a:lstStyle/>
          <a:p>
            <a:r>
              <a:rPr lang="pl-PL" dirty="0"/>
              <a:t>Experimental design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9D8CC0-F88A-61D9-9516-7F6D2B3396DE}"/>
              </a:ext>
            </a:extLst>
          </p:cNvPr>
          <p:cNvSpPr txBox="1"/>
          <p:nvPr/>
        </p:nvSpPr>
        <p:spPr>
          <a:xfrm>
            <a:off x="2034763" y="1025637"/>
            <a:ext cx="22222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E" sz="2000" b="1" dirty="0"/>
              <a:t>Non-cellular assays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7DDB39-C422-C988-5373-2F7FBF28599A}"/>
              </a:ext>
            </a:extLst>
          </p:cNvPr>
          <p:cNvSpPr txBox="1"/>
          <p:nvPr/>
        </p:nvSpPr>
        <p:spPr>
          <a:xfrm>
            <a:off x="8203525" y="1025637"/>
            <a:ext cx="17285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2000" b="1" dirty="0"/>
              <a:t>Cellular assays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3FAE6F-9CC3-AD51-08E2-772BE0F983CA}"/>
              </a:ext>
            </a:extLst>
          </p:cNvPr>
          <p:cNvSpPr/>
          <p:nvPr/>
        </p:nvSpPr>
        <p:spPr>
          <a:xfrm>
            <a:off x="220133" y="1026695"/>
            <a:ext cx="5875867" cy="5594238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423E449-6F8B-3B1F-5879-D315301086A2}"/>
              </a:ext>
            </a:extLst>
          </p:cNvPr>
          <p:cNvSpPr/>
          <p:nvPr/>
        </p:nvSpPr>
        <p:spPr>
          <a:xfrm>
            <a:off x="6129867" y="1025637"/>
            <a:ext cx="5875867" cy="5594238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F4BD8F3E-662F-61EF-0CF2-94135043357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55263801"/>
              </p:ext>
            </p:extLst>
          </p:nvPr>
        </p:nvGraphicFramePr>
        <p:xfrm>
          <a:off x="-370565" y="1458255"/>
          <a:ext cx="7284712" cy="50387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3" name="Picture 12" descr="A white and blue liquid in a glass container&#10;&#10;Description automatically generated">
            <a:extLst>
              <a:ext uri="{FF2B5EF4-FFF2-40B4-BE49-F238E27FC236}">
                <a16:creationId xmlns:a16="http://schemas.microsoft.com/office/drawing/2014/main" id="{44E4A081-8D83-085C-3BE2-61A07348A0D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112" y="2767489"/>
            <a:ext cx="768361" cy="179523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D1DC690-1F55-D6A5-1DFC-0302CD81EECD}"/>
              </a:ext>
            </a:extLst>
          </p:cNvPr>
          <p:cNvSpPr txBox="1"/>
          <p:nvPr/>
        </p:nvSpPr>
        <p:spPr>
          <a:xfrm>
            <a:off x="2611391" y="3931217"/>
            <a:ext cx="132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600" b="1" dirty="0"/>
              <a:t>biorefinery whey </a:t>
            </a:r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4A1B158A-7F81-042F-7B2B-D57F787A83C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08602987"/>
              </p:ext>
            </p:extLst>
          </p:nvPr>
        </p:nvGraphicFramePr>
        <p:xfrm>
          <a:off x="5427712" y="1425747"/>
          <a:ext cx="7411482" cy="51202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pSp>
        <p:nvGrpSpPr>
          <p:cNvPr id="17" name="Group 16">
            <a:extLst>
              <a:ext uri="{FF2B5EF4-FFF2-40B4-BE49-F238E27FC236}">
                <a16:creationId xmlns:a16="http://schemas.microsoft.com/office/drawing/2014/main" id="{481A30B9-F266-CCD8-FF69-75DD39D5CD2F}"/>
              </a:ext>
            </a:extLst>
          </p:cNvPr>
          <p:cNvGrpSpPr/>
          <p:nvPr/>
        </p:nvGrpSpPr>
        <p:grpSpPr>
          <a:xfrm>
            <a:off x="7939977" y="2574147"/>
            <a:ext cx="2945388" cy="2558830"/>
            <a:chOff x="3868667" y="1151275"/>
            <a:chExt cx="3081845" cy="2518004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D21F505-05AD-11CA-C555-218A1DC88426}"/>
                </a:ext>
              </a:extLst>
            </p:cNvPr>
            <p:cNvGrpSpPr/>
            <p:nvPr/>
          </p:nvGrpSpPr>
          <p:grpSpPr>
            <a:xfrm>
              <a:off x="3868667" y="2222828"/>
              <a:ext cx="2687938" cy="1446451"/>
              <a:chOff x="4029455" y="2173683"/>
              <a:chExt cx="2687938" cy="1446451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F508E996-42AF-CA88-8378-F9CC854A37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029455" y="2173683"/>
                <a:ext cx="2497539" cy="1446451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4F9BF18-A294-E853-A36F-163D9463A7CC}"/>
                  </a:ext>
                </a:extLst>
              </p:cNvPr>
              <p:cNvSpPr txBox="1"/>
              <p:nvPr/>
            </p:nvSpPr>
            <p:spPr>
              <a:xfrm>
                <a:off x="4615437" y="2625113"/>
                <a:ext cx="210195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l-PL" sz="1600" b="1" dirty="0"/>
                  <a:t>Human Dermal Fibroblasts (HDFa)</a:t>
                </a:r>
              </a:p>
            </p:txBody>
          </p:sp>
        </p:grp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D624C50-887F-2B0A-D5E6-E49E25EAFC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 rot="4168405">
              <a:off x="5325436" y="879549"/>
              <a:ext cx="1353349" cy="189680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AA745D8F-DEC7-B268-2315-04872D3E5C14}"/>
              </a:ext>
            </a:extLst>
          </p:cNvPr>
          <p:cNvSpPr txBox="1"/>
          <p:nvPr/>
        </p:nvSpPr>
        <p:spPr>
          <a:xfrm>
            <a:off x="10009433" y="3245885"/>
            <a:ext cx="13702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600" b="1" dirty="0"/>
              <a:t>biorefinery whey</a:t>
            </a:r>
            <a:endParaRPr lang="pl-PL" sz="1600" b="1" dirty="0"/>
          </a:p>
        </p:txBody>
      </p:sp>
    </p:spTree>
    <p:extLst>
      <p:ext uri="{BB962C8B-B14F-4D97-AF65-F5344CB8AC3E}">
        <p14:creationId xmlns:p14="http://schemas.microsoft.com/office/powerpoint/2010/main" val="39737516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389CAC7-F41C-B9B6-A0A1-D79A8FDC1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178" y="180208"/>
            <a:ext cx="9486137" cy="1156104"/>
          </a:xfrm>
        </p:spPr>
        <p:txBody>
          <a:bodyPr anchor="ctr">
            <a:normAutofit/>
          </a:bodyPr>
          <a:lstStyle/>
          <a:p>
            <a:r>
              <a:rPr lang="en-IE" sz="3200" dirty="0"/>
              <a:t>Proximate composition of the green biorefinery whey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D4D13E5-B684-9815-857B-11C8B0B193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8134565"/>
              </p:ext>
            </p:extLst>
          </p:nvPr>
        </p:nvGraphicFramePr>
        <p:xfrm>
          <a:off x="637867" y="2022593"/>
          <a:ext cx="10495351" cy="2020018"/>
        </p:xfrm>
        <a:graphic>
          <a:graphicData uri="http://schemas.openxmlformats.org/drawingml/2006/table">
            <a:tbl>
              <a:tblPr>
                <a:tableStyleId>{93296810-A885-4BE3-A3E7-6D5BEEA58F35}</a:tableStyleId>
              </a:tblPr>
              <a:tblGrid>
                <a:gridCol w="2994607">
                  <a:extLst>
                    <a:ext uri="{9D8B030D-6E8A-4147-A177-3AD203B41FA5}">
                      <a16:colId xmlns:a16="http://schemas.microsoft.com/office/drawing/2014/main" val="2275882141"/>
                    </a:ext>
                  </a:extLst>
                </a:gridCol>
                <a:gridCol w="1286213">
                  <a:extLst>
                    <a:ext uri="{9D8B030D-6E8A-4147-A177-3AD203B41FA5}">
                      <a16:colId xmlns:a16="http://schemas.microsoft.com/office/drawing/2014/main" val="4008752641"/>
                    </a:ext>
                  </a:extLst>
                </a:gridCol>
                <a:gridCol w="588973">
                  <a:extLst>
                    <a:ext uri="{9D8B030D-6E8A-4147-A177-3AD203B41FA5}">
                      <a16:colId xmlns:a16="http://schemas.microsoft.com/office/drawing/2014/main" val="1038026952"/>
                    </a:ext>
                  </a:extLst>
                </a:gridCol>
                <a:gridCol w="1286213">
                  <a:extLst>
                    <a:ext uri="{9D8B030D-6E8A-4147-A177-3AD203B41FA5}">
                      <a16:colId xmlns:a16="http://schemas.microsoft.com/office/drawing/2014/main" val="1607423103"/>
                    </a:ext>
                  </a:extLst>
                </a:gridCol>
                <a:gridCol w="588973">
                  <a:extLst>
                    <a:ext uri="{9D8B030D-6E8A-4147-A177-3AD203B41FA5}">
                      <a16:colId xmlns:a16="http://schemas.microsoft.com/office/drawing/2014/main" val="3727251952"/>
                    </a:ext>
                  </a:extLst>
                </a:gridCol>
                <a:gridCol w="1286213">
                  <a:extLst>
                    <a:ext uri="{9D8B030D-6E8A-4147-A177-3AD203B41FA5}">
                      <a16:colId xmlns:a16="http://schemas.microsoft.com/office/drawing/2014/main" val="2239177284"/>
                    </a:ext>
                  </a:extLst>
                </a:gridCol>
                <a:gridCol w="588973">
                  <a:extLst>
                    <a:ext uri="{9D8B030D-6E8A-4147-A177-3AD203B41FA5}">
                      <a16:colId xmlns:a16="http://schemas.microsoft.com/office/drawing/2014/main" val="570491776"/>
                    </a:ext>
                  </a:extLst>
                </a:gridCol>
                <a:gridCol w="1286213">
                  <a:extLst>
                    <a:ext uri="{9D8B030D-6E8A-4147-A177-3AD203B41FA5}">
                      <a16:colId xmlns:a16="http://schemas.microsoft.com/office/drawing/2014/main" val="3314059731"/>
                    </a:ext>
                  </a:extLst>
                </a:gridCol>
                <a:gridCol w="588973">
                  <a:extLst>
                    <a:ext uri="{9D8B030D-6E8A-4147-A177-3AD203B41FA5}">
                      <a16:colId xmlns:a16="http://schemas.microsoft.com/office/drawing/2014/main" val="4279675640"/>
                    </a:ext>
                  </a:extLst>
                </a:gridCol>
              </a:tblGrid>
              <a:tr h="839116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u="none" strike="noStrike" dirty="0">
                          <a:effectLst/>
                        </a:rPr>
                        <a:t>Sample</a:t>
                      </a:r>
                      <a:endParaRPr lang="pl-PL" sz="18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u="none" strike="noStrike" dirty="0">
                          <a:effectLst/>
                        </a:rPr>
                        <a:t>Protein [mg/ml]</a:t>
                      </a:r>
                      <a:endParaRPr lang="pl-PL" sz="18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u="none" strike="noStrike" dirty="0">
                          <a:effectLst/>
                        </a:rPr>
                        <a:t>SEM</a:t>
                      </a:r>
                      <a:endParaRPr lang="pl-PL" sz="18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800" b="1" u="none" strike="noStrike" dirty="0">
                          <a:effectLst/>
                        </a:rPr>
                        <a:t>Sugar</a:t>
                      </a:r>
                      <a:r>
                        <a:rPr lang="pl-PL" sz="1800" b="1" u="none" strike="noStrike" dirty="0">
                          <a:effectLst/>
                        </a:rPr>
                        <a:t> [μg/ml]</a:t>
                      </a:r>
                      <a:endParaRPr lang="pl-PL" sz="18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u="none" strike="noStrike" dirty="0">
                          <a:effectLst/>
                        </a:rPr>
                        <a:t>SEM</a:t>
                      </a:r>
                      <a:endParaRPr lang="pl-PL" sz="18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u="none" strike="noStrike" dirty="0">
                          <a:effectLst/>
                        </a:rPr>
                        <a:t>TPC </a:t>
                      </a:r>
                      <a:endParaRPr lang="en-IE" sz="1800" b="1" u="none" strike="noStrike" dirty="0">
                        <a:effectLst/>
                      </a:endParaRPr>
                    </a:p>
                    <a:p>
                      <a:pPr algn="ctr" fontAlgn="ctr"/>
                      <a:r>
                        <a:rPr lang="pl-PL" sz="1800" b="1" u="none" strike="noStrike" dirty="0">
                          <a:effectLst/>
                        </a:rPr>
                        <a:t>[mg GAE/g]</a:t>
                      </a:r>
                      <a:endParaRPr lang="pl-PL" sz="18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u="none" strike="noStrike" dirty="0">
                          <a:effectLst/>
                        </a:rPr>
                        <a:t>SEM</a:t>
                      </a:r>
                      <a:endParaRPr lang="pl-PL" sz="18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u="none" strike="noStrike" dirty="0">
                          <a:effectLst/>
                        </a:rPr>
                        <a:t>TFC </a:t>
                      </a:r>
                      <a:endParaRPr lang="en-IE" sz="1800" b="1" u="none" strike="noStrike" dirty="0">
                        <a:effectLst/>
                      </a:endParaRPr>
                    </a:p>
                    <a:p>
                      <a:pPr algn="ctr" fontAlgn="ctr"/>
                      <a:r>
                        <a:rPr lang="pl-PL" sz="1800" b="1" u="none" strike="noStrike" dirty="0">
                          <a:effectLst/>
                        </a:rPr>
                        <a:t>[mg QE/g]</a:t>
                      </a:r>
                      <a:endParaRPr lang="pl-PL" sz="18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78B74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u="none" strike="noStrike" dirty="0">
                          <a:effectLst/>
                        </a:rPr>
                        <a:t>SEM</a:t>
                      </a:r>
                      <a:endParaRPr lang="pl-PL" sz="18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78B7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5995882"/>
                  </a:ext>
                </a:extLst>
              </a:tr>
              <a:tr h="590451">
                <a:tc>
                  <a:txBody>
                    <a:bodyPr/>
                    <a:lstStyle/>
                    <a:p>
                      <a:pPr algn="ctr" fontAlgn="ctr"/>
                      <a:r>
                        <a:rPr lang="en-IE" sz="2000" b="1" u="none" strike="noStrike" dirty="0">
                          <a:effectLst/>
                        </a:rPr>
                        <a:t>Alfalfa</a:t>
                      </a:r>
                      <a:endParaRPr lang="pl-PL" sz="20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800" u="none" strike="noStrike" dirty="0">
                          <a:effectLst/>
                        </a:rPr>
                        <a:t>0.66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800" u="none" strike="noStrike" dirty="0">
                          <a:effectLst/>
                        </a:rPr>
                        <a:t>0.05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800" u="none" strike="noStrike" dirty="0">
                          <a:effectLst/>
                        </a:rPr>
                        <a:t>17.36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800" u="none" strike="noStrike">
                          <a:effectLst/>
                        </a:rPr>
                        <a:t>1.61</a:t>
                      </a:r>
                      <a:endParaRPr lang="pl-PL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800" u="none" strike="noStrike" dirty="0">
                          <a:effectLst/>
                        </a:rPr>
                        <a:t>20.1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800" u="none" strike="noStrike" dirty="0">
                          <a:effectLst/>
                        </a:rPr>
                        <a:t>0.64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800" u="none" strike="noStrike" dirty="0">
                          <a:effectLst/>
                        </a:rPr>
                        <a:t>13.06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78B74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800" u="none" strike="noStrike" dirty="0">
                          <a:effectLst/>
                        </a:rPr>
                        <a:t>0.77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78B7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3726440"/>
                  </a:ext>
                </a:extLst>
              </a:tr>
              <a:tr h="590451">
                <a:tc>
                  <a:txBody>
                    <a:bodyPr/>
                    <a:lstStyle/>
                    <a:p>
                      <a:pPr algn="ctr" fontAlgn="ctr"/>
                      <a:r>
                        <a:rPr lang="en-IE" sz="2000" b="1" u="none" strike="noStrike" dirty="0" err="1">
                          <a:effectLst/>
                        </a:rPr>
                        <a:t>Pakchong</a:t>
                      </a:r>
                      <a:endParaRPr lang="pl-PL" sz="20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800" u="none" strike="noStrike" dirty="0">
                          <a:effectLst/>
                        </a:rPr>
                        <a:t>0.4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800" u="none" strike="noStrike" dirty="0">
                          <a:effectLst/>
                        </a:rPr>
                        <a:t>0.06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800" u="none" strike="noStrike" dirty="0">
                          <a:effectLst/>
                        </a:rPr>
                        <a:t>31.04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800" u="none" strike="noStrike" dirty="0">
                          <a:effectLst/>
                        </a:rPr>
                        <a:t>1.99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800" u="none" strike="noStrike" dirty="0">
                          <a:effectLst/>
                        </a:rPr>
                        <a:t>33.26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800" u="none" strike="noStrike" dirty="0">
                          <a:effectLst/>
                        </a:rPr>
                        <a:t>1.1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800" u="none" strike="noStrike" dirty="0">
                          <a:effectLst/>
                        </a:rPr>
                        <a:t>18.97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78B74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800" u="none" strike="noStrike" dirty="0">
                          <a:effectLst/>
                        </a:rPr>
                        <a:t>2.19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78B7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7294383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9840D40F-4483-1E0C-C125-5FF211BE236B}"/>
              </a:ext>
            </a:extLst>
          </p:cNvPr>
          <p:cNvSpPr txBox="1"/>
          <p:nvPr/>
        </p:nvSpPr>
        <p:spPr>
          <a:xfrm>
            <a:off x="1834194" y="4520344"/>
            <a:ext cx="889797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2400" b="0" i="0" dirty="0">
                <a:solidFill>
                  <a:srgbClr val="1F1F1F"/>
                </a:solidFill>
                <a:effectLst/>
              </a:rPr>
              <a:t>Phenolic compounds are well-known for their </a:t>
            </a:r>
            <a:r>
              <a:rPr lang="en-IE" sz="2400" b="1" i="0" dirty="0">
                <a:solidFill>
                  <a:srgbClr val="1F1F1F"/>
                </a:solidFill>
                <a:effectLst/>
              </a:rPr>
              <a:t>antioxidant</a:t>
            </a:r>
            <a:r>
              <a:rPr lang="en-IE" sz="2400" b="0" i="0" dirty="0">
                <a:solidFill>
                  <a:srgbClr val="1F1F1F"/>
                </a:solidFill>
                <a:effectLst/>
              </a:rPr>
              <a:t> </a:t>
            </a:r>
            <a:r>
              <a:rPr lang="en-IE" sz="2400" b="1" i="0" dirty="0">
                <a:solidFill>
                  <a:srgbClr val="1F1F1F"/>
                </a:solidFill>
                <a:effectLst/>
              </a:rPr>
              <a:t>properties</a:t>
            </a:r>
            <a:r>
              <a:rPr lang="en-IE" sz="2400" b="0" i="0" dirty="0">
                <a:solidFill>
                  <a:srgbClr val="1F1F1F"/>
                </a:solidFill>
                <a:effectLst/>
              </a:rPr>
              <a:t>, and </a:t>
            </a:r>
            <a:r>
              <a:rPr lang="en-IE" sz="2400" b="0" i="0" dirty="0">
                <a:solidFill>
                  <a:srgbClr val="040C28"/>
                </a:solidFill>
                <a:effectLst/>
              </a:rPr>
              <a:t>a higher TPC typically correlates with greater potential health benefits. </a:t>
            </a:r>
            <a:endParaRPr lang="en-IE" sz="2400" dirty="0"/>
          </a:p>
        </p:txBody>
      </p:sp>
    </p:spTree>
    <p:extLst>
      <p:ext uri="{BB962C8B-B14F-4D97-AF65-F5344CB8AC3E}">
        <p14:creationId xmlns:p14="http://schemas.microsoft.com/office/powerpoint/2010/main" val="11692590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AAFD95-2AEB-ED0D-FAD3-5F6FF2A5A8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CB2BF37-5621-A448-5780-27E03C377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178" y="180208"/>
            <a:ext cx="9486137" cy="1156104"/>
          </a:xfrm>
        </p:spPr>
        <p:txBody>
          <a:bodyPr anchor="ctr">
            <a:normAutofit/>
          </a:bodyPr>
          <a:lstStyle/>
          <a:p>
            <a:r>
              <a:rPr lang="en-IE" sz="3200" dirty="0"/>
              <a:t>Antioxidant potential of biorefinery whey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637495C1-A838-C6D6-DEED-07F5153DBFF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4475969"/>
              </p:ext>
            </p:extLst>
          </p:nvPr>
        </p:nvGraphicFramePr>
        <p:xfrm>
          <a:off x="1904251" y="2006564"/>
          <a:ext cx="6757989" cy="4108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9" r:id="rId2" imgW="5131574" imgH="3119294" progId="Prism9.Document">
                  <p:embed/>
                </p:oleObj>
              </mc:Choice>
              <mc:Fallback>
                <p:oleObj name="Prism 9" r:id="rId2" imgW="5131574" imgH="3119294" progId="Prism9.Document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E7A1B256-926F-495F-EDBC-F957EE353D3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904251" y="2006564"/>
                        <a:ext cx="6757989" cy="4108040"/>
                      </a:xfrm>
                      <a:prstGeom prst="rect">
                        <a:avLst/>
                      </a:prstGeom>
                      <a:solidFill>
                        <a:srgbClr val="9CA383">
                          <a:lumMod val="20000"/>
                          <a:lumOff val="80000"/>
                        </a:srgbClr>
                      </a:solidFill>
                      <a:ln>
                        <a:solidFill>
                          <a:srgbClr val="9CA383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5C71280D-C38C-AC20-2032-BE6A2AD017BC}"/>
              </a:ext>
            </a:extLst>
          </p:cNvPr>
          <p:cNvSpPr txBox="1"/>
          <p:nvPr/>
        </p:nvSpPr>
        <p:spPr>
          <a:xfrm>
            <a:off x="1870548" y="6149250"/>
            <a:ext cx="679169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IE" sz="16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Values correspond to mean ± SEM of three independent experiments.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ADED4B-866D-45A0-ED80-1618A3191887}"/>
              </a:ext>
            </a:extLst>
          </p:cNvPr>
          <p:cNvSpPr txBox="1"/>
          <p:nvPr/>
        </p:nvSpPr>
        <p:spPr>
          <a:xfrm>
            <a:off x="2214826" y="1175567"/>
            <a:ext cx="675798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IE" sz="2400" b="1" kern="100" dirty="0">
                <a:ea typeface="Calibri" panose="020F0502020204030204" pitchFamily="34" charset="0"/>
                <a:cs typeface="Times New Roman" panose="02020603050405020304" pitchFamily="18" charset="0"/>
              </a:rPr>
              <a:t>DPPH radical scavenging potential of whey samples and positive control (ascorbic acid). </a:t>
            </a:r>
          </a:p>
        </p:txBody>
      </p:sp>
    </p:spTree>
    <p:extLst>
      <p:ext uri="{BB962C8B-B14F-4D97-AF65-F5344CB8AC3E}">
        <p14:creationId xmlns:p14="http://schemas.microsoft.com/office/powerpoint/2010/main" val="3449051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6C0898B-2CA4-1429-4264-74BD88AE29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9092776"/>
              </p:ext>
            </p:extLst>
          </p:nvPr>
        </p:nvGraphicFramePr>
        <p:xfrm>
          <a:off x="1247831" y="2006563"/>
          <a:ext cx="9696338" cy="36758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27126">
                  <a:extLst>
                    <a:ext uri="{9D8B030D-6E8A-4147-A177-3AD203B41FA5}">
                      <a16:colId xmlns:a16="http://schemas.microsoft.com/office/drawing/2014/main" val="741673136"/>
                    </a:ext>
                  </a:extLst>
                </a:gridCol>
                <a:gridCol w="883157">
                  <a:extLst>
                    <a:ext uri="{9D8B030D-6E8A-4147-A177-3AD203B41FA5}">
                      <a16:colId xmlns:a16="http://schemas.microsoft.com/office/drawing/2014/main" val="1752456526"/>
                    </a:ext>
                  </a:extLst>
                </a:gridCol>
                <a:gridCol w="1545528">
                  <a:extLst>
                    <a:ext uri="{9D8B030D-6E8A-4147-A177-3AD203B41FA5}">
                      <a16:colId xmlns:a16="http://schemas.microsoft.com/office/drawing/2014/main" val="1402311628"/>
                    </a:ext>
                  </a:extLst>
                </a:gridCol>
                <a:gridCol w="883157">
                  <a:extLst>
                    <a:ext uri="{9D8B030D-6E8A-4147-A177-3AD203B41FA5}">
                      <a16:colId xmlns:a16="http://schemas.microsoft.com/office/drawing/2014/main" val="860198666"/>
                    </a:ext>
                  </a:extLst>
                </a:gridCol>
                <a:gridCol w="1545528">
                  <a:extLst>
                    <a:ext uri="{9D8B030D-6E8A-4147-A177-3AD203B41FA5}">
                      <a16:colId xmlns:a16="http://schemas.microsoft.com/office/drawing/2014/main" val="1766744386"/>
                    </a:ext>
                  </a:extLst>
                </a:gridCol>
                <a:gridCol w="883157">
                  <a:extLst>
                    <a:ext uri="{9D8B030D-6E8A-4147-A177-3AD203B41FA5}">
                      <a16:colId xmlns:a16="http://schemas.microsoft.com/office/drawing/2014/main" val="1270613038"/>
                    </a:ext>
                  </a:extLst>
                </a:gridCol>
                <a:gridCol w="1545528">
                  <a:extLst>
                    <a:ext uri="{9D8B030D-6E8A-4147-A177-3AD203B41FA5}">
                      <a16:colId xmlns:a16="http://schemas.microsoft.com/office/drawing/2014/main" val="3932761233"/>
                    </a:ext>
                  </a:extLst>
                </a:gridCol>
                <a:gridCol w="883157">
                  <a:extLst>
                    <a:ext uri="{9D8B030D-6E8A-4147-A177-3AD203B41FA5}">
                      <a16:colId xmlns:a16="http://schemas.microsoft.com/office/drawing/2014/main" val="2190550697"/>
                    </a:ext>
                  </a:extLst>
                </a:gridCol>
              </a:tblGrid>
              <a:tr h="656008">
                <a:tc gridSpan="2">
                  <a:txBody>
                    <a:bodyPr/>
                    <a:lstStyle/>
                    <a:p>
                      <a:pPr algn="l" fontAlgn="b"/>
                      <a:endParaRPr lang="en-I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318" marR="9318" marT="9318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318" marR="9318" marT="93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b="1" u="none" strike="noStrike" dirty="0">
                          <a:effectLst/>
                          <a:latin typeface="+mn-lt"/>
                        </a:rPr>
                        <a:t>Tyrosinase inhibition [%]</a:t>
                      </a:r>
                      <a:endParaRPr lang="en-I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318" marR="9318" marT="9318" marB="0" anchor="ctr">
                    <a:lnL w="12700" cmpd="sng">
                      <a:noFill/>
                    </a:lnL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b="1" u="none" strike="noStrike" dirty="0">
                          <a:effectLst/>
                          <a:latin typeface="+mn-lt"/>
                        </a:rPr>
                        <a:t>SEM</a:t>
                      </a:r>
                      <a:endParaRPr lang="en-I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318" marR="9318" marT="9318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b="1" u="none" strike="noStrike" dirty="0">
                          <a:effectLst/>
                          <a:latin typeface="+mn-lt"/>
                        </a:rPr>
                        <a:t>Elastase inhibition [%]</a:t>
                      </a:r>
                      <a:endParaRPr lang="en-I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318" marR="9318" marT="9318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b="1" u="none" strike="noStrike" dirty="0">
                          <a:effectLst/>
                          <a:latin typeface="+mn-lt"/>
                        </a:rPr>
                        <a:t>SEM</a:t>
                      </a:r>
                      <a:endParaRPr lang="en-I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318" marR="9318" marT="9318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b="1" u="none" strike="noStrike" dirty="0">
                          <a:effectLst/>
                          <a:latin typeface="+mn-lt"/>
                        </a:rPr>
                        <a:t>Collagenase inhibition [%]</a:t>
                      </a:r>
                      <a:endParaRPr lang="en-I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318" marR="9318" marT="9318" marB="0" anchor="ctr">
                    <a:solidFill>
                      <a:srgbClr val="FFC50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b="1" u="none" strike="noStrike" dirty="0">
                          <a:effectLst/>
                          <a:latin typeface="+mn-lt"/>
                        </a:rPr>
                        <a:t>SEM</a:t>
                      </a:r>
                      <a:endParaRPr lang="en-I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318" marR="9318" marT="9318" marB="0" anchor="ctr">
                    <a:solidFill>
                      <a:srgbClr val="FFC50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787429"/>
                  </a:ext>
                </a:extLst>
              </a:tr>
              <a:tr h="33554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IE" sz="1600" b="1" u="none" strike="noStrike" dirty="0">
                          <a:effectLst/>
                          <a:latin typeface="+mn-lt"/>
                        </a:rPr>
                        <a:t>positive control</a:t>
                      </a:r>
                      <a:endParaRPr lang="en-I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318" marR="9318" marT="9318" marB="0" anchor="ctr"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u="none" strike="noStrike" dirty="0">
                          <a:effectLst/>
                          <a:latin typeface="+mn-lt"/>
                        </a:rPr>
                        <a:t>91.46****</a:t>
                      </a:r>
                      <a:endParaRPr lang="en-I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318" marR="9318" marT="9318" marB="0"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u="none" strike="noStrike">
                          <a:effectLst/>
                          <a:latin typeface="+mn-lt"/>
                        </a:rPr>
                        <a:t>0.41</a:t>
                      </a:r>
                      <a:endParaRPr lang="en-IE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318" marR="9318" marT="9318" marB="0"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u="none" strike="noStrike" dirty="0">
                          <a:effectLst/>
                          <a:latin typeface="+mn-lt"/>
                        </a:rPr>
                        <a:t>26.86****</a:t>
                      </a:r>
                      <a:endParaRPr lang="en-I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318" marR="9318" marT="9318" marB="0"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u="none" strike="noStrike" dirty="0">
                          <a:effectLst/>
                          <a:latin typeface="+mn-lt"/>
                        </a:rPr>
                        <a:t>3.90</a:t>
                      </a:r>
                      <a:endParaRPr lang="en-I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318" marR="9318" marT="9318" marB="0"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u="none" strike="noStrike" dirty="0">
                          <a:effectLst/>
                          <a:latin typeface="+mn-lt"/>
                        </a:rPr>
                        <a:t>75.6****</a:t>
                      </a:r>
                      <a:endParaRPr lang="en-I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318" marR="9318" marT="9318" marB="0"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50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u="none" strike="noStrike" dirty="0">
                          <a:effectLst/>
                          <a:latin typeface="+mn-lt"/>
                        </a:rPr>
                        <a:t>1.48</a:t>
                      </a:r>
                      <a:endParaRPr lang="en-I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318" marR="9318" marT="9318" marB="0"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50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5207019"/>
                  </a:ext>
                </a:extLst>
              </a:tr>
              <a:tr h="335540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IE" sz="1600" b="1" u="none" strike="noStrike" dirty="0">
                          <a:effectLst/>
                          <a:latin typeface="+mn-lt"/>
                        </a:rPr>
                        <a:t>Alfalfa </a:t>
                      </a:r>
                    </a:p>
                    <a:p>
                      <a:pPr algn="ctr" fontAlgn="ctr"/>
                      <a:r>
                        <a:rPr lang="en-IE" sz="1600" b="1" u="none" strike="noStrike" dirty="0">
                          <a:effectLst/>
                          <a:latin typeface="+mn-lt"/>
                        </a:rPr>
                        <a:t>[mg/ml]</a:t>
                      </a:r>
                      <a:endParaRPr lang="en-I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318" marR="9318" marT="9318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b="1" u="none" strike="noStrike" dirty="0">
                          <a:effectLst/>
                          <a:latin typeface="+mn-lt"/>
                        </a:rPr>
                        <a:t>10</a:t>
                      </a:r>
                      <a:endParaRPr lang="en-I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318" marR="9318" marT="9318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u="none" strike="noStrike" dirty="0">
                          <a:effectLst/>
                          <a:latin typeface="+mn-lt"/>
                        </a:rPr>
                        <a:t>7.40</a:t>
                      </a:r>
                      <a:endParaRPr lang="en-I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318" marR="9318" marT="9318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u="none" strike="noStrike" dirty="0">
                          <a:effectLst/>
                          <a:latin typeface="+mn-lt"/>
                        </a:rPr>
                        <a:t>2.14</a:t>
                      </a:r>
                      <a:endParaRPr lang="en-I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318" marR="9318" marT="9318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u="none" strike="noStrike" dirty="0">
                          <a:effectLst/>
                          <a:latin typeface="+mn-lt"/>
                        </a:rPr>
                        <a:t>2.21</a:t>
                      </a:r>
                      <a:endParaRPr lang="en-I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318" marR="9318" marT="9318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u="none" strike="noStrike" dirty="0">
                          <a:effectLst/>
                          <a:latin typeface="+mn-lt"/>
                        </a:rPr>
                        <a:t>1.44</a:t>
                      </a:r>
                      <a:endParaRPr lang="en-I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318" marR="9318" marT="9318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u="none" strike="noStrike" dirty="0">
                          <a:effectLst/>
                          <a:latin typeface="+mn-lt"/>
                        </a:rPr>
                        <a:t>35.27****</a:t>
                      </a:r>
                      <a:endParaRPr lang="en-I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318" marR="9318" marT="9318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C50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u="none" strike="noStrike">
                          <a:effectLst/>
                          <a:latin typeface="+mn-lt"/>
                        </a:rPr>
                        <a:t>0.97</a:t>
                      </a:r>
                      <a:endParaRPr lang="en-IE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318" marR="9318" marT="9318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C50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9277953"/>
                  </a:ext>
                </a:extLst>
              </a:tr>
              <a:tr h="335540">
                <a:tc v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b="1" u="none" strike="noStrike" dirty="0">
                          <a:effectLst/>
                          <a:latin typeface="+mn-lt"/>
                        </a:rPr>
                        <a:t>1</a:t>
                      </a:r>
                      <a:endParaRPr lang="en-I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318" marR="9318" marT="9318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u="none" strike="noStrike" dirty="0">
                          <a:effectLst/>
                          <a:latin typeface="+mn-lt"/>
                        </a:rPr>
                        <a:t>17.90**</a:t>
                      </a:r>
                      <a:endParaRPr lang="en-I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318" marR="9318" marT="9318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u="none" strike="noStrike">
                          <a:effectLst/>
                          <a:latin typeface="+mn-lt"/>
                        </a:rPr>
                        <a:t>4.97</a:t>
                      </a:r>
                      <a:endParaRPr lang="en-IE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318" marR="9318" marT="9318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u="none" strike="noStrike" dirty="0">
                          <a:effectLst/>
                          <a:latin typeface="+mn-lt"/>
                        </a:rPr>
                        <a:t>5.42</a:t>
                      </a:r>
                      <a:endParaRPr lang="en-I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318" marR="9318" marT="9318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u="none" strike="noStrike" dirty="0">
                          <a:effectLst/>
                          <a:latin typeface="+mn-lt"/>
                        </a:rPr>
                        <a:t>1.07</a:t>
                      </a:r>
                      <a:endParaRPr lang="en-I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318" marR="9318" marT="9318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u="none" strike="noStrike" dirty="0">
                          <a:effectLst/>
                          <a:latin typeface="+mn-lt"/>
                        </a:rPr>
                        <a:t>25.402****</a:t>
                      </a:r>
                      <a:endParaRPr lang="en-I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318" marR="9318" marT="9318" marB="0" anchor="ctr">
                    <a:solidFill>
                      <a:srgbClr val="FFC50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u="none" strike="noStrike" dirty="0">
                          <a:effectLst/>
                          <a:latin typeface="+mn-lt"/>
                        </a:rPr>
                        <a:t>1.06</a:t>
                      </a:r>
                      <a:endParaRPr lang="en-I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318" marR="9318" marT="9318" marB="0" anchor="ctr">
                    <a:solidFill>
                      <a:srgbClr val="FFC50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48683"/>
                  </a:ext>
                </a:extLst>
              </a:tr>
              <a:tr h="335540">
                <a:tc v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b="1" u="none" strike="noStrike" dirty="0">
                          <a:effectLst/>
                          <a:latin typeface="+mn-lt"/>
                        </a:rPr>
                        <a:t>0.1</a:t>
                      </a:r>
                      <a:endParaRPr lang="en-I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318" marR="9318" marT="9318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u="none" strike="noStrike" dirty="0">
                          <a:effectLst/>
                          <a:latin typeface="+mn-lt"/>
                        </a:rPr>
                        <a:t>26.15****</a:t>
                      </a:r>
                      <a:endParaRPr lang="en-I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318" marR="9318" marT="9318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u="none" strike="noStrike">
                          <a:effectLst/>
                          <a:latin typeface="+mn-lt"/>
                        </a:rPr>
                        <a:t>4.33</a:t>
                      </a:r>
                      <a:endParaRPr lang="en-IE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318" marR="9318" marT="9318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u="none" strike="noStrike" dirty="0">
                          <a:effectLst/>
                          <a:latin typeface="+mn-lt"/>
                        </a:rPr>
                        <a:t>5.10</a:t>
                      </a:r>
                      <a:endParaRPr lang="en-I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318" marR="9318" marT="9318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u="none" strike="noStrike" dirty="0">
                          <a:effectLst/>
                          <a:latin typeface="+mn-lt"/>
                        </a:rPr>
                        <a:t>1.50</a:t>
                      </a:r>
                      <a:endParaRPr lang="en-I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318" marR="9318" marT="9318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u="none" strike="noStrike" dirty="0">
                          <a:effectLst/>
                          <a:latin typeface="+mn-lt"/>
                        </a:rPr>
                        <a:t>22.08***</a:t>
                      </a:r>
                      <a:endParaRPr lang="en-I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318" marR="9318" marT="9318" marB="0" anchor="ctr">
                    <a:solidFill>
                      <a:srgbClr val="FFC50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u="none" strike="noStrike" dirty="0">
                          <a:effectLst/>
                          <a:latin typeface="+mn-lt"/>
                        </a:rPr>
                        <a:t>4.47</a:t>
                      </a:r>
                      <a:endParaRPr lang="en-I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318" marR="9318" marT="9318" marB="0" anchor="ctr">
                    <a:solidFill>
                      <a:srgbClr val="FFC50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7151947"/>
                  </a:ext>
                </a:extLst>
              </a:tr>
              <a:tr h="335540">
                <a:tc v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b="1" u="none" strike="noStrike" dirty="0">
                          <a:effectLst/>
                          <a:latin typeface="+mn-lt"/>
                        </a:rPr>
                        <a:t>0.01</a:t>
                      </a:r>
                      <a:endParaRPr lang="en-I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318" marR="9318" marT="9318" marB="0"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u="none" strike="noStrike" dirty="0">
                          <a:effectLst/>
                          <a:latin typeface="+mn-lt"/>
                        </a:rPr>
                        <a:t>22.94****</a:t>
                      </a:r>
                      <a:endParaRPr lang="en-I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318" marR="9318" marT="9318" marB="0"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u="none" strike="noStrike">
                          <a:effectLst/>
                          <a:latin typeface="+mn-lt"/>
                        </a:rPr>
                        <a:t>3.13</a:t>
                      </a:r>
                      <a:endParaRPr lang="en-IE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318" marR="9318" marT="9318" marB="0"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u="none" strike="noStrike" dirty="0">
                          <a:effectLst/>
                          <a:latin typeface="+mn-lt"/>
                        </a:rPr>
                        <a:t>5.27</a:t>
                      </a:r>
                      <a:endParaRPr lang="en-I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318" marR="9318" marT="9318" marB="0"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u="none" strike="noStrike">
                          <a:effectLst/>
                          <a:latin typeface="+mn-lt"/>
                        </a:rPr>
                        <a:t>1.29</a:t>
                      </a:r>
                      <a:endParaRPr lang="en-IE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318" marR="9318" marT="9318" marB="0"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u="none" strike="noStrike" dirty="0">
                          <a:effectLst/>
                          <a:latin typeface="+mn-lt"/>
                        </a:rPr>
                        <a:t>13.75***</a:t>
                      </a:r>
                      <a:endParaRPr lang="en-I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318" marR="9318" marT="9318" marB="0"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50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u="none" strike="noStrike">
                          <a:effectLst/>
                          <a:latin typeface="+mn-lt"/>
                        </a:rPr>
                        <a:t>0.73</a:t>
                      </a:r>
                      <a:endParaRPr lang="en-IE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318" marR="9318" marT="9318" marB="0"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50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8180733"/>
                  </a:ext>
                </a:extLst>
              </a:tr>
              <a:tr h="335540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IE" sz="1600" b="1" u="none" strike="noStrike" dirty="0" err="1">
                          <a:effectLst/>
                          <a:latin typeface="+mn-lt"/>
                        </a:rPr>
                        <a:t>Pakchong</a:t>
                      </a:r>
                      <a:r>
                        <a:rPr lang="en-IE" sz="1600" b="1" u="none" strike="noStrike" dirty="0">
                          <a:effectLst/>
                          <a:latin typeface="+mn-lt"/>
                        </a:rPr>
                        <a:t> [mg/ml]</a:t>
                      </a:r>
                      <a:endParaRPr lang="en-I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318" marR="9318" marT="9318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b="1" u="none" strike="noStrike">
                          <a:effectLst/>
                          <a:latin typeface="+mn-lt"/>
                        </a:rPr>
                        <a:t>10</a:t>
                      </a:r>
                      <a:endParaRPr lang="en-I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318" marR="9318" marT="9318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u="none" strike="noStrike">
                          <a:effectLst/>
                          <a:latin typeface="+mn-lt"/>
                        </a:rPr>
                        <a:t>6.62</a:t>
                      </a:r>
                      <a:endParaRPr lang="en-IE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318" marR="9318" marT="9318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u="none" strike="noStrike" dirty="0">
                          <a:effectLst/>
                          <a:latin typeface="+mn-lt"/>
                        </a:rPr>
                        <a:t>2.78</a:t>
                      </a:r>
                      <a:endParaRPr lang="en-I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318" marR="9318" marT="9318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u="none" strike="noStrike" dirty="0">
                          <a:effectLst/>
                          <a:latin typeface="+mn-lt"/>
                        </a:rPr>
                        <a:t>25.90****</a:t>
                      </a:r>
                      <a:endParaRPr lang="en-I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318" marR="9318" marT="9318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u="none" strike="noStrike" dirty="0">
                          <a:effectLst/>
                          <a:latin typeface="+mn-lt"/>
                        </a:rPr>
                        <a:t>1.15</a:t>
                      </a:r>
                      <a:endParaRPr lang="en-I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318" marR="9318" marT="9318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u="none" strike="noStrike" dirty="0">
                          <a:effectLst/>
                          <a:latin typeface="+mn-lt"/>
                        </a:rPr>
                        <a:t>79.44****</a:t>
                      </a:r>
                      <a:endParaRPr lang="en-I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318" marR="9318" marT="9318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C50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u="none" strike="noStrike" dirty="0">
                          <a:effectLst/>
                          <a:latin typeface="+mn-lt"/>
                        </a:rPr>
                        <a:t>2.37</a:t>
                      </a:r>
                      <a:endParaRPr lang="en-I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318" marR="9318" marT="9318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C50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9075800"/>
                  </a:ext>
                </a:extLst>
              </a:tr>
              <a:tr h="335540">
                <a:tc v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b="1" u="none" strike="noStrike" dirty="0">
                          <a:effectLst/>
                          <a:latin typeface="+mn-lt"/>
                        </a:rPr>
                        <a:t>1</a:t>
                      </a:r>
                      <a:endParaRPr lang="en-I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318" marR="9318" marT="9318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u="none" strike="noStrike">
                          <a:effectLst/>
                          <a:latin typeface="+mn-lt"/>
                        </a:rPr>
                        <a:t>19.53**</a:t>
                      </a:r>
                      <a:endParaRPr lang="en-IE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318" marR="9318" marT="9318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u="none" strike="noStrike" dirty="0">
                          <a:effectLst/>
                          <a:latin typeface="+mn-lt"/>
                        </a:rPr>
                        <a:t>2.72</a:t>
                      </a:r>
                      <a:endParaRPr lang="en-I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318" marR="9318" marT="9318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u="none" strike="noStrike" dirty="0">
                          <a:effectLst/>
                          <a:latin typeface="+mn-lt"/>
                        </a:rPr>
                        <a:t>4.60</a:t>
                      </a:r>
                      <a:endParaRPr lang="en-I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318" marR="9318" marT="9318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u="none" strike="noStrike" dirty="0">
                          <a:effectLst/>
                          <a:latin typeface="+mn-lt"/>
                        </a:rPr>
                        <a:t>2.03</a:t>
                      </a:r>
                      <a:endParaRPr lang="en-I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318" marR="9318" marT="9318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u="none" strike="noStrike" dirty="0">
                          <a:effectLst/>
                          <a:latin typeface="+mn-lt"/>
                        </a:rPr>
                        <a:t>70.38****</a:t>
                      </a:r>
                      <a:endParaRPr lang="en-I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318" marR="9318" marT="9318" marB="0" anchor="ctr">
                    <a:solidFill>
                      <a:srgbClr val="FFC50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u="none" strike="noStrike" dirty="0">
                          <a:effectLst/>
                          <a:latin typeface="+mn-lt"/>
                        </a:rPr>
                        <a:t>1.88</a:t>
                      </a:r>
                      <a:endParaRPr lang="en-I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318" marR="9318" marT="9318" marB="0" anchor="ctr">
                    <a:solidFill>
                      <a:srgbClr val="FFC50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1701491"/>
                  </a:ext>
                </a:extLst>
              </a:tr>
              <a:tr h="335540">
                <a:tc v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b="1" u="none" strike="noStrike" dirty="0">
                          <a:effectLst/>
                          <a:latin typeface="+mn-lt"/>
                        </a:rPr>
                        <a:t>0.1</a:t>
                      </a:r>
                      <a:endParaRPr lang="en-I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318" marR="9318" marT="9318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u="none" strike="noStrike">
                          <a:effectLst/>
                          <a:latin typeface="+mn-lt"/>
                        </a:rPr>
                        <a:t>19.19**</a:t>
                      </a:r>
                      <a:endParaRPr lang="en-IE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318" marR="9318" marT="9318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u="none" strike="noStrike" dirty="0">
                          <a:effectLst/>
                          <a:latin typeface="+mn-lt"/>
                        </a:rPr>
                        <a:t>2.00</a:t>
                      </a:r>
                      <a:endParaRPr lang="en-I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318" marR="9318" marT="9318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u="none" strike="noStrike" dirty="0">
                          <a:effectLst/>
                          <a:latin typeface="+mn-lt"/>
                        </a:rPr>
                        <a:t>6.74</a:t>
                      </a:r>
                      <a:endParaRPr lang="en-I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318" marR="9318" marT="9318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u="none" strike="noStrike" dirty="0">
                          <a:effectLst/>
                          <a:latin typeface="+mn-lt"/>
                        </a:rPr>
                        <a:t>1.87</a:t>
                      </a:r>
                      <a:endParaRPr lang="en-I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318" marR="9318" marT="9318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u="none" strike="noStrike">
                          <a:effectLst/>
                          <a:latin typeface="+mn-lt"/>
                        </a:rPr>
                        <a:t>47.07****</a:t>
                      </a:r>
                      <a:endParaRPr lang="en-IE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318" marR="9318" marT="9318" marB="0" anchor="ctr">
                    <a:solidFill>
                      <a:srgbClr val="FFC50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u="none" strike="noStrike" dirty="0">
                          <a:effectLst/>
                          <a:latin typeface="+mn-lt"/>
                        </a:rPr>
                        <a:t>3.92</a:t>
                      </a:r>
                      <a:endParaRPr lang="en-I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318" marR="9318" marT="9318" marB="0" anchor="ctr">
                    <a:solidFill>
                      <a:srgbClr val="FFC50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0651995"/>
                  </a:ext>
                </a:extLst>
              </a:tr>
              <a:tr h="335540">
                <a:tc v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b="1" u="none" strike="noStrike" dirty="0">
                          <a:effectLst/>
                          <a:latin typeface="+mn-lt"/>
                        </a:rPr>
                        <a:t>0.01</a:t>
                      </a:r>
                      <a:endParaRPr lang="en-I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318" marR="9318" marT="9318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u="none" strike="noStrike">
                          <a:effectLst/>
                          <a:latin typeface="+mn-lt"/>
                        </a:rPr>
                        <a:t>13.42</a:t>
                      </a:r>
                      <a:endParaRPr lang="en-IE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318" marR="9318" marT="9318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u="none" strike="noStrike" dirty="0">
                          <a:effectLst/>
                          <a:latin typeface="+mn-lt"/>
                        </a:rPr>
                        <a:t>5.74</a:t>
                      </a:r>
                      <a:endParaRPr lang="en-I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318" marR="9318" marT="9318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u="none" strike="noStrike" dirty="0">
                          <a:effectLst/>
                          <a:latin typeface="+mn-lt"/>
                        </a:rPr>
                        <a:t>5.07</a:t>
                      </a:r>
                      <a:endParaRPr lang="en-I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318" marR="9318" marT="9318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u="none" strike="noStrike" dirty="0">
                          <a:effectLst/>
                          <a:latin typeface="+mn-lt"/>
                        </a:rPr>
                        <a:t>2.60</a:t>
                      </a:r>
                      <a:endParaRPr lang="en-I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318" marR="9318" marT="9318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u="none" strike="noStrike">
                          <a:effectLst/>
                          <a:latin typeface="+mn-lt"/>
                        </a:rPr>
                        <a:t>21.32****</a:t>
                      </a:r>
                      <a:endParaRPr lang="en-IE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318" marR="9318" marT="9318" marB="0" anchor="ctr">
                    <a:solidFill>
                      <a:srgbClr val="FFC50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u="none" strike="noStrike" dirty="0">
                          <a:effectLst/>
                          <a:latin typeface="+mn-lt"/>
                        </a:rPr>
                        <a:t>0.81</a:t>
                      </a:r>
                      <a:endParaRPr lang="en-I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318" marR="9318" marT="9318" marB="0" anchor="ctr">
                    <a:solidFill>
                      <a:srgbClr val="FFC50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5288298"/>
                  </a:ext>
                </a:extLst>
              </a:tr>
            </a:tbl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028BFB1C-8510-4CA2-3E31-ED26B45C2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178" y="180208"/>
            <a:ext cx="9486137" cy="1156104"/>
          </a:xfrm>
        </p:spPr>
        <p:txBody>
          <a:bodyPr anchor="ctr">
            <a:normAutofit/>
          </a:bodyPr>
          <a:lstStyle/>
          <a:p>
            <a:r>
              <a:rPr lang="en-IE" sz="3200" dirty="0"/>
              <a:t>Skin health-related anti-enzymatic activity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0B3B63-21C2-6C9C-2EC9-76E16BCC5941}"/>
              </a:ext>
            </a:extLst>
          </p:cNvPr>
          <p:cNvSpPr txBox="1"/>
          <p:nvPr/>
        </p:nvSpPr>
        <p:spPr>
          <a:xfrm>
            <a:off x="2214826" y="1175567"/>
            <a:ext cx="675798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IE" sz="2400" b="1" dirty="0"/>
              <a:t>Effect of biorefinery whey on tyrosinase, elastase and collagenase activity.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CC183A-87C3-BB3A-AAC2-985BEF399F4A}"/>
              </a:ext>
            </a:extLst>
          </p:cNvPr>
          <p:cNvSpPr txBox="1"/>
          <p:nvPr/>
        </p:nvSpPr>
        <p:spPr>
          <a:xfrm>
            <a:off x="1247831" y="5752224"/>
            <a:ext cx="87784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IE" sz="1600" dirty="0"/>
              <a:t>Results are presented as a percentage of the enzyme activity. 10 mg/ml kojic acid, 1 mM </a:t>
            </a:r>
            <a:r>
              <a:rPr lang="en-IE" sz="1600" dirty="0" err="1"/>
              <a:t>MeOSuc</a:t>
            </a:r>
            <a:r>
              <a:rPr lang="en-IE" sz="1600" dirty="0"/>
              <a:t>-Ala-Ala-Pro-Val-CMK and 0.5 mM </a:t>
            </a:r>
            <a:r>
              <a:rPr lang="en-IE" sz="1600" dirty="0" err="1"/>
              <a:t>phenantroline</a:t>
            </a:r>
            <a:r>
              <a:rPr lang="en-IE" sz="1600" dirty="0"/>
              <a:t> were used as positive controls (tyrosinase, elastase and collagenase inhibitor, respectively). Bars correspond to mean ± SEM of three independent experiments. * p&lt;0.05; ** p&lt;0.01; *** p&lt;0.001; **** p &lt; 0.0001 vs. negative control (enzyme activity; 100%).</a:t>
            </a:r>
          </a:p>
        </p:txBody>
      </p:sp>
    </p:spTree>
    <p:extLst>
      <p:ext uri="{BB962C8B-B14F-4D97-AF65-F5344CB8AC3E}">
        <p14:creationId xmlns:p14="http://schemas.microsoft.com/office/powerpoint/2010/main" val="39591234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459AD9-BD8B-FFA2-A278-BBA9C77F2E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7924224-F136-F6C6-133A-4E54D5848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178" y="180208"/>
            <a:ext cx="9486137" cy="1156104"/>
          </a:xfrm>
        </p:spPr>
        <p:txBody>
          <a:bodyPr anchor="ctr">
            <a:normAutofit/>
          </a:bodyPr>
          <a:lstStyle/>
          <a:p>
            <a:r>
              <a:rPr lang="en-IE" sz="3200" dirty="0"/>
              <a:t>Cytotoxicity assessment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20BB9F-3A41-808A-E274-8E4E4449FDA2}"/>
              </a:ext>
            </a:extLst>
          </p:cNvPr>
          <p:cNvSpPr txBox="1"/>
          <p:nvPr/>
        </p:nvSpPr>
        <p:spPr>
          <a:xfrm>
            <a:off x="2214826" y="1175567"/>
            <a:ext cx="854409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Effect of the brown juice on the human dermal fibroblasts (HDFa) viability after 24 h incubation. 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FFEABDED-D983-4F89-A5FC-2F44995BFB3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7362998"/>
              </p:ext>
            </p:extLst>
          </p:nvPr>
        </p:nvGraphicFramePr>
        <p:xfrm>
          <a:off x="1757323" y="1806082"/>
          <a:ext cx="8677354" cy="38763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9" r:id="rId2" imgW="6122667" imgH="2735370" progId="Prism9.Document">
                  <p:embed/>
                </p:oleObj>
              </mc:Choice>
              <mc:Fallback>
                <p:oleObj name="Prism 9" r:id="rId2" imgW="6122667" imgH="2735370" progId="Prism9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757323" y="1806082"/>
                        <a:ext cx="8677354" cy="38763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BF38BB5-A19A-7C33-9363-4E7259123CB6}"/>
              </a:ext>
            </a:extLst>
          </p:cNvPr>
          <p:cNvSpPr txBox="1"/>
          <p:nvPr/>
        </p:nvSpPr>
        <p:spPr>
          <a:xfrm>
            <a:off x="1825606" y="5562068"/>
            <a:ext cx="783174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IE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data are presented as the mean ± SEM from three independent experiments. </a:t>
            </a:r>
            <a:br>
              <a:rPr lang="en-IE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IE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Statistical significance in comparison to the negative control (100%) was assessed using one‐way ANOVA followed by Dunnett’s multiple comparison test; * p&lt;0.05; **p &lt; 0.01. </a:t>
            </a:r>
            <a:br>
              <a:rPr lang="en-IE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IE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black line indicates the cytotoxicity limit according to ISO 10993–5 (70%).</a:t>
            </a:r>
            <a:endParaRPr lang="en-IE" sz="1400" dirty="0"/>
          </a:p>
        </p:txBody>
      </p:sp>
    </p:spTree>
    <p:extLst>
      <p:ext uri="{BB962C8B-B14F-4D97-AF65-F5344CB8AC3E}">
        <p14:creationId xmlns:p14="http://schemas.microsoft.com/office/powerpoint/2010/main" val="12905719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439EA6-0786-6BD8-2684-0C357A9CCB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623529E-C70B-DC02-7186-C1922A751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178" y="180208"/>
            <a:ext cx="9486137" cy="1156104"/>
          </a:xfrm>
        </p:spPr>
        <p:txBody>
          <a:bodyPr anchor="ctr">
            <a:normAutofit/>
          </a:bodyPr>
          <a:lstStyle/>
          <a:p>
            <a:r>
              <a:rPr lang="en-IE" sz="3200" dirty="0"/>
              <a:t>Extracellular matrix (ECM) molecules production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0942CB-D7F7-3E86-9DA7-8B83CCADFA16}"/>
              </a:ext>
            </a:extLst>
          </p:cNvPr>
          <p:cNvSpPr txBox="1"/>
          <p:nvPr/>
        </p:nvSpPr>
        <p:spPr>
          <a:xfrm>
            <a:off x="2214826" y="1175567"/>
            <a:ext cx="829275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2400" b="1" dirty="0"/>
              <a:t>Effect of biorefinery whey on collagen I (Col I), elastin (</a:t>
            </a:r>
            <a:r>
              <a:rPr lang="en-IE" sz="2400" b="1" dirty="0" err="1"/>
              <a:t>Eln</a:t>
            </a:r>
            <a:r>
              <a:rPr lang="en-IE" sz="2400" b="1" dirty="0"/>
              <a:t>) and glycosaminoglycans (GAGs) production.</a:t>
            </a:r>
            <a:br>
              <a:rPr lang="en-IE" sz="2400" dirty="0"/>
            </a:br>
            <a:endParaRPr lang="en-IE" sz="2400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1169024-2854-5786-ED87-6A012C4524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5853556"/>
              </p:ext>
            </p:extLst>
          </p:nvPr>
        </p:nvGraphicFramePr>
        <p:xfrm>
          <a:off x="1448364" y="2006564"/>
          <a:ext cx="9295271" cy="375629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07629">
                  <a:extLst>
                    <a:ext uri="{9D8B030D-6E8A-4147-A177-3AD203B41FA5}">
                      <a16:colId xmlns:a16="http://schemas.microsoft.com/office/drawing/2014/main" val="3840483878"/>
                    </a:ext>
                  </a:extLst>
                </a:gridCol>
                <a:gridCol w="878058">
                  <a:extLst>
                    <a:ext uri="{9D8B030D-6E8A-4147-A177-3AD203B41FA5}">
                      <a16:colId xmlns:a16="http://schemas.microsoft.com/office/drawing/2014/main" val="2338472437"/>
                    </a:ext>
                  </a:extLst>
                </a:gridCol>
                <a:gridCol w="1622176">
                  <a:extLst>
                    <a:ext uri="{9D8B030D-6E8A-4147-A177-3AD203B41FA5}">
                      <a16:colId xmlns:a16="http://schemas.microsoft.com/office/drawing/2014/main" val="3220907907"/>
                    </a:ext>
                  </a:extLst>
                </a:gridCol>
                <a:gridCol w="714352">
                  <a:extLst>
                    <a:ext uri="{9D8B030D-6E8A-4147-A177-3AD203B41FA5}">
                      <a16:colId xmlns:a16="http://schemas.microsoft.com/office/drawing/2014/main" val="2370923086"/>
                    </a:ext>
                  </a:extLst>
                </a:gridCol>
                <a:gridCol w="1622176">
                  <a:extLst>
                    <a:ext uri="{9D8B030D-6E8A-4147-A177-3AD203B41FA5}">
                      <a16:colId xmlns:a16="http://schemas.microsoft.com/office/drawing/2014/main" val="1235847106"/>
                    </a:ext>
                  </a:extLst>
                </a:gridCol>
                <a:gridCol w="714352">
                  <a:extLst>
                    <a:ext uri="{9D8B030D-6E8A-4147-A177-3AD203B41FA5}">
                      <a16:colId xmlns:a16="http://schemas.microsoft.com/office/drawing/2014/main" val="2980618264"/>
                    </a:ext>
                  </a:extLst>
                </a:gridCol>
                <a:gridCol w="1622176">
                  <a:extLst>
                    <a:ext uri="{9D8B030D-6E8A-4147-A177-3AD203B41FA5}">
                      <a16:colId xmlns:a16="http://schemas.microsoft.com/office/drawing/2014/main" val="730554726"/>
                    </a:ext>
                  </a:extLst>
                </a:gridCol>
                <a:gridCol w="714352">
                  <a:extLst>
                    <a:ext uri="{9D8B030D-6E8A-4147-A177-3AD203B41FA5}">
                      <a16:colId xmlns:a16="http://schemas.microsoft.com/office/drawing/2014/main" val="3235744589"/>
                    </a:ext>
                  </a:extLst>
                </a:gridCol>
              </a:tblGrid>
              <a:tr h="810181">
                <a:tc gridSpan="2">
                  <a:txBody>
                    <a:bodyPr/>
                    <a:lstStyle/>
                    <a:p>
                      <a:pPr algn="l" fontAlgn="b"/>
                      <a:endParaRPr lang="en-I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IE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b="1" u="none" strike="noStrike" dirty="0">
                          <a:effectLst/>
                          <a:latin typeface="+mn-lt"/>
                        </a:rPr>
                        <a:t>Col I production [%]</a:t>
                      </a:r>
                      <a:endParaRPr lang="en-I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b="1" u="none" strike="noStrike" dirty="0">
                          <a:effectLst/>
                          <a:latin typeface="+mn-lt"/>
                        </a:rPr>
                        <a:t>SEM</a:t>
                      </a:r>
                      <a:endParaRPr lang="en-I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b="1" u="none" strike="noStrike" dirty="0" err="1">
                          <a:effectLst/>
                          <a:latin typeface="+mn-lt"/>
                        </a:rPr>
                        <a:t>Eln</a:t>
                      </a:r>
                      <a:r>
                        <a:rPr lang="en-IE" sz="1600" b="1" u="none" strike="noStrike" dirty="0">
                          <a:effectLst/>
                          <a:latin typeface="+mn-lt"/>
                        </a:rPr>
                        <a:t>                   production [%]</a:t>
                      </a:r>
                      <a:endParaRPr lang="en-I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b="1" u="none" strike="noStrike">
                          <a:effectLst/>
                          <a:latin typeface="+mn-lt"/>
                        </a:rPr>
                        <a:t>SEM</a:t>
                      </a:r>
                      <a:endParaRPr lang="en-I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b="1" u="none" strike="noStrike" dirty="0">
                          <a:effectLst/>
                          <a:latin typeface="+mn-lt"/>
                        </a:rPr>
                        <a:t>GAGs production [%]</a:t>
                      </a:r>
                      <a:endParaRPr lang="en-I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rgbClr val="EF90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b="1" u="none" strike="noStrike" dirty="0">
                          <a:effectLst/>
                          <a:latin typeface="+mn-lt"/>
                        </a:rPr>
                        <a:t>SEM</a:t>
                      </a:r>
                      <a:endParaRPr lang="en-I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rgbClr val="EF90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0119737"/>
                  </a:ext>
                </a:extLst>
              </a:tr>
              <a:tr h="368264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IE" sz="1600" b="1" u="none" strike="noStrike" dirty="0">
                          <a:effectLst/>
                          <a:latin typeface="+mn-lt"/>
                        </a:rPr>
                        <a:t>cells only</a:t>
                      </a:r>
                      <a:endParaRPr lang="en-I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u="none" strike="noStrike" dirty="0">
                          <a:effectLst/>
                          <a:latin typeface="+mn-lt"/>
                        </a:rPr>
                        <a:t>100.00</a:t>
                      </a:r>
                      <a:endParaRPr lang="en-I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u="none" strike="noStrike">
                          <a:effectLst/>
                          <a:latin typeface="+mn-lt"/>
                        </a:rPr>
                        <a:t>0.00</a:t>
                      </a:r>
                      <a:endParaRPr lang="en-IE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u="none" strike="noStrike" dirty="0">
                          <a:effectLst/>
                          <a:latin typeface="+mn-lt"/>
                        </a:rPr>
                        <a:t>100.00</a:t>
                      </a:r>
                      <a:endParaRPr lang="en-I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u="none" strike="noStrike">
                          <a:effectLst/>
                          <a:latin typeface="+mn-lt"/>
                        </a:rPr>
                        <a:t>0.00</a:t>
                      </a:r>
                      <a:endParaRPr lang="en-IE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u="none" strike="noStrike" dirty="0">
                          <a:effectLst/>
                          <a:latin typeface="+mn-lt"/>
                        </a:rPr>
                        <a:t>100.00</a:t>
                      </a:r>
                      <a:endParaRPr lang="en-I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90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u="none" strike="noStrike">
                          <a:effectLst/>
                          <a:latin typeface="+mn-lt"/>
                        </a:rPr>
                        <a:t>0.00</a:t>
                      </a:r>
                      <a:endParaRPr lang="en-IE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90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134410"/>
                  </a:ext>
                </a:extLst>
              </a:tr>
              <a:tr h="368264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IE" sz="1600" b="1" u="none" strike="noStrike" dirty="0">
                          <a:effectLst/>
                          <a:latin typeface="+mn-lt"/>
                        </a:rPr>
                        <a:t>positive control</a:t>
                      </a:r>
                      <a:endParaRPr lang="en-I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u="none" strike="noStrike" dirty="0">
                          <a:effectLst/>
                          <a:latin typeface="+mn-lt"/>
                        </a:rPr>
                        <a:t>174.11****</a:t>
                      </a:r>
                      <a:endParaRPr lang="en-I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u="none" strike="noStrike">
                          <a:effectLst/>
                          <a:latin typeface="+mn-lt"/>
                        </a:rPr>
                        <a:t>3.58</a:t>
                      </a:r>
                      <a:endParaRPr lang="en-IE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u="none" strike="noStrike" dirty="0">
                          <a:effectLst/>
                          <a:latin typeface="+mn-lt"/>
                        </a:rPr>
                        <a:t>123.04***</a:t>
                      </a:r>
                      <a:endParaRPr lang="en-I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u="none" strike="noStrike" dirty="0">
                          <a:effectLst/>
                          <a:latin typeface="+mn-lt"/>
                        </a:rPr>
                        <a:t>4.32</a:t>
                      </a:r>
                      <a:endParaRPr lang="en-I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u="none" strike="noStrike" dirty="0">
                          <a:effectLst/>
                          <a:latin typeface="+mn-lt"/>
                        </a:rPr>
                        <a:t>151.48***</a:t>
                      </a:r>
                      <a:endParaRPr lang="en-I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90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u="none" strike="noStrike">
                          <a:effectLst/>
                          <a:latin typeface="+mn-lt"/>
                        </a:rPr>
                        <a:t>4.82</a:t>
                      </a:r>
                      <a:endParaRPr lang="en-IE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90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0223439"/>
                  </a:ext>
                </a:extLst>
              </a:tr>
              <a:tr h="36826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IE" sz="1600" b="1" u="none" strike="noStrike" dirty="0">
                          <a:effectLst/>
                          <a:latin typeface="+mn-lt"/>
                        </a:rPr>
                        <a:t>Alfalfa </a:t>
                      </a:r>
                    </a:p>
                    <a:p>
                      <a:pPr algn="ctr" fontAlgn="ctr"/>
                      <a:r>
                        <a:rPr lang="en-IE" sz="1600" b="1" u="none" strike="noStrike" dirty="0">
                          <a:effectLst/>
                          <a:latin typeface="+mn-lt"/>
                        </a:rPr>
                        <a:t>[µg/ml]</a:t>
                      </a:r>
                      <a:endParaRPr lang="en-I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b="1" u="none" strike="noStrike" dirty="0">
                          <a:effectLst/>
                          <a:latin typeface="+mn-lt"/>
                        </a:rPr>
                        <a:t>200</a:t>
                      </a:r>
                      <a:endParaRPr lang="en-I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u="none" strike="noStrike">
                          <a:effectLst/>
                          <a:latin typeface="+mn-lt"/>
                        </a:rPr>
                        <a:t>92.49</a:t>
                      </a:r>
                      <a:endParaRPr lang="en-IE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u="none" strike="noStrike">
                          <a:effectLst/>
                          <a:latin typeface="+mn-lt"/>
                        </a:rPr>
                        <a:t>3.73</a:t>
                      </a:r>
                      <a:endParaRPr lang="en-IE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u="none" strike="noStrike" dirty="0">
                          <a:effectLst/>
                          <a:latin typeface="+mn-lt"/>
                        </a:rPr>
                        <a:t>110.19*</a:t>
                      </a:r>
                      <a:endParaRPr lang="en-I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u="none" strike="noStrike">
                          <a:effectLst/>
                          <a:latin typeface="+mn-lt"/>
                        </a:rPr>
                        <a:t>3.94</a:t>
                      </a:r>
                      <a:endParaRPr lang="en-IE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u="none" strike="noStrike" dirty="0">
                          <a:effectLst/>
                          <a:latin typeface="+mn-lt"/>
                        </a:rPr>
                        <a:t>161.99****</a:t>
                      </a:r>
                      <a:endParaRPr lang="en-I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F90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u="none" strike="noStrike">
                          <a:effectLst/>
                          <a:latin typeface="+mn-lt"/>
                        </a:rPr>
                        <a:t>20.28</a:t>
                      </a:r>
                      <a:endParaRPr lang="en-IE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F90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0216332"/>
                  </a:ext>
                </a:extLst>
              </a:tr>
              <a:tr h="368264">
                <a:tc v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b="1" u="none" strike="noStrike" dirty="0">
                          <a:effectLst/>
                          <a:latin typeface="+mn-lt"/>
                        </a:rPr>
                        <a:t>100</a:t>
                      </a:r>
                      <a:endParaRPr lang="en-I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u="none" strike="noStrike" dirty="0">
                          <a:effectLst/>
                          <a:latin typeface="+mn-lt"/>
                        </a:rPr>
                        <a:t>95.47</a:t>
                      </a:r>
                      <a:endParaRPr lang="en-I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u="none" strike="noStrike" dirty="0">
                          <a:effectLst/>
                          <a:latin typeface="+mn-lt"/>
                        </a:rPr>
                        <a:t>5.04</a:t>
                      </a:r>
                      <a:endParaRPr lang="en-I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u="none" strike="noStrike" dirty="0">
                          <a:effectLst/>
                          <a:latin typeface="+mn-lt"/>
                        </a:rPr>
                        <a:t>110.14*</a:t>
                      </a:r>
                      <a:endParaRPr lang="en-I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u="none" strike="noStrike">
                          <a:effectLst/>
                          <a:latin typeface="+mn-lt"/>
                        </a:rPr>
                        <a:t>2.92</a:t>
                      </a:r>
                      <a:endParaRPr lang="en-IE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u="none" strike="noStrike" dirty="0">
                          <a:effectLst/>
                          <a:latin typeface="+mn-lt"/>
                        </a:rPr>
                        <a:t>156.27****</a:t>
                      </a:r>
                      <a:endParaRPr lang="en-I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rgbClr val="EF90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u="none" strike="noStrike">
                          <a:effectLst/>
                          <a:latin typeface="+mn-lt"/>
                        </a:rPr>
                        <a:t>2.93</a:t>
                      </a:r>
                      <a:endParaRPr lang="en-IE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rgbClr val="EF90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0494177"/>
                  </a:ext>
                </a:extLst>
              </a:tr>
              <a:tr h="368264">
                <a:tc v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b="1" u="none" strike="noStrike" dirty="0">
                          <a:effectLst/>
                          <a:latin typeface="+mn-lt"/>
                        </a:rPr>
                        <a:t>50</a:t>
                      </a:r>
                      <a:endParaRPr lang="en-I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u="none" strike="noStrike" dirty="0">
                          <a:effectLst/>
                          <a:latin typeface="+mn-lt"/>
                        </a:rPr>
                        <a:t>97.46</a:t>
                      </a:r>
                      <a:endParaRPr lang="en-I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u="none" strike="noStrike" dirty="0">
                          <a:effectLst/>
                          <a:latin typeface="+mn-lt"/>
                        </a:rPr>
                        <a:t>2.59</a:t>
                      </a:r>
                      <a:endParaRPr lang="en-I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u="none" strike="noStrike" dirty="0">
                          <a:effectLst/>
                          <a:latin typeface="+mn-lt"/>
                        </a:rPr>
                        <a:t>106.63*</a:t>
                      </a:r>
                      <a:endParaRPr lang="en-I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u="none" strike="noStrike">
                          <a:effectLst/>
                          <a:latin typeface="+mn-lt"/>
                        </a:rPr>
                        <a:t>2.65</a:t>
                      </a:r>
                      <a:endParaRPr lang="en-IE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u="none" strike="noStrike" dirty="0">
                          <a:effectLst/>
                          <a:latin typeface="+mn-lt"/>
                        </a:rPr>
                        <a:t>144.77**</a:t>
                      </a:r>
                      <a:endParaRPr lang="en-I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90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u="none" strike="noStrike" dirty="0">
                          <a:effectLst/>
                          <a:latin typeface="+mn-lt"/>
                        </a:rPr>
                        <a:t>6.60</a:t>
                      </a:r>
                      <a:endParaRPr lang="en-I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90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942041"/>
                  </a:ext>
                </a:extLst>
              </a:tr>
              <a:tr h="36826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IE" sz="1600" b="1" u="none" strike="noStrike" dirty="0" err="1">
                          <a:effectLst/>
                          <a:latin typeface="+mn-lt"/>
                        </a:rPr>
                        <a:t>Pakchong</a:t>
                      </a:r>
                      <a:r>
                        <a:rPr lang="en-IE" sz="1600" b="1" u="none" strike="noStrike" dirty="0">
                          <a:effectLst/>
                          <a:latin typeface="+mn-lt"/>
                        </a:rPr>
                        <a:t> [µg/ml]</a:t>
                      </a:r>
                      <a:endParaRPr lang="en-I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b="1" u="none" strike="noStrike" dirty="0">
                          <a:effectLst/>
                          <a:latin typeface="+mn-lt"/>
                        </a:rPr>
                        <a:t>200</a:t>
                      </a:r>
                      <a:endParaRPr lang="en-I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u="none" strike="noStrike" dirty="0">
                          <a:effectLst/>
                          <a:latin typeface="+mn-lt"/>
                        </a:rPr>
                        <a:t>76.44</a:t>
                      </a:r>
                      <a:endParaRPr lang="en-I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u="none" strike="noStrike" dirty="0">
                          <a:effectLst/>
                          <a:latin typeface="+mn-lt"/>
                        </a:rPr>
                        <a:t>2.53</a:t>
                      </a:r>
                      <a:endParaRPr lang="en-I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u="none" strike="noStrike" dirty="0">
                          <a:effectLst/>
                          <a:latin typeface="+mn-lt"/>
                        </a:rPr>
                        <a:t>110.28*</a:t>
                      </a:r>
                      <a:endParaRPr lang="en-I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u="none" strike="noStrike">
                          <a:effectLst/>
                          <a:latin typeface="+mn-lt"/>
                        </a:rPr>
                        <a:t>1.67</a:t>
                      </a:r>
                      <a:endParaRPr lang="en-IE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u="none" strike="noStrike" dirty="0">
                          <a:effectLst/>
                          <a:latin typeface="+mn-lt"/>
                        </a:rPr>
                        <a:t>136.20*</a:t>
                      </a:r>
                      <a:endParaRPr lang="en-I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F90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u="none" strike="noStrike" dirty="0">
                          <a:effectLst/>
                          <a:latin typeface="+mn-lt"/>
                        </a:rPr>
                        <a:t>6.21</a:t>
                      </a:r>
                      <a:endParaRPr lang="en-I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F90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1729611"/>
                  </a:ext>
                </a:extLst>
              </a:tr>
              <a:tr h="368264">
                <a:tc v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b="1" u="none" strike="noStrike" dirty="0">
                          <a:effectLst/>
                          <a:latin typeface="+mn-lt"/>
                        </a:rPr>
                        <a:t>100</a:t>
                      </a:r>
                      <a:endParaRPr lang="en-I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u="none" strike="noStrike">
                          <a:effectLst/>
                          <a:latin typeface="+mn-lt"/>
                        </a:rPr>
                        <a:t>84.46</a:t>
                      </a:r>
                      <a:endParaRPr lang="en-IE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u="none" strike="noStrike" dirty="0">
                          <a:effectLst/>
                          <a:latin typeface="+mn-lt"/>
                        </a:rPr>
                        <a:t>2.90</a:t>
                      </a:r>
                      <a:endParaRPr lang="en-I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u="none" strike="noStrike" dirty="0">
                          <a:effectLst/>
                          <a:latin typeface="+mn-lt"/>
                        </a:rPr>
                        <a:t>108.90*</a:t>
                      </a:r>
                      <a:endParaRPr lang="en-IE" sz="1600" b="1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u="none" strike="noStrike">
                          <a:effectLst/>
                          <a:latin typeface="+mn-lt"/>
                        </a:rPr>
                        <a:t>3.20</a:t>
                      </a:r>
                      <a:endParaRPr lang="en-IE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u="none" strike="noStrike" dirty="0">
                          <a:effectLst/>
                          <a:latin typeface="+mn-lt"/>
                        </a:rPr>
                        <a:t>149.76***</a:t>
                      </a:r>
                      <a:endParaRPr lang="en-I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rgbClr val="EF90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u="none" strike="noStrike" dirty="0">
                          <a:effectLst/>
                          <a:latin typeface="+mn-lt"/>
                        </a:rPr>
                        <a:t>4.07</a:t>
                      </a:r>
                      <a:endParaRPr lang="en-I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rgbClr val="EF90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3251565"/>
                  </a:ext>
                </a:extLst>
              </a:tr>
              <a:tr h="368264">
                <a:tc v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b="1" u="none" strike="noStrike" dirty="0">
                          <a:effectLst/>
                          <a:latin typeface="+mn-lt"/>
                        </a:rPr>
                        <a:t>50</a:t>
                      </a:r>
                      <a:endParaRPr lang="en-I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u="none" strike="noStrike" dirty="0">
                          <a:effectLst/>
                          <a:latin typeface="+mn-lt"/>
                        </a:rPr>
                        <a:t>90.45</a:t>
                      </a:r>
                      <a:endParaRPr lang="en-I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u="none" strike="noStrike" dirty="0">
                          <a:effectLst/>
                          <a:latin typeface="+mn-lt"/>
                        </a:rPr>
                        <a:t>3.11</a:t>
                      </a:r>
                      <a:endParaRPr lang="en-I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u="none" strike="noStrike" dirty="0">
                          <a:effectLst/>
                          <a:latin typeface="+mn-lt"/>
                        </a:rPr>
                        <a:t>104.89</a:t>
                      </a:r>
                      <a:endParaRPr lang="en-I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u="none" strike="noStrike" dirty="0">
                          <a:effectLst/>
                          <a:latin typeface="+mn-lt"/>
                        </a:rPr>
                        <a:t>1.32</a:t>
                      </a:r>
                      <a:endParaRPr lang="en-I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u="none" strike="noStrike" dirty="0">
                          <a:effectLst/>
                          <a:latin typeface="+mn-lt"/>
                        </a:rPr>
                        <a:t>150.97***</a:t>
                      </a:r>
                      <a:endParaRPr lang="en-I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rgbClr val="EF90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u="none" strike="noStrike" dirty="0">
                          <a:effectLst/>
                          <a:latin typeface="+mn-lt"/>
                        </a:rPr>
                        <a:t>7.73</a:t>
                      </a:r>
                      <a:endParaRPr lang="en-I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rgbClr val="EF90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0271304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1EADC76-4253-1441-73A4-3F8293DF5EC1}"/>
              </a:ext>
            </a:extLst>
          </p:cNvPr>
          <p:cNvSpPr txBox="1"/>
          <p:nvPr/>
        </p:nvSpPr>
        <p:spPr>
          <a:xfrm>
            <a:off x="1448364" y="5766598"/>
            <a:ext cx="929527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1600" dirty="0"/>
              <a:t>Results are presented as a percentage of the untreated cells. Bars correspond to mean ± SEM of three independent experiments. * p&lt;0.05; ** p&lt;0.01; *** p&lt;0.001; **** p &lt; 0.0001 vs. negative control (cells only; 100%).</a:t>
            </a:r>
          </a:p>
        </p:txBody>
      </p:sp>
    </p:spTree>
    <p:extLst>
      <p:ext uri="{BB962C8B-B14F-4D97-AF65-F5344CB8AC3E}">
        <p14:creationId xmlns:p14="http://schemas.microsoft.com/office/powerpoint/2010/main" val="32544162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1C7AF7-414E-9496-7210-AB710AF4BD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016CB20-231B-042C-7DCB-7430672B0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178" y="180208"/>
            <a:ext cx="9486137" cy="1156104"/>
          </a:xfrm>
        </p:spPr>
        <p:txBody>
          <a:bodyPr anchor="ctr">
            <a:normAutofit/>
          </a:bodyPr>
          <a:lstStyle/>
          <a:p>
            <a:r>
              <a:rPr lang="pl-PL" sz="3200" dirty="0"/>
              <a:t>Anti-inflammatory activity of biorefinery whey</a:t>
            </a:r>
            <a:endParaRPr lang="en-IE" sz="3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E87729-6AF8-E583-C75B-4F3F003350D9}"/>
              </a:ext>
            </a:extLst>
          </p:cNvPr>
          <p:cNvSpPr txBox="1"/>
          <p:nvPr/>
        </p:nvSpPr>
        <p:spPr>
          <a:xfrm>
            <a:off x="2214826" y="1175567"/>
            <a:ext cx="85440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b="1" dirty="0"/>
              <a:t>Interleukin 6 production </a:t>
            </a:r>
            <a:r>
              <a:rPr lang="en-IE" sz="2400" b="1" dirty="0"/>
              <a:t>in PMA-activated </a:t>
            </a:r>
            <a:r>
              <a:rPr lang="pl-PL" sz="2400" b="1" dirty="0"/>
              <a:t>skin cells</a:t>
            </a:r>
            <a:endParaRPr lang="en-IE" sz="2400" b="1" dirty="0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65497C2B-16BB-DE9E-9424-09E2B053640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3657795"/>
              </p:ext>
            </p:extLst>
          </p:nvPr>
        </p:nvGraphicFramePr>
        <p:xfrm>
          <a:off x="1676600" y="1485757"/>
          <a:ext cx="8838797" cy="41966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9" r:id="rId2" imgW="5607313" imgH="2661899" progId="Prism9.Document">
                  <p:embed/>
                </p:oleObj>
              </mc:Choice>
              <mc:Fallback>
                <p:oleObj name="Prism 9" r:id="rId2" imgW="5607313" imgH="2661899" progId="Prism9.Document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57F9BFB7-BC67-981C-74C0-645FF608779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676600" y="1485757"/>
                        <a:ext cx="8838797" cy="41966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A6506A8D-FFF0-60D9-A7F4-4E06C8B037A3}"/>
              </a:ext>
            </a:extLst>
          </p:cNvPr>
          <p:cNvSpPr txBox="1"/>
          <p:nvPr/>
        </p:nvSpPr>
        <p:spPr>
          <a:xfrm>
            <a:off x="2505882" y="5577124"/>
            <a:ext cx="71802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/>
              <a:t>The data are presented as the mean ± SEM. Statistical significance in comparison to the activated cells was assessed using one‐way ANOVA followed by Dunnett’s multiple comparison test; ****p &lt; 0.0001.</a:t>
            </a:r>
          </a:p>
        </p:txBody>
      </p:sp>
    </p:spTree>
    <p:extLst>
      <p:ext uri="{BB962C8B-B14F-4D97-AF65-F5344CB8AC3E}">
        <p14:creationId xmlns:p14="http://schemas.microsoft.com/office/powerpoint/2010/main" val="16575632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5CCFEF-315E-6168-7D7F-C7F18AC28D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kincare containers">
            <a:extLst>
              <a:ext uri="{FF2B5EF4-FFF2-40B4-BE49-F238E27FC236}">
                <a16:creationId xmlns:a16="http://schemas.microsoft.com/office/drawing/2014/main" id="{08BC411A-3C47-8A4E-1016-69BEEF85591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7" t="10264" r="13098" b="4175"/>
          <a:stretch/>
        </p:blipFill>
        <p:spPr>
          <a:xfrm>
            <a:off x="5099270" y="934165"/>
            <a:ext cx="7012519" cy="5332546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0BAE9357-E1D9-171E-17B4-A8BC2EADBC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5375" y="163119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B584BD5-A2C6-2D6E-49F5-368FA03FE7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7551419"/>
              </p:ext>
            </p:extLst>
          </p:nvPr>
        </p:nvGraphicFramePr>
        <p:xfrm>
          <a:off x="421686" y="904711"/>
          <a:ext cx="5262248" cy="544922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030248">
                  <a:extLst>
                    <a:ext uri="{9D8B030D-6E8A-4147-A177-3AD203B41FA5}">
                      <a16:colId xmlns:a16="http://schemas.microsoft.com/office/drawing/2014/main" val="2142982589"/>
                    </a:ext>
                  </a:extLst>
                </a:gridCol>
                <a:gridCol w="1116000">
                  <a:extLst>
                    <a:ext uri="{9D8B030D-6E8A-4147-A177-3AD203B41FA5}">
                      <a16:colId xmlns:a16="http://schemas.microsoft.com/office/drawing/2014/main" val="2852471696"/>
                    </a:ext>
                  </a:extLst>
                </a:gridCol>
                <a:gridCol w="1116000">
                  <a:extLst>
                    <a:ext uri="{9D8B030D-6E8A-4147-A177-3AD203B41FA5}">
                      <a16:colId xmlns:a16="http://schemas.microsoft.com/office/drawing/2014/main" val="2822477949"/>
                    </a:ext>
                  </a:extLst>
                </a:gridCol>
              </a:tblGrid>
              <a:tr h="521133">
                <a:tc>
                  <a:txBody>
                    <a:bodyPr/>
                    <a:lstStyle/>
                    <a:p>
                      <a:pPr algn="ctr"/>
                      <a:endParaRPr lang="pl-PL" sz="1800" dirty="0"/>
                    </a:p>
                  </a:txBody>
                  <a:tcPr anchor="ctr"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Alfalfa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Pakchong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04629329"/>
                  </a:ext>
                </a:extLst>
              </a:tr>
              <a:tr h="521133">
                <a:tc>
                  <a:txBody>
                    <a:bodyPr/>
                    <a:lstStyle/>
                    <a:p>
                      <a:r>
                        <a:rPr lang="pl-PL" sz="1700" b="1" dirty="0"/>
                        <a:t>Antioxidant assay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/>
                        <a:t>√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dirty="0"/>
                        <a:t>√√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08851880"/>
                  </a:ext>
                </a:extLst>
              </a:tr>
              <a:tr h="521133">
                <a:tc>
                  <a:txBody>
                    <a:bodyPr/>
                    <a:lstStyle/>
                    <a:p>
                      <a:r>
                        <a:rPr lang="pl-PL" sz="1700" b="1" dirty="0"/>
                        <a:t>Anti-elastase assay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dirty="0"/>
                        <a:t>√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dirty="0"/>
                        <a:t>√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71267185"/>
                  </a:ext>
                </a:extLst>
              </a:tr>
              <a:tr h="613965">
                <a:tc>
                  <a:txBody>
                    <a:bodyPr/>
                    <a:lstStyle/>
                    <a:p>
                      <a:r>
                        <a:rPr lang="pl-PL" sz="1700" b="1" dirty="0"/>
                        <a:t>Anti-collagenase assay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dirty="0"/>
                        <a:t>√</a:t>
                      </a:r>
                    </a:p>
                    <a:p>
                      <a:pPr algn="ctr"/>
                      <a:endParaRPr lang="pl-PL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dirty="0"/>
                        <a:t>√√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45222493"/>
                  </a:ext>
                </a:extLst>
              </a:tr>
              <a:tr h="521133">
                <a:tc>
                  <a:txBody>
                    <a:bodyPr/>
                    <a:lstStyle/>
                    <a:p>
                      <a:r>
                        <a:rPr lang="pl-PL" sz="1700" b="1" dirty="0"/>
                        <a:t>Anti-tyrosinase assay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dirty="0"/>
                        <a:t>√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dirty="0"/>
                        <a:t>√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21426135"/>
                  </a:ext>
                </a:extLst>
              </a:tr>
              <a:tr h="521133">
                <a:tc>
                  <a:txBody>
                    <a:bodyPr/>
                    <a:lstStyle/>
                    <a:p>
                      <a:r>
                        <a:rPr lang="pl-PL" sz="1700" b="1" dirty="0"/>
                        <a:t>Viability assay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dirty="0"/>
                        <a:t>√√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dirty="0"/>
                        <a:t>√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08651929"/>
                  </a:ext>
                </a:extLst>
              </a:tr>
              <a:tr h="521133">
                <a:tc>
                  <a:txBody>
                    <a:bodyPr/>
                    <a:lstStyle/>
                    <a:p>
                      <a:r>
                        <a:rPr lang="pl-PL" sz="1700" b="1" dirty="0"/>
                        <a:t>Elastin production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dirty="0"/>
                        <a:t>√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dirty="0"/>
                        <a:t>√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02296183"/>
                  </a:ext>
                </a:extLst>
              </a:tr>
              <a:tr h="521133">
                <a:tc>
                  <a:txBody>
                    <a:bodyPr/>
                    <a:lstStyle/>
                    <a:p>
                      <a:r>
                        <a:rPr lang="pl-PL" sz="1700" b="1" dirty="0"/>
                        <a:t>Collagen production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l-PL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l-PL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3721309"/>
                  </a:ext>
                </a:extLst>
              </a:tr>
              <a:tr h="613965">
                <a:tc>
                  <a:txBody>
                    <a:bodyPr/>
                    <a:lstStyle/>
                    <a:p>
                      <a:r>
                        <a:rPr lang="pl-PL" sz="1700" b="1" dirty="0"/>
                        <a:t>Glycosaminoglycans production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dirty="0"/>
                        <a:t>√√</a:t>
                      </a:r>
                    </a:p>
                    <a:p>
                      <a:pPr algn="ctr"/>
                      <a:endParaRPr lang="pl-PL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dirty="0"/>
                        <a:t>√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3410131"/>
                  </a:ext>
                </a:extLst>
              </a:tr>
              <a:tr h="521133">
                <a:tc>
                  <a:txBody>
                    <a:bodyPr/>
                    <a:lstStyle/>
                    <a:p>
                      <a:r>
                        <a:rPr lang="pl-PL" sz="1700" b="1" dirty="0"/>
                        <a:t>Anti-inflammatory assay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dirty="0"/>
                        <a:t>√√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dirty="0"/>
                        <a:t>√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9997480"/>
                  </a:ext>
                </a:extLst>
              </a:tr>
            </a:tbl>
          </a:graphicData>
        </a:graphic>
      </p:graphicFrame>
      <p:grpSp>
        <p:nvGrpSpPr>
          <p:cNvPr id="18" name="Group 17">
            <a:extLst>
              <a:ext uri="{FF2B5EF4-FFF2-40B4-BE49-F238E27FC236}">
                <a16:creationId xmlns:a16="http://schemas.microsoft.com/office/drawing/2014/main" id="{27B6F8DF-B942-9682-2972-D3B760E5EAAA}"/>
              </a:ext>
            </a:extLst>
          </p:cNvPr>
          <p:cNvGrpSpPr/>
          <p:nvPr/>
        </p:nvGrpSpPr>
        <p:grpSpPr>
          <a:xfrm>
            <a:off x="5683934" y="1294082"/>
            <a:ext cx="6476194" cy="5083714"/>
            <a:chOff x="7624275" y="1967557"/>
            <a:chExt cx="4468447" cy="5083714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09FCEC6-4C17-01C2-98B2-E3C168F6F4B8}"/>
                </a:ext>
              </a:extLst>
            </p:cNvPr>
            <p:cNvSpPr txBox="1"/>
            <p:nvPr/>
          </p:nvSpPr>
          <p:spPr>
            <a:xfrm>
              <a:off x="7647096" y="1967557"/>
              <a:ext cx="396881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700" b="1" dirty="0"/>
                <a:t>a</a:t>
              </a:r>
              <a:r>
                <a:rPr lang="en-US" sz="1700" b="1" dirty="0" err="1"/>
                <a:t>ntioxidant</a:t>
              </a:r>
              <a:r>
                <a:rPr lang="en-US" sz="1700" b="1" dirty="0"/>
                <a:t> nutraceuticals; anti-ageing, anti-wrinkle cosmetic products </a:t>
              </a:r>
              <a:endParaRPr lang="pl-PL" sz="1700" b="1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7ABE774-7CBC-323F-2749-7B9AC6538101}"/>
                </a:ext>
              </a:extLst>
            </p:cNvPr>
            <p:cNvSpPr txBox="1"/>
            <p:nvPr/>
          </p:nvSpPr>
          <p:spPr>
            <a:xfrm>
              <a:off x="7624275" y="2648536"/>
              <a:ext cx="3968810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700" b="1" dirty="0"/>
                <a:t>anti-ageing/anti-wrinkle cosmetic/cosmeceutical products</a:t>
              </a:r>
              <a:endParaRPr lang="pl-PL" sz="1700" b="1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953BD08-5C92-2B83-598A-3336888EA7F9}"/>
                </a:ext>
              </a:extLst>
            </p:cNvPr>
            <p:cNvSpPr txBox="1"/>
            <p:nvPr/>
          </p:nvSpPr>
          <p:spPr>
            <a:xfrm>
              <a:off x="7647096" y="3192337"/>
              <a:ext cx="3968810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700" b="1" dirty="0"/>
                <a:t>anti-ageing/anti-wrinkle cosmetic/cosmeceutical products</a:t>
              </a:r>
              <a:endParaRPr lang="pl-PL" sz="1700" b="1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333CC62-B9AF-71F7-D5A8-3E224ECAEE2A}"/>
                </a:ext>
              </a:extLst>
            </p:cNvPr>
            <p:cNvSpPr txBox="1"/>
            <p:nvPr/>
          </p:nvSpPr>
          <p:spPr>
            <a:xfrm>
              <a:off x="7647096" y="3774031"/>
              <a:ext cx="4445626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700" b="1" dirty="0"/>
                <a:t>cosmetic/cosmeceutical products (</a:t>
              </a:r>
              <a:r>
                <a:rPr lang="en-US" sz="1700" b="1" dirty="0" err="1"/>
                <a:t>sk</a:t>
              </a:r>
              <a:r>
                <a:rPr lang="pl-PL" sz="1700" b="1" dirty="0"/>
                <a:t>in</a:t>
              </a:r>
              <a:r>
                <a:rPr lang="en-US" sz="1700" b="1" dirty="0"/>
                <a:t> hyperpigmentation treatment)</a:t>
              </a:r>
              <a:endParaRPr lang="pl-PL" sz="1700" b="1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688E595-7678-F7A4-66FB-7C6CBB2E5E08}"/>
                </a:ext>
              </a:extLst>
            </p:cNvPr>
            <p:cNvSpPr txBox="1"/>
            <p:nvPr/>
          </p:nvSpPr>
          <p:spPr>
            <a:xfrm>
              <a:off x="7624275" y="4832079"/>
              <a:ext cx="3968810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700" b="1" dirty="0"/>
                <a:t>anti-ageing/anti-wrinkle cosmetic/cosmeceutical products</a:t>
              </a:r>
              <a:endParaRPr lang="pl-PL" sz="1700" b="1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5C1FA88-737F-3D4A-4CA9-236D22F56FC4}"/>
                </a:ext>
              </a:extLst>
            </p:cNvPr>
            <p:cNvSpPr txBox="1"/>
            <p:nvPr/>
          </p:nvSpPr>
          <p:spPr>
            <a:xfrm>
              <a:off x="7624275" y="5867955"/>
              <a:ext cx="396881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700" b="1" dirty="0"/>
                <a:t>cosmetic/cosmeceutical products (anti-ageing, anti-wrinkle, </a:t>
              </a:r>
              <a:r>
                <a:rPr lang="pl-PL" sz="1700" b="1" dirty="0"/>
                <a:t>moisturisers</a:t>
              </a:r>
              <a:r>
                <a:rPr lang="en-US" sz="1700" b="1" dirty="0"/>
                <a:t>)</a:t>
              </a:r>
              <a:endParaRPr lang="pl-PL" sz="1700" b="1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570B36E-FB10-5E35-08B2-3CC515AE62C2}"/>
                </a:ext>
              </a:extLst>
            </p:cNvPr>
            <p:cNvSpPr txBox="1"/>
            <p:nvPr/>
          </p:nvSpPr>
          <p:spPr>
            <a:xfrm>
              <a:off x="7624275" y="6435718"/>
              <a:ext cx="4258521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700" b="1" dirty="0"/>
                <a:t>cosmetic/cosmeceutical products (treatment of skin conditions related to inflammation, e.g. atopic dermatitis)</a:t>
              </a:r>
              <a:endParaRPr lang="pl-PL" sz="1700" b="1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35D057E-D89A-3E93-DFA6-CAC7DD68A231}"/>
                </a:ext>
              </a:extLst>
            </p:cNvPr>
            <p:cNvSpPr txBox="1"/>
            <p:nvPr/>
          </p:nvSpPr>
          <p:spPr>
            <a:xfrm>
              <a:off x="7624275" y="5263247"/>
              <a:ext cx="396881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700" b="1" dirty="0"/>
                <a:t>cosmetic/cosmeceutical products (anti-ageing, anti-wrinkle, stretch marks treatment)</a:t>
              </a:r>
              <a:endParaRPr lang="pl-PL" sz="1700" b="1" dirty="0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56015D82-1F04-1261-50A2-C585F2163AA8}"/>
              </a:ext>
            </a:extLst>
          </p:cNvPr>
          <p:cNvSpPr txBox="1"/>
          <p:nvPr/>
        </p:nvSpPr>
        <p:spPr>
          <a:xfrm>
            <a:off x="604586" y="1020060"/>
            <a:ext cx="725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Assay</a:t>
            </a:r>
            <a:endParaRPr lang="pl-PL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D874DEC-8C2E-1EF4-4DDE-5FF6E3BA9581}"/>
              </a:ext>
            </a:extLst>
          </p:cNvPr>
          <p:cNvSpPr txBox="1"/>
          <p:nvPr/>
        </p:nvSpPr>
        <p:spPr>
          <a:xfrm>
            <a:off x="2557393" y="904711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Sample</a:t>
            </a:r>
            <a:endParaRPr lang="pl-PL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09639C8-7B1D-1B8F-29AE-92CC33E4A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41" y="-43663"/>
            <a:ext cx="9486137" cy="1156104"/>
          </a:xfrm>
        </p:spPr>
        <p:txBody>
          <a:bodyPr anchor="ctr">
            <a:normAutofit/>
          </a:bodyPr>
          <a:lstStyle/>
          <a:p>
            <a:r>
              <a:rPr lang="en-IE" sz="3200" dirty="0"/>
              <a:t>Potential application of biorefinery whey</a:t>
            </a:r>
          </a:p>
        </p:txBody>
      </p:sp>
    </p:spTree>
    <p:extLst>
      <p:ext uri="{BB962C8B-B14F-4D97-AF65-F5344CB8AC3E}">
        <p14:creationId xmlns:p14="http://schemas.microsoft.com/office/powerpoint/2010/main" val="13136307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5CBA7-8805-4648-BDA4-EEF2B85F2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5" y="188030"/>
            <a:ext cx="9162011" cy="1156104"/>
          </a:xfrm>
        </p:spPr>
        <p:txBody>
          <a:bodyPr>
            <a:normAutofit/>
          </a:bodyPr>
          <a:lstStyle/>
          <a:p>
            <a:r>
              <a:rPr lang="en-IE" dirty="0"/>
              <a:t>Conclusions</a:t>
            </a:r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0701BC6-13C1-46D9-B191-9E804A914D8B}"/>
              </a:ext>
            </a:extLst>
          </p:cNvPr>
          <p:cNvSpPr/>
          <p:nvPr/>
        </p:nvSpPr>
        <p:spPr>
          <a:xfrm>
            <a:off x="1142563" y="1128789"/>
            <a:ext cx="9556984" cy="3890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pl-PL" sz="2000" b="1" dirty="0"/>
              <a:t>Biorefinery w</a:t>
            </a:r>
            <a:r>
              <a:rPr lang="en-US" sz="2000" b="1" dirty="0"/>
              <a:t>hey</a:t>
            </a:r>
            <a:r>
              <a:rPr lang="pl-PL" sz="2000" b="1" dirty="0"/>
              <a:t> (brown juice)</a:t>
            </a:r>
            <a:r>
              <a:rPr lang="en-US" sz="2000" b="1" dirty="0"/>
              <a:t>, the by-product of the </a:t>
            </a:r>
            <a:r>
              <a:rPr lang="pl-PL" sz="2000" b="1" dirty="0"/>
              <a:t>green biorefinery </a:t>
            </a:r>
            <a:r>
              <a:rPr lang="en-US" sz="2000" b="1" dirty="0"/>
              <a:t>was investigated for </a:t>
            </a:r>
            <a:r>
              <a:rPr lang="pl-PL" sz="2000" b="1" dirty="0"/>
              <a:t>its</a:t>
            </a:r>
            <a:r>
              <a:rPr lang="en-US" sz="2000" b="1" dirty="0"/>
              <a:t> potential use by the cosmetic</a:t>
            </a:r>
            <a:r>
              <a:rPr lang="pl-PL" sz="2000" b="1" dirty="0"/>
              <a:t>/nutraceutical/pharmaceutical</a:t>
            </a:r>
            <a:r>
              <a:rPr lang="en-US" sz="2000" b="1" dirty="0"/>
              <a:t> industry. </a:t>
            </a:r>
            <a:endParaRPr lang="pl-PL" sz="2000" b="1" dirty="0"/>
          </a:p>
          <a:p>
            <a:pPr algn="just">
              <a:lnSpc>
                <a:spcPct val="120000"/>
              </a:lnSpc>
            </a:pPr>
            <a:endParaRPr lang="pl-PL" sz="700" b="1" dirty="0"/>
          </a:p>
          <a:p>
            <a:pPr algn="just">
              <a:lnSpc>
                <a:spcPct val="120000"/>
              </a:lnSpc>
            </a:pPr>
            <a:r>
              <a:rPr lang="en-IE" sz="2000" dirty="0"/>
              <a:t>The obtained results show that:</a:t>
            </a:r>
          </a:p>
          <a:p>
            <a:pPr marL="285750" indent="-28575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IE" sz="2000" dirty="0"/>
              <a:t>tested whey is </a:t>
            </a:r>
            <a:r>
              <a:rPr lang="en-IE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 cytotoxic </a:t>
            </a:r>
            <a:r>
              <a:rPr lang="en-IE" sz="2000" dirty="0"/>
              <a:t>against used skin cell culture models,</a:t>
            </a:r>
            <a:r>
              <a:rPr lang="pl-PL" sz="2000" dirty="0"/>
              <a:t> human</a:t>
            </a:r>
            <a:r>
              <a:rPr lang="en-IE" sz="2000" dirty="0"/>
              <a:t> </a:t>
            </a:r>
            <a:r>
              <a:rPr lang="pl-PL" sz="2000" dirty="0"/>
              <a:t>dermal </a:t>
            </a:r>
            <a:r>
              <a:rPr lang="en-IE" sz="2000" dirty="0"/>
              <a:t>fibroblasts</a:t>
            </a:r>
          </a:p>
          <a:p>
            <a:pPr marL="285750" indent="-28575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IE" sz="2000" dirty="0"/>
              <a:t>tested samples have </a:t>
            </a:r>
            <a:r>
              <a:rPr lang="en-IE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antioxidant</a:t>
            </a:r>
            <a:r>
              <a:rPr lang="en-IE" sz="2000" dirty="0"/>
              <a:t> activity </a:t>
            </a:r>
          </a:p>
          <a:p>
            <a:pPr marL="285750" indent="-28575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IE" sz="2000" dirty="0"/>
              <a:t>whey </a:t>
            </a:r>
            <a:r>
              <a:rPr lang="en-IE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increases 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IE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expression of extracellular matrix molecules</a:t>
            </a:r>
            <a:r>
              <a:rPr lang="en-IE" sz="2000" dirty="0"/>
              <a:t>, such as 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elastin</a:t>
            </a:r>
            <a:r>
              <a:rPr lang="en-IE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n-IE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IE" sz="2000" dirty="0"/>
              <a:t>and</a:t>
            </a:r>
            <a:r>
              <a:rPr lang="en-IE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glycosaminoglycans</a:t>
            </a:r>
            <a:r>
              <a:rPr lang="en-IE" sz="2000" dirty="0"/>
              <a:t> </a:t>
            </a:r>
          </a:p>
          <a:p>
            <a:pPr marL="285750" indent="-28575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pl-PL" sz="2000" dirty="0"/>
              <a:t>t</a:t>
            </a:r>
            <a:r>
              <a:rPr lang="en-IE" sz="2000" dirty="0" err="1"/>
              <a:t>ested</a:t>
            </a:r>
            <a:r>
              <a:rPr lang="en-IE" sz="2000" dirty="0"/>
              <a:t> whey has </a:t>
            </a:r>
            <a:r>
              <a:rPr lang="pl-PL" sz="2000" dirty="0"/>
              <a:t>the </a:t>
            </a:r>
            <a:r>
              <a:rPr lang="en-IE" sz="2000" dirty="0"/>
              <a:t>ability to </a:t>
            </a:r>
            <a:r>
              <a:rPr lang="en-IE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inhibit elastase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collagenase</a:t>
            </a:r>
            <a:r>
              <a:rPr lang="en-IE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E" sz="2000" dirty="0"/>
              <a:t>and </a:t>
            </a:r>
            <a:r>
              <a:rPr lang="en-IE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tyrosinase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2000" dirty="0"/>
              <a:t>activity</a:t>
            </a:r>
          </a:p>
          <a:p>
            <a:pPr marL="285750" indent="-28575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pl-PL" sz="2000" dirty="0"/>
              <a:t>residual biorefinery whey has anti-inflammatory activity in skin cells</a:t>
            </a:r>
            <a:endParaRPr lang="en-IE" sz="2000" dirty="0"/>
          </a:p>
        </p:txBody>
      </p:sp>
      <p:pic>
        <p:nvPicPr>
          <p:cNvPr id="4" name="Picture 3" descr="Skincare containers">
            <a:extLst>
              <a:ext uri="{FF2B5EF4-FFF2-40B4-BE49-F238E27FC236}">
                <a16:creationId xmlns:a16="http://schemas.microsoft.com/office/drawing/2014/main" id="{99D36E41-644B-B856-9593-6CB2705BB3A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7" t="10264" r="13098" b="4175"/>
          <a:stretch/>
        </p:blipFill>
        <p:spPr>
          <a:xfrm>
            <a:off x="5099270" y="934165"/>
            <a:ext cx="7012519" cy="5332546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0D142E2-7678-4708-8C43-0B4DF7E5B4A9}"/>
              </a:ext>
            </a:extLst>
          </p:cNvPr>
          <p:cNvSpPr/>
          <p:nvPr/>
        </p:nvSpPr>
        <p:spPr>
          <a:xfrm>
            <a:off x="1739041" y="5054207"/>
            <a:ext cx="8713918" cy="1180891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IE" b="1" dirty="0">
                <a:ln w="0"/>
                <a:solidFill>
                  <a:schemeClr val="tx1"/>
                </a:solidFill>
              </a:rPr>
              <a:t> </a:t>
            </a:r>
            <a:r>
              <a:rPr lang="pl-PL" b="1" dirty="0">
                <a:ln w="0"/>
                <a:solidFill>
                  <a:schemeClr val="tx1"/>
                </a:solidFill>
              </a:rPr>
              <a:t>T</a:t>
            </a:r>
            <a:r>
              <a:rPr lang="en-IE" b="1" dirty="0">
                <a:ln w="0"/>
                <a:solidFill>
                  <a:schemeClr val="tx1"/>
                </a:solidFill>
              </a:rPr>
              <a:t>he obtained results indicate that whey </a:t>
            </a:r>
            <a:r>
              <a:rPr lang="pl-PL" b="1" dirty="0">
                <a:ln w="0"/>
                <a:solidFill>
                  <a:schemeClr val="tx1"/>
                </a:solidFill>
              </a:rPr>
              <a:t>offers</a:t>
            </a:r>
            <a:r>
              <a:rPr lang="en-IE" b="1" dirty="0">
                <a:ln w="0"/>
                <a:solidFill>
                  <a:schemeClr val="tx1"/>
                </a:solidFill>
              </a:rPr>
              <a:t> promising potential </a:t>
            </a:r>
            <a:br>
              <a:rPr lang="pl-PL" b="1" dirty="0">
                <a:ln w="0"/>
                <a:solidFill>
                  <a:schemeClr val="tx1"/>
                </a:solidFill>
              </a:rPr>
            </a:br>
            <a:r>
              <a:rPr lang="en-IE" b="1" dirty="0">
                <a:ln w="0"/>
                <a:solidFill>
                  <a:schemeClr val="tx1"/>
                </a:solidFill>
              </a:rPr>
              <a:t>as </a:t>
            </a:r>
            <a:r>
              <a:rPr lang="pl-PL" b="1" dirty="0">
                <a:ln w="0"/>
                <a:solidFill>
                  <a:schemeClr val="tx1"/>
                </a:solidFill>
              </a:rPr>
              <a:t>a </a:t>
            </a:r>
            <a:r>
              <a:rPr lang="en-IE" b="1" dirty="0">
                <a:ln w="0"/>
                <a:solidFill>
                  <a:schemeClr val="tx1"/>
                </a:solidFill>
              </a:rPr>
              <a:t>cosmetic</a:t>
            </a:r>
            <a:r>
              <a:rPr lang="pl-PL" b="1" dirty="0">
                <a:ln w="0"/>
                <a:solidFill>
                  <a:schemeClr val="tx1"/>
                </a:solidFill>
              </a:rPr>
              <a:t>/cosmeceutical/pharmaceutical</a:t>
            </a:r>
            <a:r>
              <a:rPr lang="en-IE" b="1" dirty="0">
                <a:ln w="0"/>
                <a:solidFill>
                  <a:schemeClr val="tx1"/>
                </a:solidFill>
              </a:rPr>
              <a:t> ingredient, because of its lack of toxicity,</a:t>
            </a:r>
            <a:r>
              <a:rPr lang="pl-PL" b="1" dirty="0">
                <a:ln w="0"/>
                <a:solidFill>
                  <a:schemeClr val="tx1"/>
                </a:solidFill>
              </a:rPr>
              <a:t> </a:t>
            </a:r>
            <a:r>
              <a:rPr lang="en-IE" b="1" dirty="0">
                <a:ln w="0"/>
                <a:solidFill>
                  <a:schemeClr val="tx1"/>
                </a:solidFill>
              </a:rPr>
              <a:t>antioxidant, </a:t>
            </a:r>
            <a:r>
              <a:rPr lang="pl-PL" b="1" dirty="0">
                <a:ln w="0"/>
                <a:solidFill>
                  <a:schemeClr val="tx1"/>
                </a:solidFill>
              </a:rPr>
              <a:t>anti-hyperpigmentation,</a:t>
            </a:r>
            <a:r>
              <a:rPr lang="en-IE" b="1" dirty="0">
                <a:ln w="0"/>
                <a:solidFill>
                  <a:schemeClr val="tx1"/>
                </a:solidFill>
              </a:rPr>
              <a:t> anti-wrinkle</a:t>
            </a:r>
            <a:r>
              <a:rPr lang="pl-PL" b="1" dirty="0">
                <a:ln w="0"/>
                <a:solidFill>
                  <a:schemeClr val="tx1"/>
                </a:solidFill>
              </a:rPr>
              <a:t> and anti-inflammatory</a:t>
            </a:r>
            <a:r>
              <a:rPr lang="en-IE" b="1" dirty="0">
                <a:ln w="0"/>
                <a:solidFill>
                  <a:schemeClr val="tx1"/>
                </a:solidFill>
              </a:rPr>
              <a:t> properties.</a:t>
            </a:r>
            <a:endParaRPr lang="pl-PL" b="1" dirty="0">
              <a:ln w="0"/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0284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70050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F03501-23D5-72FF-5D00-00559C6BC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Green biorefinery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F47923A-4434-E9A3-84F1-2751BF6C3540}"/>
              </a:ext>
            </a:extLst>
          </p:cNvPr>
          <p:cNvGrpSpPr/>
          <p:nvPr/>
        </p:nvGrpSpPr>
        <p:grpSpPr>
          <a:xfrm>
            <a:off x="136598" y="543887"/>
            <a:ext cx="12345992" cy="5654560"/>
            <a:chOff x="136598" y="543887"/>
            <a:chExt cx="12345992" cy="5654560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B8629E03-1558-D8B9-BC8E-4F2804F69313}"/>
                </a:ext>
              </a:extLst>
            </p:cNvPr>
            <p:cNvGrpSpPr/>
            <p:nvPr/>
          </p:nvGrpSpPr>
          <p:grpSpPr>
            <a:xfrm>
              <a:off x="136598" y="543887"/>
              <a:ext cx="12345992" cy="5654560"/>
              <a:chOff x="136599" y="398307"/>
              <a:chExt cx="12345992" cy="5654560"/>
            </a:xfrm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159BA426-FB9D-2605-B60E-48F907DE24B4}"/>
                  </a:ext>
                </a:extLst>
              </p:cNvPr>
              <p:cNvSpPr/>
              <p:nvPr/>
            </p:nvSpPr>
            <p:spPr>
              <a:xfrm>
                <a:off x="9356267" y="3873550"/>
                <a:ext cx="2620790" cy="2179317"/>
              </a:xfrm>
              <a:prstGeom prst="rect">
                <a:avLst/>
              </a:prstGeom>
              <a:solidFill>
                <a:schemeClr val="accent6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BB37DE5A-DAAC-A60D-2DAC-BA3DECC93E60}"/>
                  </a:ext>
                </a:extLst>
              </p:cNvPr>
              <p:cNvSpPr/>
              <p:nvPr/>
            </p:nvSpPr>
            <p:spPr>
              <a:xfrm>
                <a:off x="9354706" y="1651080"/>
                <a:ext cx="2620790" cy="2179317"/>
              </a:xfrm>
              <a:prstGeom prst="rect">
                <a:avLst/>
              </a:prstGeom>
              <a:solidFill>
                <a:schemeClr val="accent6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31601599-904C-52A4-86F7-0B702563D3C1}"/>
                  </a:ext>
                </a:extLst>
              </p:cNvPr>
              <p:cNvSpPr txBox="1"/>
              <p:nvPr/>
            </p:nvSpPr>
            <p:spPr>
              <a:xfrm>
                <a:off x="9606899" y="3455650"/>
                <a:ext cx="212865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E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Protein concentrate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5D5A0EFC-B454-3103-F198-9BA42A65E0F7}"/>
                  </a:ext>
                </a:extLst>
              </p:cNvPr>
              <p:cNvSpPr txBox="1"/>
              <p:nvPr/>
            </p:nvSpPr>
            <p:spPr>
              <a:xfrm>
                <a:off x="9612999" y="5668976"/>
                <a:ext cx="286959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E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Whey (brown juice)</a:t>
                </a:r>
              </a:p>
            </p:txBody>
          </p:sp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CCD0FC78-54A4-0D26-A744-26DA6E9070F0}"/>
                  </a:ext>
                </a:extLst>
              </p:cNvPr>
              <p:cNvPicPr/>
              <p:nvPr/>
            </p:nvPicPr>
            <p:blipFill rotWithShape="1"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203" r="10735" b="8106"/>
              <a:stretch/>
            </p:blipFill>
            <p:spPr bwMode="auto">
              <a:xfrm>
                <a:off x="9519899" y="1793942"/>
                <a:ext cx="2290403" cy="1634477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0BCD1271-D684-EF67-7BCA-62904E3CC00E}"/>
                  </a:ext>
                </a:extLst>
              </p:cNvPr>
              <p:cNvPicPr/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71" t="-213" r="-85" b="6177"/>
              <a:stretch/>
            </p:blipFill>
            <p:spPr bwMode="auto">
              <a:xfrm>
                <a:off x="9519899" y="4010598"/>
                <a:ext cx="2293525" cy="1676912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C232D493-BA3D-7304-B461-A7E0417BB365}"/>
                  </a:ext>
                </a:extLst>
              </p:cNvPr>
              <p:cNvGrpSpPr/>
              <p:nvPr/>
            </p:nvGrpSpPr>
            <p:grpSpPr>
              <a:xfrm>
                <a:off x="136599" y="1643530"/>
                <a:ext cx="2649403" cy="3818098"/>
                <a:chOff x="530989" y="2262976"/>
                <a:chExt cx="2649403" cy="3818098"/>
              </a:xfrm>
            </p:grpSpPr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EAF2E0E9-2D97-488D-3027-E6897E8E5598}"/>
                    </a:ext>
                  </a:extLst>
                </p:cNvPr>
                <p:cNvSpPr/>
                <p:nvPr/>
              </p:nvSpPr>
              <p:spPr>
                <a:xfrm>
                  <a:off x="587853" y="2262976"/>
                  <a:ext cx="2592539" cy="3818098"/>
                </a:xfrm>
                <a:prstGeom prst="rect">
                  <a:avLst/>
                </a:prstGeom>
                <a:solidFill>
                  <a:schemeClr val="accent6">
                    <a:alpha val="50000"/>
                  </a:schemeClr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2AC88FCA-3D5F-EA56-EBE1-D001F20F2886}"/>
                    </a:ext>
                  </a:extLst>
                </p:cNvPr>
                <p:cNvSpPr txBox="1"/>
                <p:nvPr/>
              </p:nvSpPr>
              <p:spPr>
                <a:xfrm>
                  <a:off x="530989" y="3919520"/>
                  <a:ext cx="264001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IE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Collection of raw biomass</a:t>
                  </a:r>
                </a:p>
              </p:txBody>
            </p:sp>
            <p:pic>
              <p:nvPicPr>
                <p:cNvPr id="67" name="Picture 4" descr="Andantino - Alfalfa/Lucerne">
                  <a:extLst>
                    <a:ext uri="{FF2B5EF4-FFF2-40B4-BE49-F238E27FC236}">
                      <a16:creationId xmlns:a16="http://schemas.microsoft.com/office/drawing/2014/main" id="{538B212F-B0B1-8B2D-CA78-4E3497EA4B5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12537"/>
                <a:stretch/>
              </p:blipFill>
              <p:spPr bwMode="auto">
                <a:xfrm>
                  <a:off x="843172" y="2420301"/>
                  <a:ext cx="2095286" cy="1346338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noFill/>
                </a:ln>
                <a:effectLst>
                  <a:reflection blurRad="12700" stA="38000" endPos="28000" dist="5000" dir="5400000" sy="-100000" algn="bl" rotWithShape="0"/>
                </a:effectLst>
              </p:spPr>
            </p:pic>
            <p:pic>
              <p:nvPicPr>
                <p:cNvPr id="68" name="Picture 6" descr="Limitations Of Pakchong 1 Super Napier Grass Variety – Harvest Money">
                  <a:extLst>
                    <a:ext uri="{FF2B5EF4-FFF2-40B4-BE49-F238E27FC236}">
                      <a16:creationId xmlns:a16="http://schemas.microsoft.com/office/drawing/2014/main" id="{CA26E617-927C-578E-3AAF-2B1DAA152BE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8371"/>
                <a:stretch/>
              </p:blipFill>
              <p:spPr bwMode="auto">
                <a:xfrm>
                  <a:off x="853109" y="4346076"/>
                  <a:ext cx="2075411" cy="1351502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noFill/>
                </a:ln>
                <a:effectLst>
                  <a:reflection blurRad="12700" stA="38000" endPos="28000" dist="5000" dir="5400000" sy="-100000" algn="bl" rotWithShape="0"/>
                </a:effectLst>
              </p:spPr>
            </p:pic>
          </p:grpSp>
          <p:sp>
            <p:nvSpPr>
              <p:cNvPr id="46" name="Arrow: Right 45">
                <a:extLst>
                  <a:ext uri="{FF2B5EF4-FFF2-40B4-BE49-F238E27FC236}">
                    <a16:creationId xmlns:a16="http://schemas.microsoft.com/office/drawing/2014/main" id="{3D2BF76D-479B-DD05-1714-FD624665EAE2}"/>
                  </a:ext>
                </a:extLst>
              </p:cNvPr>
              <p:cNvSpPr/>
              <p:nvPr/>
            </p:nvSpPr>
            <p:spPr>
              <a:xfrm>
                <a:off x="2714530" y="3256066"/>
                <a:ext cx="691938" cy="472686"/>
              </a:xfrm>
              <a:prstGeom prst="rightArrow">
                <a:avLst/>
              </a:prstGeom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7" name="Arrow: Right 46">
                <a:extLst>
                  <a:ext uri="{FF2B5EF4-FFF2-40B4-BE49-F238E27FC236}">
                    <a16:creationId xmlns:a16="http://schemas.microsoft.com/office/drawing/2014/main" id="{41C873BA-6970-BC96-8E97-73AEABB72EFB}"/>
                  </a:ext>
                </a:extLst>
              </p:cNvPr>
              <p:cNvSpPr/>
              <p:nvPr/>
            </p:nvSpPr>
            <p:spPr>
              <a:xfrm>
                <a:off x="5993349" y="2001338"/>
                <a:ext cx="731027" cy="472686"/>
              </a:xfrm>
              <a:prstGeom prst="rightArrow">
                <a:avLst/>
              </a:prstGeom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8" name="Arrow: Right 47">
                <a:extLst>
                  <a:ext uri="{FF2B5EF4-FFF2-40B4-BE49-F238E27FC236}">
                    <a16:creationId xmlns:a16="http://schemas.microsoft.com/office/drawing/2014/main" id="{017A6A1E-450D-2C01-2C00-08B6A1B2BCC4}"/>
                  </a:ext>
                </a:extLst>
              </p:cNvPr>
              <p:cNvSpPr/>
              <p:nvPr/>
            </p:nvSpPr>
            <p:spPr>
              <a:xfrm>
                <a:off x="5969806" y="4488365"/>
                <a:ext cx="731415" cy="472686"/>
              </a:xfrm>
              <a:prstGeom prst="rightArrow">
                <a:avLst/>
              </a:prstGeom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7E4B5668-6237-CB57-FA74-8E198D65C3CF}"/>
                  </a:ext>
                </a:extLst>
              </p:cNvPr>
              <p:cNvGrpSpPr/>
              <p:nvPr/>
            </p:nvGrpSpPr>
            <p:grpSpPr>
              <a:xfrm>
                <a:off x="2857020" y="1286532"/>
                <a:ext cx="3619997" cy="4532093"/>
                <a:chOff x="4083639" y="2000015"/>
                <a:chExt cx="3619997" cy="4532093"/>
              </a:xfrm>
            </p:grpSpPr>
            <p:grpSp>
              <p:nvGrpSpPr>
                <p:cNvPr id="60" name="Group 59">
                  <a:extLst>
                    <a:ext uri="{FF2B5EF4-FFF2-40B4-BE49-F238E27FC236}">
                      <a16:creationId xmlns:a16="http://schemas.microsoft.com/office/drawing/2014/main" id="{07BBA180-D6F7-F32F-12C0-961EA3A169D2}"/>
                    </a:ext>
                  </a:extLst>
                </p:cNvPr>
                <p:cNvGrpSpPr/>
                <p:nvPr/>
              </p:nvGrpSpPr>
              <p:grpSpPr>
                <a:xfrm>
                  <a:off x="4083639" y="2000015"/>
                  <a:ext cx="3619997" cy="4532093"/>
                  <a:chOff x="4074884" y="2262976"/>
                  <a:chExt cx="3619997" cy="4532093"/>
                </a:xfrm>
              </p:grpSpPr>
              <p:sp>
                <p:nvSpPr>
                  <p:cNvPr id="62" name="Rectangle 61">
                    <a:extLst>
                      <a:ext uri="{FF2B5EF4-FFF2-40B4-BE49-F238E27FC236}">
                        <a16:creationId xmlns:a16="http://schemas.microsoft.com/office/drawing/2014/main" id="{2DDF4606-1C67-EA3F-1778-733766FD8431}"/>
                      </a:ext>
                    </a:extLst>
                  </p:cNvPr>
                  <p:cNvSpPr/>
                  <p:nvPr/>
                </p:nvSpPr>
                <p:spPr>
                  <a:xfrm>
                    <a:off x="4509806" y="2262976"/>
                    <a:ext cx="2796460" cy="4532093"/>
                  </a:xfrm>
                  <a:prstGeom prst="rect">
                    <a:avLst/>
                  </a:prstGeom>
                  <a:solidFill>
                    <a:schemeClr val="accent6">
                      <a:alpha val="50000"/>
                    </a:schemeClr>
                  </a:solidFill>
                  <a:ln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l-PL"/>
                  </a:p>
                </p:txBody>
              </p:sp>
              <p:sp>
                <p:nvSpPr>
                  <p:cNvPr id="63" name="TextBox 62">
                    <a:extLst>
                      <a:ext uri="{FF2B5EF4-FFF2-40B4-BE49-F238E27FC236}">
                        <a16:creationId xmlns:a16="http://schemas.microsoft.com/office/drawing/2014/main" id="{BFEAF74A-015C-5471-69D1-8895AA84BC10}"/>
                      </a:ext>
                    </a:extLst>
                  </p:cNvPr>
                  <p:cNvSpPr txBox="1"/>
                  <p:nvPr/>
                </p:nvSpPr>
                <p:spPr>
                  <a:xfrm>
                    <a:off x="4074884" y="4288082"/>
                    <a:ext cx="3619997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IE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Plant residues</a:t>
                    </a:r>
                    <a:r>
                      <a:rPr lang="pl-PL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 </a:t>
                    </a:r>
                    <a:r>
                      <a:rPr lang="en-IE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processing</a:t>
                    </a:r>
                  </a:p>
                </p:txBody>
              </p:sp>
              <p:pic>
                <p:nvPicPr>
                  <p:cNvPr id="64" name="Picture 8">
                    <a:extLst>
                      <a:ext uri="{FF2B5EF4-FFF2-40B4-BE49-F238E27FC236}">
                        <a16:creationId xmlns:a16="http://schemas.microsoft.com/office/drawing/2014/main" id="{EBF6F9BD-E7A2-7E8E-6565-993118607D33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665900" y="4726067"/>
                    <a:ext cx="2438400" cy="1533525"/>
                  </a:xfrm>
                  <a:prstGeom prst="roundRect">
                    <a:avLst>
                      <a:gd name="adj" fmla="val 8594"/>
                    </a:avLst>
                  </a:prstGeom>
                  <a:solidFill>
                    <a:srgbClr val="FFFFFF">
                      <a:shade val="85000"/>
                    </a:srgbClr>
                  </a:solidFill>
                  <a:ln>
                    <a:noFill/>
                  </a:ln>
                  <a:effectLst>
                    <a:reflection blurRad="12700" stA="38000" endPos="28000" dist="5000" dir="5400000" sy="-100000" algn="bl" rotWithShape="0"/>
                  </a:effectLst>
                </p:spPr>
              </p:pic>
            </p:grpSp>
            <p:pic>
              <p:nvPicPr>
                <p:cNvPr id="61" name="Picture 2" descr="Africa secures first green biorefinery for sustainable feed ">
                  <a:extLst>
                    <a:ext uri="{FF2B5EF4-FFF2-40B4-BE49-F238E27FC236}">
                      <a16:creationId xmlns:a16="http://schemas.microsoft.com/office/drawing/2014/main" id="{588F4D17-C1DF-459B-7669-FF68142CB01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9309"/>
                <a:stretch/>
              </p:blipFill>
              <p:spPr bwMode="auto">
                <a:xfrm>
                  <a:off x="4688609" y="2197091"/>
                  <a:ext cx="2424834" cy="1712017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noFill/>
                </a:ln>
                <a:effectLst>
                  <a:reflection blurRad="12700" stA="38000" endPos="28000" dist="5000" dir="5400000" sy="-100000" algn="bl" rotWithShape="0"/>
                </a:effectLst>
              </p:spPr>
            </p:pic>
          </p:grp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BE40CE2E-F58D-12B4-099C-B457CA53BB05}"/>
                  </a:ext>
                </a:extLst>
              </p:cNvPr>
              <p:cNvGrpSpPr/>
              <p:nvPr/>
            </p:nvGrpSpPr>
            <p:grpSpPr>
              <a:xfrm>
                <a:off x="6499880" y="398307"/>
                <a:ext cx="2443348" cy="2170601"/>
                <a:chOff x="8048501" y="1172094"/>
                <a:chExt cx="2443348" cy="2157412"/>
              </a:xfrm>
            </p:grpSpPr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C8820BE4-643E-A7D1-0919-509E8808A714}"/>
                    </a:ext>
                  </a:extLst>
                </p:cNvPr>
                <p:cNvSpPr/>
                <p:nvPr/>
              </p:nvSpPr>
              <p:spPr>
                <a:xfrm>
                  <a:off x="8048501" y="1172094"/>
                  <a:ext cx="2443348" cy="2157412"/>
                </a:xfrm>
                <a:prstGeom prst="rect">
                  <a:avLst/>
                </a:prstGeom>
                <a:solidFill>
                  <a:schemeClr val="accent6">
                    <a:alpha val="50000"/>
                  </a:schemeClr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  <p:pic>
              <p:nvPicPr>
                <p:cNvPr id="58" name="Picture 57">
                  <a:extLst>
                    <a:ext uri="{FF2B5EF4-FFF2-40B4-BE49-F238E27FC236}">
                      <a16:creationId xmlns:a16="http://schemas.microsoft.com/office/drawing/2014/main" id="{485EA83E-92FE-F0D0-13A2-B6FB23C7DEEA}"/>
                    </a:ext>
                  </a:extLst>
                </p:cNvPr>
                <p:cNvPicPr/>
                <p:nvPr/>
              </p:nvPicPr>
              <p:blipFill>
                <a:blip r:embed="rId10" cstate="print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sharpenSoften amount="50000"/>
                          </a14:imgEffect>
                          <a14:imgEffect>
                            <a14:brightnessContrast contrast="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8796" b="8507"/>
                <a:stretch/>
              </p:blipFill>
              <p:spPr bwMode="auto">
                <a:xfrm>
                  <a:off x="8229981" y="1405567"/>
                  <a:ext cx="2105832" cy="1431153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noFill/>
                </a:ln>
                <a:effectLst>
                  <a:reflection blurRad="12700" stA="38000" endPos="28000" dist="5000" dir="5400000" sy="-100000" algn="bl" rotWithShape="0"/>
                </a:effectLst>
              </p:spPr>
            </p:pic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5E9010B8-B0F5-9379-0EC9-54CA22D57DC1}"/>
                    </a:ext>
                  </a:extLst>
                </p:cNvPr>
                <p:cNvSpPr txBox="1"/>
                <p:nvPr/>
              </p:nvSpPr>
              <p:spPr>
                <a:xfrm>
                  <a:off x="8723672" y="2821639"/>
                  <a:ext cx="111383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pl-PL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Presscake</a:t>
                  </a:r>
                  <a:endParaRPr lang="en-IE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6DF499D2-E51E-18AA-C99D-A9B8C1026EF2}"/>
                  </a:ext>
                </a:extLst>
              </p:cNvPr>
              <p:cNvGrpSpPr/>
              <p:nvPr/>
            </p:nvGrpSpPr>
            <p:grpSpPr>
              <a:xfrm>
                <a:off x="6514529" y="2706792"/>
                <a:ext cx="2447878" cy="2311120"/>
                <a:chOff x="9499817" y="5126897"/>
                <a:chExt cx="2447878" cy="2311120"/>
              </a:xfrm>
            </p:grpSpPr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F87CF7D7-AFB9-D3BB-BB04-F2DA55443EFD}"/>
                    </a:ext>
                  </a:extLst>
                </p:cNvPr>
                <p:cNvSpPr/>
                <p:nvPr/>
              </p:nvSpPr>
              <p:spPr>
                <a:xfrm>
                  <a:off x="9499817" y="5126897"/>
                  <a:ext cx="2447878" cy="2311120"/>
                </a:xfrm>
                <a:prstGeom prst="rect">
                  <a:avLst/>
                </a:prstGeom>
                <a:solidFill>
                  <a:schemeClr val="accent6">
                    <a:alpha val="50000"/>
                  </a:schemeClr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  <p:pic>
              <p:nvPicPr>
                <p:cNvPr id="55" name="Picture 4">
                  <a:extLst>
                    <a:ext uri="{FF2B5EF4-FFF2-40B4-BE49-F238E27FC236}">
                      <a16:creationId xmlns:a16="http://schemas.microsoft.com/office/drawing/2014/main" id="{781C9F2A-3DC9-D08D-0501-A0AAF23865A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9289" t="7657" r="44411" b="15643"/>
                <a:stretch/>
              </p:blipFill>
              <p:spPr bwMode="auto">
                <a:xfrm>
                  <a:off x="9686510" y="5347102"/>
                  <a:ext cx="2077152" cy="1625999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noFill/>
                </a:ln>
                <a:effectLst>
                  <a:reflection blurRad="12700" stA="38000" endPos="28000" dist="5000" dir="5400000" sy="-100000" algn="bl" rotWithShape="0"/>
                </a:effectLst>
              </p:spPr>
            </p:pic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C0ACA773-4575-BA65-79F3-956C3D715605}"/>
                    </a:ext>
                  </a:extLst>
                </p:cNvPr>
                <p:cNvSpPr txBox="1"/>
                <p:nvPr/>
              </p:nvSpPr>
              <p:spPr>
                <a:xfrm>
                  <a:off x="10090617" y="6975859"/>
                  <a:ext cx="126893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pl-PL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Green juice</a:t>
                  </a:r>
                  <a:endParaRPr lang="en-IE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sp>
            <p:nvSpPr>
              <p:cNvPr id="52" name="Arrow: Right 51">
                <a:extLst>
                  <a:ext uri="{FF2B5EF4-FFF2-40B4-BE49-F238E27FC236}">
                    <a16:creationId xmlns:a16="http://schemas.microsoft.com/office/drawing/2014/main" id="{D36E8A6B-D41C-C89F-6F3C-8287DB590057}"/>
                  </a:ext>
                </a:extLst>
              </p:cNvPr>
              <p:cNvSpPr/>
              <p:nvPr/>
            </p:nvSpPr>
            <p:spPr>
              <a:xfrm>
                <a:off x="8858029" y="4382068"/>
                <a:ext cx="601056" cy="472686"/>
              </a:xfrm>
              <a:prstGeom prst="rightArrow">
                <a:avLst/>
              </a:prstGeom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53" name="Arrow: Right 52">
                <a:extLst>
                  <a:ext uri="{FF2B5EF4-FFF2-40B4-BE49-F238E27FC236}">
                    <a16:creationId xmlns:a16="http://schemas.microsoft.com/office/drawing/2014/main" id="{B347B773-C224-515E-5321-666196A17AB2}"/>
                  </a:ext>
                </a:extLst>
              </p:cNvPr>
              <p:cNvSpPr/>
              <p:nvPr/>
            </p:nvSpPr>
            <p:spPr>
              <a:xfrm>
                <a:off x="8880814" y="2827388"/>
                <a:ext cx="538643" cy="472686"/>
              </a:xfrm>
              <a:prstGeom prst="rightArrow">
                <a:avLst/>
              </a:prstGeom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F352B68-C819-9468-C251-68A0664076A4}"/>
                </a:ext>
              </a:extLst>
            </p:cNvPr>
            <p:cNvSpPr txBox="1"/>
            <p:nvPr/>
          </p:nvSpPr>
          <p:spPr>
            <a:xfrm>
              <a:off x="448782" y="2777861"/>
              <a:ext cx="87376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Alfalfa</a:t>
              </a:r>
              <a:endParaRPr lang="pl-PL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A25D987-A730-25AE-E072-712CD073EDAC}"/>
                </a:ext>
              </a:extLst>
            </p:cNvPr>
            <p:cNvSpPr txBox="1"/>
            <p:nvPr/>
          </p:nvSpPr>
          <p:spPr>
            <a:xfrm>
              <a:off x="468855" y="4715882"/>
              <a:ext cx="120315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Pakchong</a:t>
              </a:r>
              <a:endParaRPr lang="pl-PL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10674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2D9FEC-1C9B-AB3C-2D61-A005E1ADB4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A3816C9E-CB1D-7C84-546E-488200849B7C}"/>
              </a:ext>
            </a:extLst>
          </p:cNvPr>
          <p:cNvGrpSpPr/>
          <p:nvPr/>
        </p:nvGrpSpPr>
        <p:grpSpPr>
          <a:xfrm>
            <a:off x="838200" y="1521230"/>
            <a:ext cx="10309033" cy="4803142"/>
            <a:chOff x="664729" y="1386708"/>
            <a:chExt cx="10309033" cy="4803142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5F3DC604-8A19-C5C8-9578-6E6B86027C9E}"/>
                </a:ext>
              </a:extLst>
            </p:cNvPr>
            <p:cNvGrpSpPr/>
            <p:nvPr/>
          </p:nvGrpSpPr>
          <p:grpSpPr>
            <a:xfrm>
              <a:off x="6788333" y="1386708"/>
              <a:ext cx="4185429" cy="4180692"/>
              <a:chOff x="6692564" y="2312182"/>
              <a:chExt cx="4185429" cy="4180692"/>
            </a:xfrm>
          </p:grpSpPr>
          <p:pic>
            <p:nvPicPr>
              <p:cNvPr id="13" name="Picture 12" descr="Amber bottle of gel capsules">
                <a:extLst>
                  <a:ext uri="{FF2B5EF4-FFF2-40B4-BE49-F238E27FC236}">
                    <a16:creationId xmlns:a16="http://schemas.microsoft.com/office/drawing/2014/main" id="{8D1D4DB8-8586-6C98-E365-5B0963AFEB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artisticLineDrawing trans="8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92564" y="4015705"/>
                <a:ext cx="3715753" cy="2477169"/>
              </a:xfrm>
              <a:prstGeom prst="rect">
                <a:avLst/>
              </a:prstGeom>
              <a:effectLst>
                <a:softEdge rad="355600"/>
              </a:effectLst>
            </p:spPr>
          </p:pic>
          <p:pic>
            <p:nvPicPr>
              <p:cNvPr id="5" name="Picture 4" descr="Container of cream on a leaf">
                <a:extLst>
                  <a:ext uri="{FF2B5EF4-FFF2-40B4-BE49-F238E27FC236}">
                    <a16:creationId xmlns:a16="http://schemas.microsoft.com/office/drawing/2014/main" id="{35B8C465-2BCD-67B7-BD29-BA0FCACF1C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artisticLineDrawing trans="88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2811" b="24912"/>
              <a:stretch/>
            </p:blipFill>
            <p:spPr>
              <a:xfrm rot="10800000">
                <a:off x="6755172" y="2312182"/>
                <a:ext cx="4122821" cy="1938976"/>
              </a:xfrm>
              <a:prstGeom prst="rect">
                <a:avLst/>
              </a:prstGeom>
              <a:effectLst>
                <a:softEdge rad="63500"/>
              </a:effectLst>
            </p:spPr>
          </p:pic>
        </p:grpSp>
        <p:sp>
          <p:nvSpPr>
            <p:cNvPr id="10" name="Arrow: Right 9">
              <a:extLst>
                <a:ext uri="{FF2B5EF4-FFF2-40B4-BE49-F238E27FC236}">
                  <a16:creationId xmlns:a16="http://schemas.microsoft.com/office/drawing/2014/main" id="{1B8BC260-0DB9-A87A-3A7D-B9AF0F3A2BC7}"/>
                </a:ext>
              </a:extLst>
            </p:cNvPr>
            <p:cNvSpPr/>
            <p:nvPr/>
          </p:nvSpPr>
          <p:spPr>
            <a:xfrm>
              <a:off x="3831036" y="3040076"/>
              <a:ext cx="2898565" cy="436978"/>
            </a:xfrm>
            <a:prstGeom prst="rightArrow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04F6F90-6D75-0E85-EE0C-8F801B282B13}"/>
                </a:ext>
              </a:extLst>
            </p:cNvPr>
            <p:cNvSpPr txBox="1"/>
            <p:nvPr/>
          </p:nvSpPr>
          <p:spPr>
            <a:xfrm>
              <a:off x="3889768" y="2259234"/>
              <a:ext cx="270605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E" sz="2400" b="1" dirty="0"/>
                <a:t>High-value ingredients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7C198F9-FAF9-6E5A-C787-6F79EC91184E}"/>
                </a:ext>
              </a:extLst>
            </p:cNvPr>
            <p:cNvSpPr/>
            <p:nvPr/>
          </p:nvSpPr>
          <p:spPr>
            <a:xfrm>
              <a:off x="742996" y="2154269"/>
              <a:ext cx="2898565" cy="2353987"/>
            </a:xfrm>
            <a:prstGeom prst="rect">
              <a:avLst/>
            </a:prstGeom>
            <a:solidFill>
              <a:schemeClr val="accent6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8434505-B4FD-3D86-04AE-674284048749}"/>
                </a:ext>
              </a:extLst>
            </p:cNvPr>
            <p:cNvPicPr/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71" t="-213" r="-85" b="6177"/>
            <a:stretch/>
          </p:blipFill>
          <p:spPr bwMode="auto">
            <a:xfrm>
              <a:off x="906629" y="2374232"/>
              <a:ext cx="2542424" cy="176866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E30AB95-E73F-3285-D361-964B80ECF8F7}"/>
                </a:ext>
              </a:extLst>
            </p:cNvPr>
            <p:cNvSpPr txBox="1"/>
            <p:nvPr/>
          </p:nvSpPr>
          <p:spPr>
            <a:xfrm>
              <a:off x="664729" y="4602686"/>
              <a:ext cx="3026224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E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Whey (brown juice)</a:t>
              </a:r>
            </a:p>
            <a:p>
              <a:pPr algn="ctr"/>
              <a:endParaRPr lang="en-IE" sz="10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en-IE" sz="2000" b="1" dirty="0"/>
                <a:t>Residual stream derived from the green biorefinery process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84C16AE-556D-C63F-2C64-EF9826989A5A}"/>
                </a:ext>
              </a:extLst>
            </p:cNvPr>
            <p:cNvSpPr txBox="1"/>
            <p:nvPr/>
          </p:nvSpPr>
          <p:spPr>
            <a:xfrm>
              <a:off x="7016350" y="5358853"/>
              <a:ext cx="353006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E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Cosmetics/cosmeceuticals</a:t>
              </a:r>
            </a:p>
            <a:p>
              <a:r>
                <a:rPr lang="en-IE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Pharmaceuticals</a:t>
              </a:r>
            </a:p>
          </p:txBody>
        </p:sp>
      </p:grpSp>
      <p:sp>
        <p:nvSpPr>
          <p:cNvPr id="18" name="Titel 1">
            <a:extLst>
              <a:ext uri="{FF2B5EF4-FFF2-40B4-BE49-F238E27FC236}">
                <a16:creationId xmlns:a16="http://schemas.microsoft.com/office/drawing/2014/main" id="{B289432C-C13D-93E3-6350-6980866C3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204158" cy="1156104"/>
          </a:xfrm>
        </p:spPr>
        <p:txBody>
          <a:bodyPr>
            <a:normAutofit/>
          </a:bodyPr>
          <a:lstStyle/>
          <a:p>
            <a:r>
              <a:rPr lang="en-IE" sz="3200" dirty="0"/>
              <a:t>Assessment of the high-value bioactive ingredients </a:t>
            </a:r>
            <a:br>
              <a:rPr lang="en-IE" sz="3200" dirty="0"/>
            </a:br>
            <a:r>
              <a:rPr lang="en-IE" sz="3200" dirty="0"/>
              <a:t>in the biorefinery whey</a:t>
            </a:r>
          </a:p>
        </p:txBody>
      </p:sp>
    </p:spTree>
    <p:extLst>
      <p:ext uri="{BB962C8B-B14F-4D97-AF65-F5344CB8AC3E}">
        <p14:creationId xmlns:p14="http://schemas.microsoft.com/office/powerpoint/2010/main" val="26858877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Θέση αριθμού διαφάνειας 6">
            <a:extLst>
              <a:ext uri="{FF2B5EF4-FFF2-40B4-BE49-F238E27FC236}">
                <a16:creationId xmlns:a16="http://schemas.microsoft.com/office/drawing/2014/main" id="{8AC8B335-62AE-D2FE-3696-814F3D62E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456112" cy="365125"/>
          </a:xfrm>
        </p:spPr>
        <p:txBody>
          <a:bodyPr/>
          <a:lstStyle/>
          <a:p>
            <a:fld id="{5EDFA327-AAB6-400E-A2BF-88C11F79FBA0}" type="slidenum">
              <a:rPr lang="el-GR" smtClean="0"/>
              <a:t>4</a:t>
            </a:fld>
            <a:endParaRPr lang="el-GR" dirty="0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1B73D7DA-C49A-979A-181F-01DD6BFFDD75}"/>
              </a:ext>
            </a:extLst>
          </p:cNvPr>
          <p:cNvGrpSpPr/>
          <p:nvPr/>
        </p:nvGrpSpPr>
        <p:grpSpPr>
          <a:xfrm>
            <a:off x="782688" y="1826009"/>
            <a:ext cx="10883509" cy="4743195"/>
            <a:chOff x="782688" y="1826009"/>
            <a:chExt cx="10883509" cy="4743195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06A9435F-8799-9AE5-29BD-D2496C1791B0}"/>
                </a:ext>
              </a:extLst>
            </p:cNvPr>
            <p:cNvGrpSpPr/>
            <p:nvPr/>
          </p:nvGrpSpPr>
          <p:grpSpPr>
            <a:xfrm>
              <a:off x="782688" y="1826009"/>
              <a:ext cx="7918156" cy="4743195"/>
              <a:chOff x="782688" y="1826009"/>
              <a:chExt cx="7918156" cy="4743195"/>
            </a:xfrm>
          </p:grpSpPr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51C5E7D0-29BC-A3FE-CEF4-66F5A31BE81E}"/>
                  </a:ext>
                </a:extLst>
              </p:cNvPr>
              <p:cNvGrpSpPr/>
              <p:nvPr/>
            </p:nvGrpSpPr>
            <p:grpSpPr>
              <a:xfrm>
                <a:off x="782688" y="1826009"/>
                <a:ext cx="2641217" cy="4182603"/>
                <a:chOff x="262404" y="1633510"/>
                <a:chExt cx="1528427" cy="2520533"/>
              </a:xfrm>
            </p:grpSpPr>
            <p:sp>
              <p:nvSpPr>
                <p:cNvPr id="38" name="Freeform: Shape 37">
                  <a:extLst>
                    <a:ext uri="{FF2B5EF4-FFF2-40B4-BE49-F238E27FC236}">
                      <a16:creationId xmlns:a16="http://schemas.microsoft.com/office/drawing/2014/main" id="{21B74249-BFF5-3464-8E29-B251B1B48404}"/>
                    </a:ext>
                  </a:extLst>
                </p:cNvPr>
                <p:cNvSpPr/>
                <p:nvPr/>
              </p:nvSpPr>
              <p:spPr>
                <a:xfrm>
                  <a:off x="357764" y="2728628"/>
                  <a:ext cx="1292662" cy="1425415"/>
                </a:xfrm>
                <a:custGeom>
                  <a:avLst/>
                  <a:gdLst>
                    <a:gd name="connsiteX0" fmla="*/ 1285787 w 1292662"/>
                    <a:gd name="connsiteY0" fmla="*/ 515105 h 1425415"/>
                    <a:gd name="connsiteX1" fmla="*/ 1243879 w 1292662"/>
                    <a:gd name="connsiteY1" fmla="*/ 528052 h 1425415"/>
                    <a:gd name="connsiteX2" fmla="*/ 1201800 w 1292662"/>
                    <a:gd name="connsiteY2" fmla="*/ 536911 h 1425415"/>
                    <a:gd name="connsiteX3" fmla="*/ 1166195 w 1292662"/>
                    <a:gd name="connsiteY3" fmla="*/ 542533 h 1425415"/>
                    <a:gd name="connsiteX4" fmla="*/ 1135872 w 1292662"/>
                    <a:gd name="connsiteY4" fmla="*/ 518172 h 1425415"/>
                    <a:gd name="connsiteX5" fmla="*/ 1140982 w 1292662"/>
                    <a:gd name="connsiteY5" fmla="*/ 498921 h 1425415"/>
                    <a:gd name="connsiteX6" fmla="*/ 1110659 w 1292662"/>
                    <a:gd name="connsiteY6" fmla="*/ 469279 h 1425415"/>
                    <a:gd name="connsiteX7" fmla="*/ 1068239 w 1292662"/>
                    <a:gd name="connsiteY7" fmla="*/ 431289 h 1425415"/>
                    <a:gd name="connsiteX8" fmla="*/ 1058870 w 1292662"/>
                    <a:gd name="connsiteY8" fmla="*/ 402328 h 1425415"/>
                    <a:gd name="connsiteX9" fmla="*/ 1037745 w 1292662"/>
                    <a:gd name="connsiteY9" fmla="*/ 381715 h 1425415"/>
                    <a:gd name="connsiteX10" fmla="*/ 1024117 w 1292662"/>
                    <a:gd name="connsiteY10" fmla="*/ 322600 h 1425415"/>
                    <a:gd name="connsiteX11" fmla="*/ 1005037 w 1292662"/>
                    <a:gd name="connsiteY11" fmla="*/ 301646 h 1425415"/>
                    <a:gd name="connsiteX12" fmla="*/ 996689 w 1292662"/>
                    <a:gd name="connsiteY12" fmla="*/ 277455 h 1425415"/>
                    <a:gd name="connsiteX13" fmla="*/ 964832 w 1292662"/>
                    <a:gd name="connsiteY13" fmla="*/ 212719 h 1425415"/>
                    <a:gd name="connsiteX14" fmla="*/ 939619 w 1292662"/>
                    <a:gd name="connsiteY14" fmla="*/ 161612 h 1425415"/>
                    <a:gd name="connsiteX15" fmla="*/ 953929 w 1292662"/>
                    <a:gd name="connsiteY15" fmla="*/ 175752 h 1425415"/>
                    <a:gd name="connsiteX16" fmla="*/ 973520 w 1292662"/>
                    <a:gd name="connsiteY16" fmla="*/ 196024 h 1425415"/>
                    <a:gd name="connsiteX17" fmla="*/ 960062 w 1292662"/>
                    <a:gd name="connsiteY17" fmla="*/ 144917 h 1425415"/>
                    <a:gd name="connsiteX18" fmla="*/ 943026 w 1292662"/>
                    <a:gd name="connsiteY18" fmla="*/ 130777 h 1425415"/>
                    <a:gd name="connsiteX19" fmla="*/ 924287 w 1292662"/>
                    <a:gd name="connsiteY19" fmla="*/ 123963 h 1425415"/>
                    <a:gd name="connsiteX20" fmla="*/ 884593 w 1292662"/>
                    <a:gd name="connsiteY20" fmla="*/ 132481 h 1425415"/>
                    <a:gd name="connsiteX21" fmla="*/ 844389 w 1292662"/>
                    <a:gd name="connsiteY21" fmla="*/ 127370 h 1425415"/>
                    <a:gd name="connsiteX22" fmla="*/ 768750 w 1292662"/>
                    <a:gd name="connsiteY22" fmla="*/ 107608 h 1425415"/>
                    <a:gd name="connsiteX23" fmla="*/ 734678 w 1292662"/>
                    <a:gd name="connsiteY23" fmla="*/ 93639 h 1425415"/>
                    <a:gd name="connsiteX24" fmla="*/ 702821 w 1292662"/>
                    <a:gd name="connsiteY24" fmla="*/ 115274 h 1425415"/>
                    <a:gd name="connsiteX25" fmla="*/ 695836 w 1292662"/>
                    <a:gd name="connsiteY25" fmla="*/ 144235 h 1425415"/>
                    <a:gd name="connsiteX26" fmla="*/ 652736 w 1292662"/>
                    <a:gd name="connsiteY26" fmla="*/ 131629 h 1425415"/>
                    <a:gd name="connsiteX27" fmla="*/ 619857 w 1292662"/>
                    <a:gd name="connsiteY27" fmla="*/ 121407 h 1425415"/>
                    <a:gd name="connsiteX28" fmla="*/ 611168 w 1292662"/>
                    <a:gd name="connsiteY28" fmla="*/ 105223 h 1425415"/>
                    <a:gd name="connsiteX29" fmla="*/ 585615 w 1292662"/>
                    <a:gd name="connsiteY29" fmla="*/ 95683 h 1425415"/>
                    <a:gd name="connsiteX30" fmla="*/ 550350 w 1292662"/>
                    <a:gd name="connsiteY30" fmla="*/ 91254 h 1425415"/>
                    <a:gd name="connsiteX31" fmla="*/ 514405 w 1292662"/>
                    <a:gd name="connsiteY31" fmla="*/ 67744 h 1425415"/>
                    <a:gd name="connsiteX32" fmla="*/ 531441 w 1292662"/>
                    <a:gd name="connsiteY32" fmla="*/ 38102 h 1425415"/>
                    <a:gd name="connsiteX33" fmla="*/ 521049 w 1292662"/>
                    <a:gd name="connsiteY33" fmla="*/ 22429 h 1425415"/>
                    <a:gd name="connsiteX34" fmla="*/ 529396 w 1292662"/>
                    <a:gd name="connsiteY34" fmla="*/ 6245 h 1425415"/>
                    <a:gd name="connsiteX35" fmla="*/ 500095 w 1292662"/>
                    <a:gd name="connsiteY35" fmla="*/ 112 h 1425415"/>
                    <a:gd name="connsiteX36" fmla="*/ 485274 w 1292662"/>
                    <a:gd name="connsiteY36" fmla="*/ 6415 h 1425415"/>
                    <a:gd name="connsiteX37" fmla="*/ 461594 w 1292662"/>
                    <a:gd name="connsiteY37" fmla="*/ 6415 h 1425415"/>
                    <a:gd name="connsiteX38" fmla="*/ 433485 w 1292662"/>
                    <a:gd name="connsiteY38" fmla="*/ 10163 h 1425415"/>
                    <a:gd name="connsiteX39" fmla="*/ 410486 w 1292662"/>
                    <a:gd name="connsiteY39" fmla="*/ 8289 h 1425415"/>
                    <a:gd name="connsiteX40" fmla="*/ 361253 w 1292662"/>
                    <a:gd name="connsiteY40" fmla="*/ 15274 h 1425415"/>
                    <a:gd name="connsiteX41" fmla="*/ 321219 w 1292662"/>
                    <a:gd name="connsiteY41" fmla="*/ 29925 h 1425415"/>
                    <a:gd name="connsiteX42" fmla="*/ 291236 w 1292662"/>
                    <a:gd name="connsiteY42" fmla="*/ 45598 h 1425415"/>
                    <a:gd name="connsiteX43" fmla="*/ 247453 w 1292662"/>
                    <a:gd name="connsiteY43" fmla="*/ 44576 h 1425415"/>
                    <a:gd name="connsiteX44" fmla="*/ 232121 w 1292662"/>
                    <a:gd name="connsiteY44" fmla="*/ 42531 h 1425415"/>
                    <a:gd name="connsiteX45" fmla="*/ 215085 w 1292662"/>
                    <a:gd name="connsiteY45" fmla="*/ 32480 h 1425415"/>
                    <a:gd name="connsiteX46" fmla="*/ 198050 w 1292662"/>
                    <a:gd name="connsiteY46" fmla="*/ 64337 h 1425415"/>
                    <a:gd name="connsiteX47" fmla="*/ 169600 w 1292662"/>
                    <a:gd name="connsiteY47" fmla="*/ 83417 h 1425415"/>
                    <a:gd name="connsiteX48" fmla="*/ 146601 w 1292662"/>
                    <a:gd name="connsiteY48" fmla="*/ 111526 h 1425415"/>
                    <a:gd name="connsiteX49" fmla="*/ 139617 w 1292662"/>
                    <a:gd name="connsiteY49" fmla="*/ 123622 h 1425415"/>
                    <a:gd name="connsiteX50" fmla="*/ 139617 w 1292662"/>
                    <a:gd name="connsiteY50" fmla="*/ 155309 h 1425415"/>
                    <a:gd name="connsiteX51" fmla="*/ 107930 w 1292662"/>
                    <a:gd name="connsiteY51" fmla="*/ 187166 h 1425415"/>
                    <a:gd name="connsiteX52" fmla="*/ 73858 w 1292662"/>
                    <a:gd name="connsiteY52" fmla="*/ 205394 h 1425415"/>
                    <a:gd name="connsiteX53" fmla="*/ 63637 w 1292662"/>
                    <a:gd name="connsiteY53" fmla="*/ 223622 h 1425415"/>
                    <a:gd name="connsiteX54" fmla="*/ 51882 w 1292662"/>
                    <a:gd name="connsiteY54" fmla="*/ 231629 h 1425415"/>
                    <a:gd name="connsiteX55" fmla="*/ 43024 w 1292662"/>
                    <a:gd name="connsiteY55" fmla="*/ 255479 h 1425415"/>
                    <a:gd name="connsiteX56" fmla="*/ 25988 w 1292662"/>
                    <a:gd name="connsiteY56" fmla="*/ 278818 h 1425415"/>
                    <a:gd name="connsiteX57" fmla="*/ 2138 w 1292662"/>
                    <a:gd name="connsiteY57" fmla="*/ 321237 h 1425415"/>
                    <a:gd name="connsiteX58" fmla="*/ 8952 w 1292662"/>
                    <a:gd name="connsiteY58" fmla="*/ 341680 h 1425415"/>
                    <a:gd name="connsiteX59" fmla="*/ 14063 w 1292662"/>
                    <a:gd name="connsiteY59" fmla="*/ 361953 h 1425415"/>
                    <a:gd name="connsiteX60" fmla="*/ 18492 w 1292662"/>
                    <a:gd name="connsiteY60" fmla="*/ 402158 h 1425415"/>
                    <a:gd name="connsiteX61" fmla="*/ 1456 w 1292662"/>
                    <a:gd name="connsiteY61" fmla="*/ 453265 h 1425415"/>
                    <a:gd name="connsiteX62" fmla="*/ 6397 w 1292662"/>
                    <a:gd name="connsiteY62" fmla="*/ 474219 h 1425415"/>
                    <a:gd name="connsiteX63" fmla="*/ 6397 w 1292662"/>
                    <a:gd name="connsiteY63" fmla="*/ 494662 h 1425415"/>
                    <a:gd name="connsiteX64" fmla="*/ 29906 w 1292662"/>
                    <a:gd name="connsiteY64" fmla="*/ 516809 h 1425415"/>
                    <a:gd name="connsiteX65" fmla="*/ 43194 w 1292662"/>
                    <a:gd name="connsiteY65" fmla="*/ 535207 h 1425415"/>
                    <a:gd name="connsiteX66" fmla="*/ 73177 w 1292662"/>
                    <a:gd name="connsiteY66" fmla="*/ 571153 h 1425415"/>
                    <a:gd name="connsiteX67" fmla="*/ 97197 w 1292662"/>
                    <a:gd name="connsiteY67" fmla="*/ 605225 h 1425415"/>
                    <a:gd name="connsiteX68" fmla="*/ 132632 w 1292662"/>
                    <a:gd name="connsiteY68" fmla="*/ 629756 h 1425415"/>
                    <a:gd name="connsiteX69" fmla="*/ 165341 w 1292662"/>
                    <a:gd name="connsiteY69" fmla="*/ 652925 h 1425415"/>
                    <a:gd name="connsiteX70" fmla="*/ 216448 w 1292662"/>
                    <a:gd name="connsiteY70" fmla="*/ 644577 h 1425415"/>
                    <a:gd name="connsiteX71" fmla="*/ 268919 w 1292662"/>
                    <a:gd name="connsiteY71" fmla="*/ 644577 h 1425415"/>
                    <a:gd name="connsiteX72" fmla="*/ 308271 w 1292662"/>
                    <a:gd name="connsiteY72" fmla="*/ 639807 h 1425415"/>
                    <a:gd name="connsiteX73" fmla="*/ 405887 w 1292662"/>
                    <a:gd name="connsiteY73" fmla="*/ 618513 h 1425415"/>
                    <a:gd name="connsiteX74" fmla="*/ 430248 w 1292662"/>
                    <a:gd name="connsiteY74" fmla="*/ 649347 h 1425415"/>
                    <a:gd name="connsiteX75" fmla="*/ 454779 w 1292662"/>
                    <a:gd name="connsiteY75" fmla="*/ 655821 h 1425415"/>
                    <a:gd name="connsiteX76" fmla="*/ 478630 w 1292662"/>
                    <a:gd name="connsiteY76" fmla="*/ 652414 h 1425415"/>
                    <a:gd name="connsiteX77" fmla="*/ 495665 w 1292662"/>
                    <a:gd name="connsiteY77" fmla="*/ 659569 h 1425415"/>
                    <a:gd name="connsiteX78" fmla="*/ 510487 w 1292662"/>
                    <a:gd name="connsiteY78" fmla="*/ 703521 h 1425415"/>
                    <a:gd name="connsiteX79" fmla="*/ 503843 w 1292662"/>
                    <a:gd name="connsiteY79" fmla="*/ 744067 h 1425415"/>
                    <a:gd name="connsiteX80" fmla="*/ 501969 w 1292662"/>
                    <a:gd name="connsiteY80" fmla="*/ 773539 h 1425415"/>
                    <a:gd name="connsiteX81" fmla="*/ 533826 w 1292662"/>
                    <a:gd name="connsiteY81" fmla="*/ 811869 h 1425415"/>
                    <a:gd name="connsiteX82" fmla="*/ 559720 w 1292662"/>
                    <a:gd name="connsiteY82" fmla="*/ 857355 h 1425415"/>
                    <a:gd name="connsiteX83" fmla="*/ 578119 w 1292662"/>
                    <a:gd name="connsiteY83" fmla="*/ 899604 h 1425415"/>
                    <a:gd name="connsiteX84" fmla="*/ 574030 w 1292662"/>
                    <a:gd name="connsiteY84" fmla="*/ 913232 h 1425415"/>
                    <a:gd name="connsiteX85" fmla="*/ 580845 w 1292662"/>
                    <a:gd name="connsiteY85" fmla="*/ 934868 h 1425415"/>
                    <a:gd name="connsiteX86" fmla="*/ 580845 w 1292662"/>
                    <a:gd name="connsiteY86" fmla="*/ 976094 h 1425415"/>
                    <a:gd name="connsiteX87" fmla="*/ 557335 w 1292662"/>
                    <a:gd name="connsiteY87" fmla="*/ 1019366 h 1425415"/>
                    <a:gd name="connsiteX88" fmla="*/ 559720 w 1292662"/>
                    <a:gd name="connsiteY88" fmla="*/ 1104545 h 1425415"/>
                    <a:gd name="connsiteX89" fmla="*/ 584252 w 1292662"/>
                    <a:gd name="connsiteY89" fmla="*/ 1149178 h 1425415"/>
                    <a:gd name="connsiteX90" fmla="*/ 599414 w 1292662"/>
                    <a:gd name="connsiteY90" fmla="*/ 1201819 h 1425415"/>
                    <a:gd name="connsiteX91" fmla="*/ 606398 w 1292662"/>
                    <a:gd name="connsiteY91" fmla="*/ 1237765 h 1425415"/>
                    <a:gd name="connsiteX92" fmla="*/ 619345 w 1292662"/>
                    <a:gd name="connsiteY92" fmla="*/ 1279503 h 1425415"/>
                    <a:gd name="connsiteX93" fmla="*/ 644729 w 1292662"/>
                    <a:gd name="connsiteY93" fmla="*/ 1311189 h 1425415"/>
                    <a:gd name="connsiteX94" fmla="*/ 665853 w 1292662"/>
                    <a:gd name="connsiteY94" fmla="*/ 1357016 h 1425415"/>
                    <a:gd name="connsiteX95" fmla="*/ 672838 w 1292662"/>
                    <a:gd name="connsiteY95" fmla="*/ 1375074 h 1425415"/>
                    <a:gd name="connsiteX96" fmla="*/ 665853 w 1292662"/>
                    <a:gd name="connsiteY96" fmla="*/ 1390746 h 1425415"/>
                    <a:gd name="connsiteX97" fmla="*/ 687659 w 1292662"/>
                    <a:gd name="connsiteY97" fmla="*/ 1420730 h 1425415"/>
                    <a:gd name="connsiteX98" fmla="*/ 753417 w 1292662"/>
                    <a:gd name="connsiteY98" fmla="*/ 1412212 h 1425415"/>
                    <a:gd name="connsiteX99" fmla="*/ 797199 w 1292662"/>
                    <a:gd name="connsiteY99" fmla="*/ 1412212 h 1425415"/>
                    <a:gd name="connsiteX100" fmla="*/ 838256 w 1292662"/>
                    <a:gd name="connsiteY100" fmla="*/ 1399775 h 1425415"/>
                    <a:gd name="connsiteX101" fmla="*/ 906399 w 1292662"/>
                    <a:gd name="connsiteY101" fmla="*/ 1333165 h 1425415"/>
                    <a:gd name="connsiteX102" fmla="*/ 946433 w 1292662"/>
                    <a:gd name="connsiteY102" fmla="*/ 1255823 h 1425415"/>
                    <a:gd name="connsiteX103" fmla="*/ 946433 w 1292662"/>
                    <a:gd name="connsiteY103" fmla="*/ 1236743 h 1425415"/>
                    <a:gd name="connsiteX104" fmla="*/ 967558 w 1292662"/>
                    <a:gd name="connsiteY104" fmla="*/ 1224818 h 1425415"/>
                    <a:gd name="connsiteX105" fmla="*/ 994474 w 1292662"/>
                    <a:gd name="connsiteY105" fmla="*/ 1200116 h 1425415"/>
                    <a:gd name="connsiteX106" fmla="*/ 986297 w 1292662"/>
                    <a:gd name="connsiteY106" fmla="*/ 1144408 h 1425415"/>
                    <a:gd name="connsiteX107" fmla="*/ 983571 w 1292662"/>
                    <a:gd name="connsiteY107" fmla="*/ 1122092 h 1425415"/>
                    <a:gd name="connsiteX108" fmla="*/ 1009466 w 1292662"/>
                    <a:gd name="connsiteY108" fmla="*/ 1100967 h 1425415"/>
                    <a:gd name="connsiteX109" fmla="*/ 1041493 w 1292662"/>
                    <a:gd name="connsiteY109" fmla="*/ 1073028 h 1425415"/>
                    <a:gd name="connsiteX110" fmla="*/ 1082890 w 1292662"/>
                    <a:gd name="connsiteY110" fmla="*/ 1047475 h 1425415"/>
                    <a:gd name="connsiteX111" fmla="*/ 1091579 w 1292662"/>
                    <a:gd name="connsiteY111" fmla="*/ 1000796 h 1425415"/>
                    <a:gd name="connsiteX112" fmla="*/ 1089193 w 1292662"/>
                    <a:gd name="connsiteY112" fmla="*/ 943215 h 1425415"/>
                    <a:gd name="connsiteX113" fmla="*/ 1068921 w 1292662"/>
                    <a:gd name="connsiteY113" fmla="*/ 901137 h 1425415"/>
                    <a:gd name="connsiteX114" fmla="*/ 1071136 w 1292662"/>
                    <a:gd name="connsiteY114" fmla="*/ 873539 h 1425415"/>
                    <a:gd name="connsiteX115" fmla="*/ 1059381 w 1292662"/>
                    <a:gd name="connsiteY115" fmla="*/ 853437 h 1425415"/>
                    <a:gd name="connsiteX116" fmla="*/ 1083912 w 1292662"/>
                    <a:gd name="connsiteY116" fmla="*/ 797729 h 1425415"/>
                    <a:gd name="connsiteX117" fmla="*/ 1114236 w 1292662"/>
                    <a:gd name="connsiteY117" fmla="*/ 766213 h 1425415"/>
                    <a:gd name="connsiteX118" fmla="*/ 1152908 w 1292662"/>
                    <a:gd name="connsiteY118" fmla="*/ 722772 h 1425415"/>
                    <a:gd name="connsiteX119" fmla="*/ 1199926 w 1292662"/>
                    <a:gd name="connsiteY119" fmla="*/ 688700 h 1425415"/>
                    <a:gd name="connsiteX120" fmla="*/ 1262277 w 1292662"/>
                    <a:gd name="connsiteY120" fmla="*/ 605906 h 1425415"/>
                    <a:gd name="connsiteX121" fmla="*/ 1289535 w 1292662"/>
                    <a:gd name="connsiteY121" fmla="*/ 553436 h 1425415"/>
                    <a:gd name="connsiteX122" fmla="*/ 1285787 w 1292662"/>
                    <a:gd name="connsiteY122" fmla="*/ 515105 h 1425415"/>
                    <a:gd name="connsiteX123" fmla="*/ 914406 w 1292662"/>
                    <a:gd name="connsiteY123" fmla="*/ 904714 h 1425415"/>
                    <a:gd name="connsiteX124" fmla="*/ 883401 w 1292662"/>
                    <a:gd name="connsiteY124" fmla="*/ 867406 h 1425415"/>
                    <a:gd name="connsiteX125" fmla="*/ 877438 w 1292662"/>
                    <a:gd name="connsiteY125" fmla="*/ 807610 h 1425415"/>
                    <a:gd name="connsiteX126" fmla="*/ 894474 w 1292662"/>
                    <a:gd name="connsiteY126" fmla="*/ 862125 h 1425415"/>
                    <a:gd name="connsiteX127" fmla="*/ 914406 w 1292662"/>
                    <a:gd name="connsiteY127" fmla="*/ 904714 h 1425415"/>
                    <a:gd name="connsiteX128" fmla="*/ 962958 w 1292662"/>
                    <a:gd name="connsiteY128" fmla="*/ 773879 h 1425415"/>
                    <a:gd name="connsiteX129" fmla="*/ 953929 w 1292662"/>
                    <a:gd name="connsiteY129" fmla="*/ 788360 h 1425415"/>
                    <a:gd name="connsiteX130" fmla="*/ 927864 w 1292662"/>
                    <a:gd name="connsiteY130" fmla="*/ 788360 h 1425415"/>
                    <a:gd name="connsiteX131" fmla="*/ 927864 w 1292662"/>
                    <a:gd name="connsiteY131" fmla="*/ 749348 h 1425415"/>
                    <a:gd name="connsiteX132" fmla="*/ 947626 w 1292662"/>
                    <a:gd name="connsiteY132" fmla="*/ 736741 h 1425415"/>
                    <a:gd name="connsiteX133" fmla="*/ 982890 w 1292662"/>
                    <a:gd name="connsiteY133" fmla="*/ 744578 h 1425415"/>
                    <a:gd name="connsiteX134" fmla="*/ 962958 w 1292662"/>
                    <a:gd name="connsiteY134" fmla="*/ 773879 h 1425415"/>
                    <a:gd name="connsiteX135" fmla="*/ 971306 w 1292662"/>
                    <a:gd name="connsiteY135" fmla="*/ 978309 h 1425415"/>
                    <a:gd name="connsiteX136" fmla="*/ 969432 w 1292662"/>
                    <a:gd name="connsiteY136" fmla="*/ 923965 h 1425415"/>
                    <a:gd name="connsiteX137" fmla="*/ 987830 w 1292662"/>
                    <a:gd name="connsiteY137" fmla="*/ 962807 h 1425415"/>
                    <a:gd name="connsiteX138" fmla="*/ 985616 w 1292662"/>
                    <a:gd name="connsiteY138" fmla="*/ 987849 h 1425415"/>
                    <a:gd name="connsiteX139" fmla="*/ 991578 w 1292662"/>
                    <a:gd name="connsiteY139" fmla="*/ 1011018 h 1425415"/>
                    <a:gd name="connsiteX140" fmla="*/ 971306 w 1292662"/>
                    <a:gd name="connsiteY140" fmla="*/ 978820 h 14254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</a:cxnLst>
                  <a:rect l="l" t="t" r="r" b="b"/>
                  <a:pathLst>
                    <a:path w="1292662" h="1425415">
                      <a:moveTo>
                        <a:pt x="1285787" y="515105"/>
                      </a:moveTo>
                      <a:cubicBezTo>
                        <a:pt x="1273208" y="523049"/>
                        <a:pt x="1258748" y="527517"/>
                        <a:pt x="1243879" y="528052"/>
                      </a:cubicBezTo>
                      <a:cubicBezTo>
                        <a:pt x="1229058" y="530267"/>
                        <a:pt x="1215770" y="534185"/>
                        <a:pt x="1201800" y="536911"/>
                      </a:cubicBezTo>
                      <a:cubicBezTo>
                        <a:pt x="1190320" y="540724"/>
                        <a:pt x="1178291" y="542623"/>
                        <a:pt x="1166195" y="542533"/>
                      </a:cubicBezTo>
                      <a:cubicBezTo>
                        <a:pt x="1153589" y="539466"/>
                        <a:pt x="1148138" y="523282"/>
                        <a:pt x="1135872" y="518172"/>
                      </a:cubicBezTo>
                      <a:cubicBezTo>
                        <a:pt x="1144390" y="511868"/>
                        <a:pt x="1146434" y="508291"/>
                        <a:pt x="1140982" y="498921"/>
                      </a:cubicBezTo>
                      <a:cubicBezTo>
                        <a:pt x="1132132" y="487831"/>
                        <a:pt x="1121948" y="477873"/>
                        <a:pt x="1110659" y="469279"/>
                      </a:cubicBezTo>
                      <a:cubicBezTo>
                        <a:pt x="1095326" y="455309"/>
                        <a:pt x="1075224" y="452243"/>
                        <a:pt x="1068239" y="431289"/>
                      </a:cubicBezTo>
                      <a:cubicBezTo>
                        <a:pt x="1066308" y="421289"/>
                        <a:pt x="1063161" y="411565"/>
                        <a:pt x="1058870" y="402328"/>
                      </a:cubicBezTo>
                      <a:cubicBezTo>
                        <a:pt x="1053418" y="393129"/>
                        <a:pt x="1043878" y="389381"/>
                        <a:pt x="1037745" y="381715"/>
                      </a:cubicBezTo>
                      <a:cubicBezTo>
                        <a:pt x="1025139" y="365871"/>
                        <a:pt x="1032464" y="340999"/>
                        <a:pt x="1024117" y="322600"/>
                      </a:cubicBezTo>
                      <a:cubicBezTo>
                        <a:pt x="1019517" y="312379"/>
                        <a:pt x="1011851" y="309483"/>
                        <a:pt x="1005037" y="301646"/>
                      </a:cubicBezTo>
                      <a:cubicBezTo>
                        <a:pt x="998222" y="293810"/>
                        <a:pt x="999415" y="287507"/>
                        <a:pt x="996689" y="277455"/>
                      </a:cubicBezTo>
                      <a:cubicBezTo>
                        <a:pt x="987662" y="255128"/>
                        <a:pt x="977014" y="233493"/>
                        <a:pt x="964832" y="212719"/>
                      </a:cubicBezTo>
                      <a:cubicBezTo>
                        <a:pt x="960573" y="203009"/>
                        <a:pt x="934679" y="172515"/>
                        <a:pt x="939619" y="161612"/>
                      </a:cubicBezTo>
                      <a:cubicBezTo>
                        <a:pt x="943026" y="153946"/>
                        <a:pt x="951374" y="171663"/>
                        <a:pt x="953929" y="175752"/>
                      </a:cubicBezTo>
                      <a:cubicBezTo>
                        <a:pt x="959210" y="184781"/>
                        <a:pt x="961084" y="195002"/>
                        <a:pt x="973520" y="196024"/>
                      </a:cubicBezTo>
                      <a:cubicBezTo>
                        <a:pt x="968081" y="179254"/>
                        <a:pt x="963587" y="162191"/>
                        <a:pt x="960062" y="144917"/>
                      </a:cubicBezTo>
                      <a:cubicBezTo>
                        <a:pt x="956655" y="129755"/>
                        <a:pt x="957847" y="132992"/>
                        <a:pt x="943026" y="130777"/>
                      </a:cubicBezTo>
                      <a:cubicBezTo>
                        <a:pt x="936382" y="129584"/>
                        <a:pt x="930760" y="125496"/>
                        <a:pt x="924287" y="123963"/>
                      </a:cubicBezTo>
                      <a:cubicBezTo>
                        <a:pt x="908443" y="120385"/>
                        <a:pt x="898733" y="128222"/>
                        <a:pt x="884593" y="132481"/>
                      </a:cubicBezTo>
                      <a:cubicBezTo>
                        <a:pt x="870987" y="135017"/>
                        <a:pt x="856927" y="133230"/>
                        <a:pt x="844389" y="127370"/>
                      </a:cubicBezTo>
                      <a:cubicBezTo>
                        <a:pt x="819516" y="119533"/>
                        <a:pt x="792089" y="120044"/>
                        <a:pt x="768750" y="107608"/>
                      </a:cubicBezTo>
                      <a:cubicBezTo>
                        <a:pt x="755973" y="100624"/>
                        <a:pt x="751714" y="91765"/>
                        <a:pt x="734678" y="93639"/>
                      </a:cubicBezTo>
                      <a:cubicBezTo>
                        <a:pt x="723094" y="95002"/>
                        <a:pt x="705376" y="102497"/>
                        <a:pt x="702821" y="115274"/>
                      </a:cubicBezTo>
                      <a:cubicBezTo>
                        <a:pt x="700266" y="128051"/>
                        <a:pt x="710487" y="135377"/>
                        <a:pt x="695836" y="144235"/>
                      </a:cubicBezTo>
                      <a:cubicBezTo>
                        <a:pt x="681186" y="153094"/>
                        <a:pt x="667046" y="136228"/>
                        <a:pt x="652736" y="131629"/>
                      </a:cubicBezTo>
                      <a:cubicBezTo>
                        <a:pt x="641833" y="128051"/>
                        <a:pt x="628715" y="129414"/>
                        <a:pt x="619857" y="121407"/>
                      </a:cubicBezTo>
                      <a:cubicBezTo>
                        <a:pt x="614746" y="116978"/>
                        <a:pt x="615598" y="109823"/>
                        <a:pt x="611168" y="105223"/>
                      </a:cubicBezTo>
                      <a:cubicBezTo>
                        <a:pt x="603379" y="100353"/>
                        <a:pt x="594688" y="97109"/>
                        <a:pt x="585615" y="95683"/>
                      </a:cubicBezTo>
                      <a:cubicBezTo>
                        <a:pt x="573759" y="95153"/>
                        <a:pt x="561967" y="93673"/>
                        <a:pt x="550350" y="91254"/>
                      </a:cubicBezTo>
                      <a:cubicBezTo>
                        <a:pt x="541832" y="87847"/>
                        <a:pt x="515086" y="77625"/>
                        <a:pt x="514405" y="67744"/>
                      </a:cubicBezTo>
                      <a:cubicBezTo>
                        <a:pt x="513723" y="57864"/>
                        <a:pt x="534507" y="53264"/>
                        <a:pt x="531441" y="38102"/>
                      </a:cubicBezTo>
                      <a:cubicBezTo>
                        <a:pt x="531441" y="34184"/>
                        <a:pt x="520708" y="26688"/>
                        <a:pt x="521049" y="22429"/>
                      </a:cubicBezTo>
                      <a:cubicBezTo>
                        <a:pt x="521389" y="18170"/>
                        <a:pt x="532633" y="14252"/>
                        <a:pt x="529396" y="6245"/>
                      </a:cubicBezTo>
                      <a:cubicBezTo>
                        <a:pt x="516279" y="10334"/>
                        <a:pt x="514064" y="-1251"/>
                        <a:pt x="500095" y="112"/>
                      </a:cubicBezTo>
                      <a:cubicBezTo>
                        <a:pt x="496688" y="112"/>
                        <a:pt x="488340" y="5734"/>
                        <a:pt x="485274" y="6415"/>
                      </a:cubicBezTo>
                      <a:cubicBezTo>
                        <a:pt x="477405" y="7303"/>
                        <a:pt x="469463" y="7303"/>
                        <a:pt x="461594" y="6415"/>
                      </a:cubicBezTo>
                      <a:cubicBezTo>
                        <a:pt x="452144" y="6960"/>
                        <a:pt x="442747" y="8213"/>
                        <a:pt x="433485" y="10163"/>
                      </a:cubicBezTo>
                      <a:cubicBezTo>
                        <a:pt x="425769" y="10536"/>
                        <a:pt x="418038" y="9906"/>
                        <a:pt x="410486" y="8289"/>
                      </a:cubicBezTo>
                      <a:cubicBezTo>
                        <a:pt x="393864" y="8762"/>
                        <a:pt x="377350" y="11105"/>
                        <a:pt x="361253" y="15274"/>
                      </a:cubicBezTo>
                      <a:cubicBezTo>
                        <a:pt x="347244" y="18106"/>
                        <a:pt x="333747" y="23046"/>
                        <a:pt x="321219" y="29925"/>
                      </a:cubicBezTo>
                      <a:cubicBezTo>
                        <a:pt x="310997" y="34354"/>
                        <a:pt x="301287" y="41850"/>
                        <a:pt x="291236" y="45598"/>
                      </a:cubicBezTo>
                      <a:cubicBezTo>
                        <a:pt x="276670" y="47380"/>
                        <a:pt x="261920" y="47036"/>
                        <a:pt x="247453" y="44576"/>
                      </a:cubicBezTo>
                      <a:cubicBezTo>
                        <a:pt x="242252" y="45186"/>
                        <a:pt x="236982" y="44483"/>
                        <a:pt x="232121" y="42531"/>
                      </a:cubicBezTo>
                      <a:cubicBezTo>
                        <a:pt x="225477" y="39465"/>
                        <a:pt x="223092" y="29584"/>
                        <a:pt x="215085" y="32480"/>
                      </a:cubicBezTo>
                      <a:cubicBezTo>
                        <a:pt x="207079" y="35376"/>
                        <a:pt x="202820" y="58034"/>
                        <a:pt x="198050" y="64337"/>
                      </a:cubicBezTo>
                      <a:cubicBezTo>
                        <a:pt x="190029" y="72647"/>
                        <a:pt x="180331" y="79152"/>
                        <a:pt x="169600" y="83417"/>
                      </a:cubicBezTo>
                      <a:cubicBezTo>
                        <a:pt x="159085" y="90043"/>
                        <a:pt x="151014" y="99908"/>
                        <a:pt x="146601" y="111526"/>
                      </a:cubicBezTo>
                      <a:cubicBezTo>
                        <a:pt x="143681" y="115186"/>
                        <a:pt x="141327" y="119264"/>
                        <a:pt x="139617" y="123622"/>
                      </a:cubicBezTo>
                      <a:cubicBezTo>
                        <a:pt x="136380" y="134695"/>
                        <a:pt x="143024" y="144235"/>
                        <a:pt x="139617" y="155309"/>
                      </a:cubicBezTo>
                      <a:cubicBezTo>
                        <a:pt x="136210" y="166382"/>
                        <a:pt x="118492" y="180010"/>
                        <a:pt x="107930" y="187166"/>
                      </a:cubicBezTo>
                      <a:cubicBezTo>
                        <a:pt x="97368" y="194321"/>
                        <a:pt x="82717" y="194491"/>
                        <a:pt x="73858" y="205394"/>
                      </a:cubicBezTo>
                      <a:cubicBezTo>
                        <a:pt x="69429" y="211016"/>
                        <a:pt x="68918" y="218000"/>
                        <a:pt x="63637" y="223622"/>
                      </a:cubicBezTo>
                      <a:cubicBezTo>
                        <a:pt x="58356" y="229244"/>
                        <a:pt x="54778" y="228052"/>
                        <a:pt x="51882" y="231629"/>
                      </a:cubicBezTo>
                      <a:cubicBezTo>
                        <a:pt x="46601" y="238273"/>
                        <a:pt x="46601" y="248665"/>
                        <a:pt x="43024" y="255479"/>
                      </a:cubicBezTo>
                      <a:cubicBezTo>
                        <a:pt x="38027" y="263735"/>
                        <a:pt x="32327" y="271542"/>
                        <a:pt x="25988" y="278818"/>
                      </a:cubicBezTo>
                      <a:cubicBezTo>
                        <a:pt x="15813" y="291587"/>
                        <a:pt x="7760" y="305910"/>
                        <a:pt x="2138" y="321237"/>
                      </a:cubicBezTo>
                      <a:cubicBezTo>
                        <a:pt x="434" y="330607"/>
                        <a:pt x="5034" y="334185"/>
                        <a:pt x="8952" y="341680"/>
                      </a:cubicBezTo>
                      <a:cubicBezTo>
                        <a:pt x="12738" y="347735"/>
                        <a:pt x="14526" y="354827"/>
                        <a:pt x="14063" y="361953"/>
                      </a:cubicBezTo>
                      <a:cubicBezTo>
                        <a:pt x="16658" y="375207"/>
                        <a:pt x="18140" y="388657"/>
                        <a:pt x="18492" y="402158"/>
                      </a:cubicBezTo>
                      <a:cubicBezTo>
                        <a:pt x="14617" y="419742"/>
                        <a:pt x="8907" y="436872"/>
                        <a:pt x="1456" y="453265"/>
                      </a:cubicBezTo>
                      <a:cubicBezTo>
                        <a:pt x="-2632" y="465361"/>
                        <a:pt x="2819" y="462294"/>
                        <a:pt x="6397" y="474219"/>
                      </a:cubicBezTo>
                      <a:cubicBezTo>
                        <a:pt x="8782" y="482567"/>
                        <a:pt x="5374" y="486315"/>
                        <a:pt x="6397" y="494662"/>
                      </a:cubicBezTo>
                      <a:cubicBezTo>
                        <a:pt x="8441" y="513231"/>
                        <a:pt x="19855" y="508461"/>
                        <a:pt x="29906" y="516809"/>
                      </a:cubicBezTo>
                      <a:cubicBezTo>
                        <a:pt x="33824" y="520216"/>
                        <a:pt x="39276" y="530948"/>
                        <a:pt x="43194" y="535207"/>
                      </a:cubicBezTo>
                      <a:cubicBezTo>
                        <a:pt x="55214" y="545344"/>
                        <a:pt x="65363" y="557509"/>
                        <a:pt x="73177" y="571153"/>
                      </a:cubicBezTo>
                      <a:cubicBezTo>
                        <a:pt x="76865" y="585012"/>
                        <a:pt x="85385" y="597095"/>
                        <a:pt x="97197" y="605225"/>
                      </a:cubicBezTo>
                      <a:cubicBezTo>
                        <a:pt x="109123" y="613231"/>
                        <a:pt x="121218" y="620898"/>
                        <a:pt x="132632" y="629756"/>
                      </a:cubicBezTo>
                      <a:cubicBezTo>
                        <a:pt x="142387" y="638985"/>
                        <a:pt x="153399" y="646785"/>
                        <a:pt x="165341" y="652925"/>
                      </a:cubicBezTo>
                      <a:cubicBezTo>
                        <a:pt x="184421" y="660761"/>
                        <a:pt x="197879" y="649177"/>
                        <a:pt x="216448" y="644577"/>
                      </a:cubicBezTo>
                      <a:cubicBezTo>
                        <a:pt x="233690" y="640407"/>
                        <a:pt x="251677" y="640407"/>
                        <a:pt x="268919" y="644577"/>
                      </a:cubicBezTo>
                      <a:cubicBezTo>
                        <a:pt x="282143" y="648346"/>
                        <a:pt x="296329" y="646627"/>
                        <a:pt x="308271" y="639807"/>
                      </a:cubicBezTo>
                      <a:cubicBezTo>
                        <a:pt x="333995" y="629075"/>
                        <a:pt x="377266" y="607950"/>
                        <a:pt x="405887" y="618513"/>
                      </a:cubicBezTo>
                      <a:cubicBezTo>
                        <a:pt x="421730" y="624475"/>
                        <a:pt x="421730" y="638274"/>
                        <a:pt x="430248" y="649347"/>
                      </a:cubicBezTo>
                      <a:cubicBezTo>
                        <a:pt x="438766" y="660421"/>
                        <a:pt x="443536" y="656843"/>
                        <a:pt x="454779" y="655821"/>
                      </a:cubicBezTo>
                      <a:cubicBezTo>
                        <a:pt x="462650" y="654186"/>
                        <a:pt x="470616" y="653048"/>
                        <a:pt x="478630" y="652414"/>
                      </a:cubicBezTo>
                      <a:cubicBezTo>
                        <a:pt x="493110" y="652414"/>
                        <a:pt x="484592" y="653266"/>
                        <a:pt x="495665" y="659569"/>
                      </a:cubicBezTo>
                      <a:cubicBezTo>
                        <a:pt x="512701" y="670131"/>
                        <a:pt x="514405" y="683760"/>
                        <a:pt x="510487" y="703521"/>
                      </a:cubicBezTo>
                      <a:cubicBezTo>
                        <a:pt x="509492" y="717208"/>
                        <a:pt x="507268" y="730779"/>
                        <a:pt x="503843" y="744067"/>
                      </a:cubicBezTo>
                      <a:cubicBezTo>
                        <a:pt x="497710" y="758547"/>
                        <a:pt x="492258" y="757695"/>
                        <a:pt x="501969" y="773539"/>
                      </a:cubicBezTo>
                      <a:cubicBezTo>
                        <a:pt x="511154" y="787442"/>
                        <a:pt x="521838" y="800295"/>
                        <a:pt x="533826" y="811869"/>
                      </a:cubicBezTo>
                      <a:cubicBezTo>
                        <a:pt x="546107" y="824641"/>
                        <a:pt x="555008" y="840275"/>
                        <a:pt x="559720" y="857355"/>
                      </a:cubicBezTo>
                      <a:cubicBezTo>
                        <a:pt x="564149" y="870132"/>
                        <a:pt x="577778" y="886145"/>
                        <a:pt x="578119" y="899604"/>
                      </a:cubicBezTo>
                      <a:cubicBezTo>
                        <a:pt x="578119" y="904714"/>
                        <a:pt x="574030" y="909655"/>
                        <a:pt x="574030" y="913232"/>
                      </a:cubicBezTo>
                      <a:cubicBezTo>
                        <a:pt x="574845" y="920825"/>
                        <a:pt x="577161" y="928180"/>
                        <a:pt x="580845" y="934868"/>
                      </a:cubicBezTo>
                      <a:cubicBezTo>
                        <a:pt x="588780" y="947464"/>
                        <a:pt x="588780" y="963498"/>
                        <a:pt x="580845" y="976094"/>
                      </a:cubicBezTo>
                      <a:cubicBezTo>
                        <a:pt x="570546" y="989038"/>
                        <a:pt x="562591" y="1003682"/>
                        <a:pt x="557335" y="1019366"/>
                      </a:cubicBezTo>
                      <a:cubicBezTo>
                        <a:pt x="548647" y="1050200"/>
                        <a:pt x="542003" y="1075073"/>
                        <a:pt x="559720" y="1104545"/>
                      </a:cubicBezTo>
                      <a:cubicBezTo>
                        <a:pt x="568749" y="1119025"/>
                        <a:pt x="576756" y="1134357"/>
                        <a:pt x="584252" y="1149178"/>
                      </a:cubicBezTo>
                      <a:cubicBezTo>
                        <a:pt x="593587" y="1165199"/>
                        <a:pt x="598799" y="1183288"/>
                        <a:pt x="599414" y="1201819"/>
                      </a:cubicBezTo>
                      <a:cubicBezTo>
                        <a:pt x="600436" y="1214085"/>
                        <a:pt x="604695" y="1225669"/>
                        <a:pt x="606398" y="1237765"/>
                      </a:cubicBezTo>
                      <a:cubicBezTo>
                        <a:pt x="608330" y="1252308"/>
                        <a:pt x="612708" y="1266419"/>
                        <a:pt x="619345" y="1279503"/>
                      </a:cubicBezTo>
                      <a:cubicBezTo>
                        <a:pt x="626160" y="1291598"/>
                        <a:pt x="638426" y="1298753"/>
                        <a:pt x="644729" y="1311189"/>
                      </a:cubicBezTo>
                      <a:cubicBezTo>
                        <a:pt x="651032" y="1323625"/>
                        <a:pt x="658528" y="1342024"/>
                        <a:pt x="665853" y="1357016"/>
                      </a:cubicBezTo>
                      <a:cubicBezTo>
                        <a:pt x="668920" y="1363489"/>
                        <a:pt x="673179" y="1367067"/>
                        <a:pt x="672838" y="1375074"/>
                      </a:cubicBezTo>
                      <a:cubicBezTo>
                        <a:pt x="672838" y="1378651"/>
                        <a:pt x="665683" y="1388361"/>
                        <a:pt x="665853" y="1390746"/>
                      </a:cubicBezTo>
                      <a:cubicBezTo>
                        <a:pt x="669245" y="1403055"/>
                        <a:pt x="676995" y="1413711"/>
                        <a:pt x="687659" y="1420730"/>
                      </a:cubicBezTo>
                      <a:cubicBezTo>
                        <a:pt x="707761" y="1433847"/>
                        <a:pt x="731100" y="1415619"/>
                        <a:pt x="753417" y="1412212"/>
                      </a:cubicBezTo>
                      <a:cubicBezTo>
                        <a:pt x="768068" y="1409997"/>
                        <a:pt x="782889" y="1415619"/>
                        <a:pt x="797199" y="1412212"/>
                      </a:cubicBezTo>
                      <a:cubicBezTo>
                        <a:pt x="811310" y="1409626"/>
                        <a:pt x="825082" y="1405454"/>
                        <a:pt x="838256" y="1399775"/>
                      </a:cubicBezTo>
                      <a:cubicBezTo>
                        <a:pt x="866471" y="1384000"/>
                        <a:pt x="889987" y="1361014"/>
                        <a:pt x="906399" y="1333165"/>
                      </a:cubicBezTo>
                      <a:cubicBezTo>
                        <a:pt x="921902" y="1306930"/>
                        <a:pt x="948989" y="1290405"/>
                        <a:pt x="946433" y="1255823"/>
                      </a:cubicBezTo>
                      <a:cubicBezTo>
                        <a:pt x="946433" y="1246623"/>
                        <a:pt x="941152" y="1245772"/>
                        <a:pt x="946433" y="1236743"/>
                      </a:cubicBezTo>
                      <a:cubicBezTo>
                        <a:pt x="950352" y="1230950"/>
                        <a:pt x="961595" y="1227543"/>
                        <a:pt x="967558" y="1224818"/>
                      </a:cubicBezTo>
                      <a:cubicBezTo>
                        <a:pt x="982208" y="1218514"/>
                        <a:pt x="991408" y="1217151"/>
                        <a:pt x="994474" y="1200116"/>
                      </a:cubicBezTo>
                      <a:cubicBezTo>
                        <a:pt x="996875" y="1181148"/>
                        <a:pt x="994047" y="1161886"/>
                        <a:pt x="986297" y="1144408"/>
                      </a:cubicBezTo>
                      <a:cubicBezTo>
                        <a:pt x="982720" y="1134187"/>
                        <a:pt x="978631" y="1132824"/>
                        <a:pt x="983571" y="1122092"/>
                      </a:cubicBezTo>
                      <a:cubicBezTo>
                        <a:pt x="988512" y="1111359"/>
                        <a:pt x="1001970" y="1107270"/>
                        <a:pt x="1009466" y="1100967"/>
                      </a:cubicBezTo>
                      <a:cubicBezTo>
                        <a:pt x="1019120" y="1090545"/>
                        <a:pt x="1029858" y="1081180"/>
                        <a:pt x="1041493" y="1073028"/>
                      </a:cubicBezTo>
                      <a:cubicBezTo>
                        <a:pt x="1057018" y="1067689"/>
                        <a:pt x="1071159" y="1058960"/>
                        <a:pt x="1082890" y="1047475"/>
                      </a:cubicBezTo>
                      <a:cubicBezTo>
                        <a:pt x="1096860" y="1030439"/>
                        <a:pt x="1094134" y="1020899"/>
                        <a:pt x="1091579" y="1000796"/>
                      </a:cubicBezTo>
                      <a:cubicBezTo>
                        <a:pt x="1089364" y="983761"/>
                        <a:pt x="1096178" y="958888"/>
                        <a:pt x="1089193" y="943215"/>
                      </a:cubicBezTo>
                      <a:cubicBezTo>
                        <a:pt x="1082209" y="927542"/>
                        <a:pt x="1072158" y="919876"/>
                        <a:pt x="1068921" y="901137"/>
                      </a:cubicBezTo>
                      <a:cubicBezTo>
                        <a:pt x="1067899" y="893300"/>
                        <a:pt x="1072839" y="879501"/>
                        <a:pt x="1071136" y="873539"/>
                      </a:cubicBezTo>
                      <a:cubicBezTo>
                        <a:pt x="1069432" y="867576"/>
                        <a:pt x="1060062" y="863828"/>
                        <a:pt x="1059381" y="853437"/>
                      </a:cubicBezTo>
                      <a:cubicBezTo>
                        <a:pt x="1058359" y="838786"/>
                        <a:pt x="1076417" y="809654"/>
                        <a:pt x="1083912" y="797729"/>
                      </a:cubicBezTo>
                      <a:cubicBezTo>
                        <a:pt x="1093313" y="786566"/>
                        <a:pt x="1103444" y="776038"/>
                        <a:pt x="1114236" y="766213"/>
                      </a:cubicBezTo>
                      <a:cubicBezTo>
                        <a:pt x="1126032" y="750794"/>
                        <a:pt x="1138959" y="736274"/>
                        <a:pt x="1152908" y="722772"/>
                      </a:cubicBezTo>
                      <a:cubicBezTo>
                        <a:pt x="1167558" y="709995"/>
                        <a:pt x="1185105" y="701647"/>
                        <a:pt x="1199926" y="688700"/>
                      </a:cubicBezTo>
                      <a:cubicBezTo>
                        <a:pt x="1225955" y="665474"/>
                        <a:pt x="1247145" y="637339"/>
                        <a:pt x="1262277" y="605906"/>
                      </a:cubicBezTo>
                      <a:cubicBezTo>
                        <a:pt x="1272998" y="589315"/>
                        <a:pt x="1282124" y="571746"/>
                        <a:pt x="1289535" y="553436"/>
                      </a:cubicBezTo>
                      <a:cubicBezTo>
                        <a:pt x="1289876" y="549858"/>
                        <a:pt x="1298393" y="504713"/>
                        <a:pt x="1285787" y="515105"/>
                      </a:cubicBezTo>
                      <a:close/>
                      <a:moveTo>
                        <a:pt x="914406" y="904714"/>
                      </a:moveTo>
                      <a:cubicBezTo>
                        <a:pt x="910317" y="911018"/>
                        <a:pt x="886126" y="872346"/>
                        <a:pt x="883401" y="867406"/>
                      </a:cubicBezTo>
                      <a:cubicBezTo>
                        <a:pt x="875815" y="848435"/>
                        <a:pt x="873748" y="827706"/>
                        <a:pt x="877438" y="807610"/>
                      </a:cubicBezTo>
                      <a:cubicBezTo>
                        <a:pt x="887319" y="824646"/>
                        <a:pt x="886467" y="846622"/>
                        <a:pt x="894474" y="862125"/>
                      </a:cubicBezTo>
                      <a:cubicBezTo>
                        <a:pt x="897881" y="869450"/>
                        <a:pt x="920539" y="895345"/>
                        <a:pt x="914406" y="904714"/>
                      </a:cubicBezTo>
                      <a:close/>
                      <a:moveTo>
                        <a:pt x="962958" y="773879"/>
                      </a:moveTo>
                      <a:cubicBezTo>
                        <a:pt x="960403" y="782227"/>
                        <a:pt x="965684" y="786827"/>
                        <a:pt x="953929" y="788360"/>
                      </a:cubicBezTo>
                      <a:cubicBezTo>
                        <a:pt x="945299" y="789781"/>
                        <a:pt x="936495" y="789781"/>
                        <a:pt x="927864" y="788360"/>
                      </a:cubicBezTo>
                      <a:cubicBezTo>
                        <a:pt x="920368" y="783930"/>
                        <a:pt x="925650" y="755140"/>
                        <a:pt x="927864" y="749348"/>
                      </a:cubicBezTo>
                      <a:cubicBezTo>
                        <a:pt x="932464" y="738785"/>
                        <a:pt x="938256" y="739297"/>
                        <a:pt x="947626" y="736741"/>
                      </a:cubicBezTo>
                      <a:cubicBezTo>
                        <a:pt x="963469" y="732482"/>
                        <a:pt x="968069" y="739978"/>
                        <a:pt x="982890" y="744578"/>
                      </a:cubicBezTo>
                      <a:cubicBezTo>
                        <a:pt x="973778" y="752416"/>
                        <a:pt x="966902" y="762525"/>
                        <a:pt x="962958" y="773879"/>
                      </a:cubicBezTo>
                      <a:close/>
                      <a:moveTo>
                        <a:pt x="971306" y="978309"/>
                      </a:moveTo>
                      <a:cubicBezTo>
                        <a:pt x="969943" y="961273"/>
                        <a:pt x="969432" y="941171"/>
                        <a:pt x="969432" y="923965"/>
                      </a:cubicBezTo>
                      <a:cubicBezTo>
                        <a:pt x="981357" y="923965"/>
                        <a:pt x="986467" y="953948"/>
                        <a:pt x="987830" y="962807"/>
                      </a:cubicBezTo>
                      <a:cubicBezTo>
                        <a:pt x="989193" y="971665"/>
                        <a:pt x="984593" y="979842"/>
                        <a:pt x="985616" y="987849"/>
                      </a:cubicBezTo>
                      <a:cubicBezTo>
                        <a:pt x="986638" y="995856"/>
                        <a:pt x="992430" y="1003692"/>
                        <a:pt x="991578" y="1011018"/>
                      </a:cubicBezTo>
                      <a:cubicBezTo>
                        <a:pt x="976416" y="1012210"/>
                        <a:pt x="972668" y="993301"/>
                        <a:pt x="971306" y="978820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pl-PL"/>
                </a:p>
              </p:txBody>
            </p:sp>
            <p:sp>
              <p:nvSpPr>
                <p:cNvPr id="39" name="Freeform: Shape 38">
                  <a:extLst>
                    <a:ext uri="{FF2B5EF4-FFF2-40B4-BE49-F238E27FC236}">
                      <a16:creationId xmlns:a16="http://schemas.microsoft.com/office/drawing/2014/main" id="{17599B0E-2E85-6AC4-B9CA-02066F0D3928}"/>
                    </a:ext>
                  </a:extLst>
                </p:cNvPr>
                <p:cNvSpPr/>
                <p:nvPr/>
              </p:nvSpPr>
              <p:spPr>
                <a:xfrm>
                  <a:off x="1506535" y="3705953"/>
                  <a:ext cx="131070" cy="258224"/>
                </a:xfrm>
                <a:custGeom>
                  <a:avLst/>
                  <a:gdLst>
                    <a:gd name="connsiteX0" fmla="*/ 98174 w 131070"/>
                    <a:gd name="connsiteY0" fmla="*/ 20745 h 258224"/>
                    <a:gd name="connsiteX1" fmla="*/ 70065 w 131070"/>
                    <a:gd name="connsiteY1" fmla="*/ 54817 h 258224"/>
                    <a:gd name="connsiteX2" fmla="*/ 31564 w 131070"/>
                    <a:gd name="connsiteY2" fmla="*/ 71853 h 258224"/>
                    <a:gd name="connsiteX3" fmla="*/ 12314 w 131070"/>
                    <a:gd name="connsiteY3" fmla="*/ 112228 h 258224"/>
                    <a:gd name="connsiteX4" fmla="*/ 19469 w 131070"/>
                    <a:gd name="connsiteY4" fmla="*/ 142381 h 258224"/>
                    <a:gd name="connsiteX5" fmla="*/ 6862 w 131070"/>
                    <a:gd name="connsiteY5" fmla="*/ 169809 h 258224"/>
                    <a:gd name="connsiteX6" fmla="*/ 5159 w 131070"/>
                    <a:gd name="connsiteY6" fmla="*/ 224153 h 258224"/>
                    <a:gd name="connsiteX7" fmla="*/ 34631 w 131070"/>
                    <a:gd name="connsiteY7" fmla="*/ 258225 h 258224"/>
                    <a:gd name="connsiteX8" fmla="*/ 73472 w 131070"/>
                    <a:gd name="connsiteY8" fmla="*/ 232330 h 258224"/>
                    <a:gd name="connsiteX9" fmla="*/ 93745 w 131070"/>
                    <a:gd name="connsiteY9" fmla="*/ 168787 h 258224"/>
                    <a:gd name="connsiteX10" fmla="*/ 113506 w 131070"/>
                    <a:gd name="connsiteY10" fmla="*/ 106606 h 258224"/>
                    <a:gd name="connsiteX11" fmla="*/ 119128 w 131070"/>
                    <a:gd name="connsiteY11" fmla="*/ 59757 h 258224"/>
                    <a:gd name="connsiteX12" fmla="*/ 130542 w 131070"/>
                    <a:gd name="connsiteY12" fmla="*/ 63676 h 258224"/>
                    <a:gd name="connsiteX13" fmla="*/ 118788 w 131070"/>
                    <a:gd name="connsiteY13" fmla="*/ 6776 h 258224"/>
                    <a:gd name="connsiteX14" fmla="*/ 98174 w 131070"/>
                    <a:gd name="connsiteY14" fmla="*/ 20745 h 2582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31070" h="258224">
                      <a:moveTo>
                        <a:pt x="98174" y="20745"/>
                      </a:moveTo>
                      <a:cubicBezTo>
                        <a:pt x="90280" y="33243"/>
                        <a:pt x="80835" y="44691"/>
                        <a:pt x="70065" y="54817"/>
                      </a:cubicBezTo>
                      <a:cubicBezTo>
                        <a:pt x="57847" y="61797"/>
                        <a:pt x="44946" y="67504"/>
                        <a:pt x="31564" y="71853"/>
                      </a:cubicBezTo>
                      <a:cubicBezTo>
                        <a:pt x="16809" y="79463"/>
                        <a:pt x="8937" y="95974"/>
                        <a:pt x="12314" y="112228"/>
                      </a:cubicBezTo>
                      <a:cubicBezTo>
                        <a:pt x="15600" y="122044"/>
                        <a:pt x="17995" y="132136"/>
                        <a:pt x="19469" y="142381"/>
                      </a:cubicBezTo>
                      <a:cubicBezTo>
                        <a:pt x="17404" y="152362"/>
                        <a:pt x="13092" y="161742"/>
                        <a:pt x="6862" y="169809"/>
                      </a:cubicBezTo>
                      <a:cubicBezTo>
                        <a:pt x="-5574" y="191444"/>
                        <a:pt x="2092" y="201495"/>
                        <a:pt x="5159" y="224153"/>
                      </a:cubicBezTo>
                      <a:cubicBezTo>
                        <a:pt x="8225" y="246811"/>
                        <a:pt x="16573" y="249536"/>
                        <a:pt x="34631" y="258225"/>
                      </a:cubicBezTo>
                      <a:cubicBezTo>
                        <a:pt x="52689" y="252092"/>
                        <a:pt x="65976" y="250729"/>
                        <a:pt x="73472" y="232330"/>
                      </a:cubicBezTo>
                      <a:cubicBezTo>
                        <a:pt x="80968" y="213932"/>
                        <a:pt x="87101" y="189741"/>
                        <a:pt x="93745" y="168787"/>
                      </a:cubicBezTo>
                      <a:cubicBezTo>
                        <a:pt x="101876" y="148582"/>
                        <a:pt x="108483" y="127797"/>
                        <a:pt x="113506" y="106606"/>
                      </a:cubicBezTo>
                      <a:cubicBezTo>
                        <a:pt x="115891" y="90592"/>
                        <a:pt x="116573" y="75430"/>
                        <a:pt x="119128" y="59757"/>
                      </a:cubicBezTo>
                      <a:lnTo>
                        <a:pt x="130542" y="63676"/>
                      </a:lnTo>
                      <a:cubicBezTo>
                        <a:pt x="132624" y="43948"/>
                        <a:pt x="128515" y="24064"/>
                        <a:pt x="118788" y="6776"/>
                      </a:cubicBezTo>
                      <a:cubicBezTo>
                        <a:pt x="103966" y="-10941"/>
                        <a:pt x="105329" y="10524"/>
                        <a:pt x="98174" y="20745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pl-PL"/>
                </a:p>
              </p:txBody>
            </p:sp>
            <p:sp>
              <p:nvSpPr>
                <p:cNvPr id="40" name="Freeform: Shape 39">
                  <a:extLst>
                    <a:ext uri="{FF2B5EF4-FFF2-40B4-BE49-F238E27FC236}">
                      <a16:creationId xmlns:a16="http://schemas.microsoft.com/office/drawing/2014/main" id="{24D20BEC-6CF4-A31E-E28A-D6BC130A548D}"/>
                    </a:ext>
                  </a:extLst>
                </p:cNvPr>
                <p:cNvSpPr/>
                <p:nvPr/>
              </p:nvSpPr>
              <p:spPr>
                <a:xfrm>
                  <a:off x="1506164" y="1761613"/>
                  <a:ext cx="284667" cy="202295"/>
                </a:xfrm>
                <a:custGeom>
                  <a:avLst/>
                  <a:gdLst>
                    <a:gd name="connsiteX0" fmla="*/ 284183 w 284667"/>
                    <a:gd name="connsiteY0" fmla="*/ 6650 h 202295"/>
                    <a:gd name="connsiteX1" fmla="*/ 273451 w 284667"/>
                    <a:gd name="connsiteY1" fmla="*/ 6 h 202295"/>
                    <a:gd name="connsiteX2" fmla="*/ 270555 w 284667"/>
                    <a:gd name="connsiteY2" fmla="*/ 6 h 202295"/>
                    <a:gd name="connsiteX3" fmla="*/ 237676 w 284667"/>
                    <a:gd name="connsiteY3" fmla="*/ 11079 h 202295"/>
                    <a:gd name="connsiteX4" fmla="*/ 230180 w 284667"/>
                    <a:gd name="connsiteY4" fmla="*/ 15338 h 202295"/>
                    <a:gd name="connsiteX5" fmla="*/ 216210 w 284667"/>
                    <a:gd name="connsiteY5" fmla="*/ 19767 h 202295"/>
                    <a:gd name="connsiteX6" fmla="*/ 171577 w 284667"/>
                    <a:gd name="connsiteY6" fmla="*/ 24367 h 202295"/>
                    <a:gd name="connsiteX7" fmla="*/ 155904 w 284667"/>
                    <a:gd name="connsiteY7" fmla="*/ 28967 h 202295"/>
                    <a:gd name="connsiteX8" fmla="*/ 149600 w 284667"/>
                    <a:gd name="connsiteY8" fmla="*/ 31522 h 202295"/>
                    <a:gd name="connsiteX9" fmla="*/ 142956 w 284667"/>
                    <a:gd name="connsiteY9" fmla="*/ 33055 h 202295"/>
                    <a:gd name="connsiteX10" fmla="*/ 133416 w 284667"/>
                    <a:gd name="connsiteY10" fmla="*/ 36462 h 202295"/>
                    <a:gd name="connsiteX11" fmla="*/ 102581 w 284667"/>
                    <a:gd name="connsiteY11" fmla="*/ 52306 h 202295"/>
                    <a:gd name="connsiteX12" fmla="*/ 98322 w 284667"/>
                    <a:gd name="connsiteY12" fmla="*/ 55543 h 202295"/>
                    <a:gd name="connsiteX13" fmla="*/ 83161 w 284667"/>
                    <a:gd name="connsiteY13" fmla="*/ 63209 h 202295"/>
                    <a:gd name="connsiteX14" fmla="*/ 83161 w 284667"/>
                    <a:gd name="connsiteY14" fmla="*/ 63209 h 202295"/>
                    <a:gd name="connsiteX15" fmla="*/ 79413 w 284667"/>
                    <a:gd name="connsiteY15" fmla="*/ 75986 h 202295"/>
                    <a:gd name="connsiteX16" fmla="*/ 71236 w 284667"/>
                    <a:gd name="connsiteY16" fmla="*/ 78200 h 202295"/>
                    <a:gd name="connsiteX17" fmla="*/ 68169 w 284667"/>
                    <a:gd name="connsiteY17" fmla="*/ 86718 h 202295"/>
                    <a:gd name="connsiteX18" fmla="*/ 68169 w 284667"/>
                    <a:gd name="connsiteY18" fmla="*/ 96088 h 202295"/>
                    <a:gd name="connsiteX19" fmla="*/ 41082 w 284667"/>
                    <a:gd name="connsiteY19" fmla="*/ 108524 h 202295"/>
                    <a:gd name="connsiteX20" fmla="*/ 47385 w 284667"/>
                    <a:gd name="connsiteY20" fmla="*/ 110057 h 202295"/>
                    <a:gd name="connsiteX21" fmla="*/ 45682 w 284667"/>
                    <a:gd name="connsiteY21" fmla="*/ 111590 h 202295"/>
                    <a:gd name="connsiteX22" fmla="*/ 40784 w 284667"/>
                    <a:gd name="connsiteY22" fmla="*/ 121532 h 202295"/>
                    <a:gd name="connsiteX23" fmla="*/ 39719 w 284667"/>
                    <a:gd name="connsiteY23" fmla="*/ 121812 h 202295"/>
                    <a:gd name="connsiteX24" fmla="*/ 27113 w 284667"/>
                    <a:gd name="connsiteY24" fmla="*/ 131011 h 202295"/>
                    <a:gd name="connsiteX25" fmla="*/ 20128 w 284667"/>
                    <a:gd name="connsiteY25" fmla="*/ 136122 h 202295"/>
                    <a:gd name="connsiteX26" fmla="*/ 18595 w 284667"/>
                    <a:gd name="connsiteY26" fmla="*/ 138507 h 202295"/>
                    <a:gd name="connsiteX27" fmla="*/ 22684 w 284667"/>
                    <a:gd name="connsiteY27" fmla="*/ 146514 h 202295"/>
                    <a:gd name="connsiteX28" fmla="*/ 15017 w 284667"/>
                    <a:gd name="connsiteY28" fmla="*/ 158950 h 202295"/>
                    <a:gd name="connsiteX29" fmla="*/ 7181 w 284667"/>
                    <a:gd name="connsiteY29" fmla="*/ 158950 h 202295"/>
                    <a:gd name="connsiteX30" fmla="*/ 16 w 284667"/>
                    <a:gd name="connsiteY30" fmla="*/ 167086 h 202295"/>
                    <a:gd name="connsiteX31" fmla="*/ 196 w 284667"/>
                    <a:gd name="connsiteY31" fmla="*/ 168320 h 202295"/>
                    <a:gd name="connsiteX32" fmla="*/ 9024 w 284667"/>
                    <a:gd name="connsiteY32" fmla="*/ 176158 h 202295"/>
                    <a:gd name="connsiteX33" fmla="*/ 9055 w 284667"/>
                    <a:gd name="connsiteY33" fmla="*/ 176156 h 202295"/>
                    <a:gd name="connsiteX34" fmla="*/ 17743 w 284667"/>
                    <a:gd name="connsiteY34" fmla="*/ 174623 h 202295"/>
                    <a:gd name="connsiteX35" fmla="*/ 40230 w 284667"/>
                    <a:gd name="connsiteY35" fmla="*/ 187229 h 202295"/>
                    <a:gd name="connsiteX36" fmla="*/ 40230 w 284667"/>
                    <a:gd name="connsiteY36" fmla="*/ 187229 h 202295"/>
                    <a:gd name="connsiteX37" fmla="*/ 37675 w 284667"/>
                    <a:gd name="connsiteY37" fmla="*/ 196258 h 202295"/>
                    <a:gd name="connsiteX38" fmla="*/ 54711 w 284667"/>
                    <a:gd name="connsiteY38" fmla="*/ 202051 h 202295"/>
                    <a:gd name="connsiteX39" fmla="*/ 58970 w 284667"/>
                    <a:gd name="connsiteY39" fmla="*/ 202051 h 202295"/>
                    <a:gd name="connsiteX40" fmla="*/ 90827 w 284667"/>
                    <a:gd name="connsiteY40" fmla="*/ 202051 h 202295"/>
                    <a:gd name="connsiteX41" fmla="*/ 95086 w 284667"/>
                    <a:gd name="connsiteY41" fmla="*/ 199325 h 202295"/>
                    <a:gd name="connsiteX42" fmla="*/ 82990 w 284667"/>
                    <a:gd name="connsiteY42" fmla="*/ 191488 h 202295"/>
                    <a:gd name="connsiteX43" fmla="*/ 64762 w 284667"/>
                    <a:gd name="connsiteY43" fmla="*/ 166957 h 202295"/>
                    <a:gd name="connsiteX44" fmla="*/ 71747 w 284667"/>
                    <a:gd name="connsiteY44" fmla="*/ 135270 h 202295"/>
                    <a:gd name="connsiteX45" fmla="*/ 78391 w 284667"/>
                    <a:gd name="connsiteY45" fmla="*/ 124878 h 202295"/>
                    <a:gd name="connsiteX46" fmla="*/ 71747 w 284667"/>
                    <a:gd name="connsiteY46" fmla="*/ 120960 h 202295"/>
                    <a:gd name="connsiteX47" fmla="*/ 85035 w 284667"/>
                    <a:gd name="connsiteY47" fmla="*/ 120960 h 202295"/>
                    <a:gd name="connsiteX48" fmla="*/ 89975 w 284667"/>
                    <a:gd name="connsiteY48" fmla="*/ 115168 h 202295"/>
                    <a:gd name="connsiteX49" fmla="*/ 92871 w 284667"/>
                    <a:gd name="connsiteY49" fmla="*/ 111590 h 202295"/>
                    <a:gd name="connsiteX50" fmla="*/ 101559 w 284667"/>
                    <a:gd name="connsiteY50" fmla="*/ 104606 h 202295"/>
                    <a:gd name="connsiteX51" fmla="*/ 108714 w 284667"/>
                    <a:gd name="connsiteY51" fmla="*/ 95577 h 202295"/>
                    <a:gd name="connsiteX52" fmla="*/ 116381 w 284667"/>
                    <a:gd name="connsiteY52" fmla="*/ 89273 h 202295"/>
                    <a:gd name="connsiteX53" fmla="*/ 131372 w 284667"/>
                    <a:gd name="connsiteY53" fmla="*/ 77519 h 202295"/>
                    <a:gd name="connsiteX54" fmla="*/ 144490 w 284667"/>
                    <a:gd name="connsiteY54" fmla="*/ 69682 h 202295"/>
                    <a:gd name="connsiteX55" fmla="*/ 152326 w 284667"/>
                    <a:gd name="connsiteY55" fmla="*/ 62186 h 202295"/>
                    <a:gd name="connsiteX56" fmla="*/ 198323 w 284667"/>
                    <a:gd name="connsiteY56" fmla="*/ 42936 h 202295"/>
                    <a:gd name="connsiteX57" fmla="*/ 263911 w 284667"/>
                    <a:gd name="connsiteY57" fmla="*/ 25900 h 202295"/>
                    <a:gd name="connsiteX58" fmla="*/ 279243 w 284667"/>
                    <a:gd name="connsiteY58" fmla="*/ 17382 h 202295"/>
                    <a:gd name="connsiteX59" fmla="*/ 284183 w 284667"/>
                    <a:gd name="connsiteY59" fmla="*/ 6650 h 2022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</a:cxnLst>
                  <a:rect l="l" t="t" r="r" b="b"/>
                  <a:pathLst>
                    <a:path w="284667" h="202295">
                      <a:moveTo>
                        <a:pt x="284183" y="6650"/>
                      </a:moveTo>
                      <a:cubicBezTo>
                        <a:pt x="282267" y="2478"/>
                        <a:pt x="278039" y="-139"/>
                        <a:pt x="273451" y="6"/>
                      </a:cubicBezTo>
                      <a:lnTo>
                        <a:pt x="270555" y="6"/>
                      </a:lnTo>
                      <a:cubicBezTo>
                        <a:pt x="258677" y="-8"/>
                        <a:pt x="247125" y="3883"/>
                        <a:pt x="237676" y="11079"/>
                      </a:cubicBezTo>
                      <a:cubicBezTo>
                        <a:pt x="235553" y="13077"/>
                        <a:pt x="232982" y="14537"/>
                        <a:pt x="230180" y="15338"/>
                      </a:cubicBezTo>
                      <a:cubicBezTo>
                        <a:pt x="225580" y="16360"/>
                        <a:pt x="220981" y="18575"/>
                        <a:pt x="216210" y="19767"/>
                      </a:cubicBezTo>
                      <a:cubicBezTo>
                        <a:pt x="202079" y="25542"/>
                        <a:pt x="186589" y="27139"/>
                        <a:pt x="171577" y="24367"/>
                      </a:cubicBezTo>
                      <a:cubicBezTo>
                        <a:pt x="165950" y="21609"/>
                        <a:pt x="159147" y="23605"/>
                        <a:pt x="155904" y="28967"/>
                      </a:cubicBezTo>
                      <a:cubicBezTo>
                        <a:pt x="154757" y="31295"/>
                        <a:pt x="152045" y="32394"/>
                        <a:pt x="149600" y="31522"/>
                      </a:cubicBezTo>
                      <a:cubicBezTo>
                        <a:pt x="147268" y="30992"/>
                        <a:pt x="144822" y="31558"/>
                        <a:pt x="142956" y="33055"/>
                      </a:cubicBezTo>
                      <a:cubicBezTo>
                        <a:pt x="140094" y="34936"/>
                        <a:pt x="136823" y="36105"/>
                        <a:pt x="133416" y="36462"/>
                      </a:cubicBezTo>
                      <a:cubicBezTo>
                        <a:pt x="121605" y="37990"/>
                        <a:pt x="110701" y="43594"/>
                        <a:pt x="102581" y="52306"/>
                      </a:cubicBezTo>
                      <a:cubicBezTo>
                        <a:pt x="101219" y="53498"/>
                        <a:pt x="99345" y="55713"/>
                        <a:pt x="98322" y="55543"/>
                      </a:cubicBezTo>
                      <a:cubicBezTo>
                        <a:pt x="90997" y="54009"/>
                        <a:pt x="88101" y="60483"/>
                        <a:pt x="83161" y="63209"/>
                      </a:cubicBezTo>
                      <a:lnTo>
                        <a:pt x="83161" y="63209"/>
                      </a:lnTo>
                      <a:lnTo>
                        <a:pt x="79413" y="75986"/>
                      </a:lnTo>
                      <a:lnTo>
                        <a:pt x="71236" y="78200"/>
                      </a:lnTo>
                      <a:cubicBezTo>
                        <a:pt x="67317" y="80756"/>
                        <a:pt x="71236" y="84163"/>
                        <a:pt x="68169" y="86718"/>
                      </a:cubicBezTo>
                      <a:cubicBezTo>
                        <a:pt x="65103" y="89273"/>
                        <a:pt x="68169" y="93021"/>
                        <a:pt x="68169" y="96088"/>
                      </a:cubicBezTo>
                      <a:cubicBezTo>
                        <a:pt x="56585" y="94725"/>
                        <a:pt x="51133" y="97110"/>
                        <a:pt x="41082" y="108524"/>
                      </a:cubicBezTo>
                      <a:cubicBezTo>
                        <a:pt x="43053" y="109469"/>
                        <a:pt x="45200" y="109991"/>
                        <a:pt x="47385" y="110057"/>
                      </a:cubicBezTo>
                      <a:cubicBezTo>
                        <a:pt x="48578" y="110057"/>
                        <a:pt x="47385" y="111931"/>
                        <a:pt x="45682" y="111590"/>
                      </a:cubicBezTo>
                      <a:cubicBezTo>
                        <a:pt x="47075" y="115687"/>
                        <a:pt x="44881" y="120139"/>
                        <a:pt x="40784" y="121532"/>
                      </a:cubicBezTo>
                      <a:cubicBezTo>
                        <a:pt x="40437" y="121650"/>
                        <a:pt x="40080" y="121744"/>
                        <a:pt x="39719" y="121812"/>
                      </a:cubicBezTo>
                      <a:cubicBezTo>
                        <a:pt x="34407" y="122962"/>
                        <a:pt x="29828" y="126303"/>
                        <a:pt x="27113" y="131011"/>
                      </a:cubicBezTo>
                      <a:cubicBezTo>
                        <a:pt x="25750" y="133396"/>
                        <a:pt x="22343" y="134418"/>
                        <a:pt x="20128" y="136122"/>
                      </a:cubicBezTo>
                      <a:cubicBezTo>
                        <a:pt x="17913" y="137826"/>
                        <a:pt x="19106" y="137826"/>
                        <a:pt x="18595" y="138507"/>
                      </a:cubicBezTo>
                      <a:lnTo>
                        <a:pt x="22684" y="146514"/>
                      </a:lnTo>
                      <a:lnTo>
                        <a:pt x="15017" y="158950"/>
                      </a:lnTo>
                      <a:cubicBezTo>
                        <a:pt x="12407" y="158771"/>
                        <a:pt x="9791" y="158771"/>
                        <a:pt x="7181" y="158950"/>
                      </a:cubicBezTo>
                      <a:cubicBezTo>
                        <a:pt x="2956" y="159219"/>
                        <a:pt x="-252" y="162861"/>
                        <a:pt x="16" y="167086"/>
                      </a:cubicBezTo>
                      <a:cubicBezTo>
                        <a:pt x="43" y="167502"/>
                        <a:pt x="103" y="167914"/>
                        <a:pt x="196" y="168320"/>
                      </a:cubicBezTo>
                      <a:cubicBezTo>
                        <a:pt x="469" y="172921"/>
                        <a:pt x="4421" y="176430"/>
                        <a:pt x="9024" y="176158"/>
                      </a:cubicBezTo>
                      <a:cubicBezTo>
                        <a:pt x="9034" y="176158"/>
                        <a:pt x="9045" y="176156"/>
                        <a:pt x="9055" y="176156"/>
                      </a:cubicBezTo>
                      <a:cubicBezTo>
                        <a:pt x="11951" y="176156"/>
                        <a:pt x="15017" y="174112"/>
                        <a:pt x="17743" y="174623"/>
                      </a:cubicBezTo>
                      <a:cubicBezTo>
                        <a:pt x="26772" y="175815"/>
                        <a:pt x="32053" y="184163"/>
                        <a:pt x="40230" y="187229"/>
                      </a:cubicBezTo>
                      <a:cubicBezTo>
                        <a:pt x="40230" y="187229"/>
                        <a:pt x="40230" y="187229"/>
                        <a:pt x="40230" y="187229"/>
                      </a:cubicBezTo>
                      <a:lnTo>
                        <a:pt x="37675" y="196258"/>
                      </a:lnTo>
                      <a:lnTo>
                        <a:pt x="54711" y="202051"/>
                      </a:lnTo>
                      <a:cubicBezTo>
                        <a:pt x="56111" y="202378"/>
                        <a:pt x="57569" y="202378"/>
                        <a:pt x="58970" y="202051"/>
                      </a:cubicBezTo>
                      <a:cubicBezTo>
                        <a:pt x="69498" y="200091"/>
                        <a:pt x="80299" y="200091"/>
                        <a:pt x="90827" y="202051"/>
                      </a:cubicBezTo>
                      <a:cubicBezTo>
                        <a:pt x="92701" y="202051"/>
                        <a:pt x="94915" y="202051"/>
                        <a:pt x="95086" y="199325"/>
                      </a:cubicBezTo>
                      <a:cubicBezTo>
                        <a:pt x="91167" y="196769"/>
                        <a:pt x="86909" y="194214"/>
                        <a:pt x="82990" y="191488"/>
                      </a:cubicBezTo>
                      <a:cubicBezTo>
                        <a:pt x="74389" y="185531"/>
                        <a:pt x="67983" y="176913"/>
                        <a:pt x="64762" y="166957"/>
                      </a:cubicBezTo>
                      <a:cubicBezTo>
                        <a:pt x="60350" y="155964"/>
                        <a:pt x="63121" y="143389"/>
                        <a:pt x="71747" y="135270"/>
                      </a:cubicBezTo>
                      <a:cubicBezTo>
                        <a:pt x="74254" y="132003"/>
                        <a:pt x="76478" y="128526"/>
                        <a:pt x="78391" y="124878"/>
                      </a:cubicBezTo>
                      <a:lnTo>
                        <a:pt x="71747" y="120960"/>
                      </a:lnTo>
                      <a:cubicBezTo>
                        <a:pt x="76173" y="121233"/>
                        <a:pt x="80609" y="121233"/>
                        <a:pt x="85035" y="120960"/>
                      </a:cubicBezTo>
                      <a:cubicBezTo>
                        <a:pt x="87760" y="120960"/>
                        <a:pt x="90997" y="119086"/>
                        <a:pt x="89975" y="115168"/>
                      </a:cubicBezTo>
                      <a:cubicBezTo>
                        <a:pt x="88953" y="111250"/>
                        <a:pt x="89975" y="111590"/>
                        <a:pt x="92871" y="111590"/>
                      </a:cubicBezTo>
                      <a:cubicBezTo>
                        <a:pt x="97982" y="111590"/>
                        <a:pt x="99004" y="107502"/>
                        <a:pt x="101559" y="104606"/>
                      </a:cubicBezTo>
                      <a:cubicBezTo>
                        <a:pt x="104115" y="101710"/>
                        <a:pt x="103093" y="96599"/>
                        <a:pt x="108714" y="95577"/>
                      </a:cubicBezTo>
                      <a:cubicBezTo>
                        <a:pt x="112232" y="95038"/>
                        <a:pt x="115173" y="92621"/>
                        <a:pt x="116381" y="89273"/>
                      </a:cubicBezTo>
                      <a:cubicBezTo>
                        <a:pt x="118834" y="82895"/>
                        <a:pt x="124592" y="78379"/>
                        <a:pt x="131372" y="77519"/>
                      </a:cubicBezTo>
                      <a:cubicBezTo>
                        <a:pt x="136900" y="77698"/>
                        <a:pt x="142026" y="74636"/>
                        <a:pt x="144490" y="69682"/>
                      </a:cubicBezTo>
                      <a:cubicBezTo>
                        <a:pt x="146193" y="65423"/>
                        <a:pt x="149089" y="64231"/>
                        <a:pt x="152326" y="62186"/>
                      </a:cubicBezTo>
                      <a:cubicBezTo>
                        <a:pt x="166382" y="53067"/>
                        <a:pt x="181962" y="46546"/>
                        <a:pt x="198323" y="42936"/>
                      </a:cubicBezTo>
                      <a:cubicBezTo>
                        <a:pt x="220640" y="38507"/>
                        <a:pt x="241934" y="30841"/>
                        <a:pt x="263911" y="25900"/>
                      </a:cubicBezTo>
                      <a:cubicBezTo>
                        <a:pt x="269648" y="24377"/>
                        <a:pt x="274918" y="21450"/>
                        <a:pt x="279243" y="17382"/>
                      </a:cubicBezTo>
                      <a:cubicBezTo>
                        <a:pt x="282821" y="14997"/>
                        <a:pt x="285887" y="11590"/>
                        <a:pt x="284183" y="6650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pl-PL"/>
                </a:p>
              </p:txBody>
            </p:sp>
            <p:sp>
              <p:nvSpPr>
                <p:cNvPr id="41" name="Freeform: Shape 40">
                  <a:extLst>
                    <a:ext uri="{FF2B5EF4-FFF2-40B4-BE49-F238E27FC236}">
                      <a16:creationId xmlns:a16="http://schemas.microsoft.com/office/drawing/2014/main" id="{9CE326FE-AFD9-E5A9-63F6-64DABDD90DB8}"/>
                    </a:ext>
                  </a:extLst>
                </p:cNvPr>
                <p:cNvSpPr/>
                <p:nvPr/>
              </p:nvSpPr>
              <p:spPr>
                <a:xfrm>
                  <a:off x="558487" y="2286266"/>
                  <a:ext cx="125900" cy="187620"/>
                </a:xfrm>
                <a:custGeom>
                  <a:avLst/>
                  <a:gdLst>
                    <a:gd name="connsiteX0" fmla="*/ 7325 w 125900"/>
                    <a:gd name="connsiteY0" fmla="*/ 65474 h 187620"/>
                    <a:gd name="connsiteX1" fmla="*/ 22487 w 125900"/>
                    <a:gd name="connsiteY1" fmla="*/ 71777 h 187620"/>
                    <a:gd name="connsiteX2" fmla="*/ 16865 w 125900"/>
                    <a:gd name="connsiteY2" fmla="*/ 85065 h 187620"/>
                    <a:gd name="connsiteX3" fmla="*/ 43101 w 125900"/>
                    <a:gd name="connsiteY3" fmla="*/ 85065 h 187620"/>
                    <a:gd name="connsiteX4" fmla="*/ 51959 w 125900"/>
                    <a:gd name="connsiteY4" fmla="*/ 104656 h 187620"/>
                    <a:gd name="connsiteX5" fmla="*/ 50256 w 125900"/>
                    <a:gd name="connsiteY5" fmla="*/ 113174 h 187620"/>
                    <a:gd name="connsiteX6" fmla="*/ 47019 w 125900"/>
                    <a:gd name="connsiteY6" fmla="*/ 121522 h 187620"/>
                    <a:gd name="connsiteX7" fmla="*/ 27087 w 125900"/>
                    <a:gd name="connsiteY7" fmla="*/ 123225 h 187620"/>
                    <a:gd name="connsiteX8" fmla="*/ 31176 w 125900"/>
                    <a:gd name="connsiteY8" fmla="*/ 132425 h 187620"/>
                    <a:gd name="connsiteX9" fmla="*/ 27446 w 125900"/>
                    <a:gd name="connsiteY9" fmla="*/ 146639 h 187620"/>
                    <a:gd name="connsiteX10" fmla="*/ 26235 w 125900"/>
                    <a:gd name="connsiteY10" fmla="*/ 147246 h 187620"/>
                    <a:gd name="connsiteX11" fmla="*/ 19591 w 125900"/>
                    <a:gd name="connsiteY11" fmla="*/ 150653 h 187620"/>
                    <a:gd name="connsiteX12" fmla="*/ 15673 w 125900"/>
                    <a:gd name="connsiteY12" fmla="*/ 154912 h 187620"/>
                    <a:gd name="connsiteX13" fmla="*/ 32709 w 125900"/>
                    <a:gd name="connsiteY13" fmla="*/ 158489 h 187620"/>
                    <a:gd name="connsiteX14" fmla="*/ 53322 w 125900"/>
                    <a:gd name="connsiteY14" fmla="*/ 161215 h 187620"/>
                    <a:gd name="connsiteX15" fmla="*/ 42249 w 125900"/>
                    <a:gd name="connsiteY15" fmla="*/ 168200 h 187620"/>
                    <a:gd name="connsiteX16" fmla="*/ 31005 w 125900"/>
                    <a:gd name="connsiteY16" fmla="*/ 170585 h 187620"/>
                    <a:gd name="connsiteX17" fmla="*/ 16865 w 125900"/>
                    <a:gd name="connsiteY17" fmla="*/ 187621 h 187620"/>
                    <a:gd name="connsiteX18" fmla="*/ 16865 w 125900"/>
                    <a:gd name="connsiteY18" fmla="*/ 187621 h 187620"/>
                    <a:gd name="connsiteX19" fmla="*/ 38501 w 125900"/>
                    <a:gd name="connsiteY19" fmla="*/ 187621 h 187620"/>
                    <a:gd name="connsiteX20" fmla="*/ 55537 w 125900"/>
                    <a:gd name="connsiteY20" fmla="*/ 179273 h 187620"/>
                    <a:gd name="connsiteX21" fmla="*/ 65758 w 125900"/>
                    <a:gd name="connsiteY21" fmla="*/ 179273 h 187620"/>
                    <a:gd name="connsiteX22" fmla="*/ 99489 w 125900"/>
                    <a:gd name="connsiteY22" fmla="*/ 176207 h 187620"/>
                    <a:gd name="connsiteX23" fmla="*/ 119421 w 125900"/>
                    <a:gd name="connsiteY23" fmla="*/ 167348 h 187620"/>
                    <a:gd name="connsiteX24" fmla="*/ 108518 w 125900"/>
                    <a:gd name="connsiteY24" fmla="*/ 162919 h 187620"/>
                    <a:gd name="connsiteX25" fmla="*/ 113970 w 125900"/>
                    <a:gd name="connsiteY25" fmla="*/ 155593 h 187620"/>
                    <a:gd name="connsiteX26" fmla="*/ 121806 w 125900"/>
                    <a:gd name="connsiteY26" fmla="*/ 149120 h 187620"/>
                    <a:gd name="connsiteX27" fmla="*/ 125213 w 125900"/>
                    <a:gd name="connsiteY27" fmla="*/ 137024 h 187620"/>
                    <a:gd name="connsiteX28" fmla="*/ 114651 w 125900"/>
                    <a:gd name="connsiteY28" fmla="*/ 130040 h 187620"/>
                    <a:gd name="connsiteX29" fmla="*/ 108859 w 125900"/>
                    <a:gd name="connsiteY29" fmla="*/ 130040 h 187620"/>
                    <a:gd name="connsiteX30" fmla="*/ 101534 w 125900"/>
                    <a:gd name="connsiteY30" fmla="*/ 130040 h 187620"/>
                    <a:gd name="connsiteX31" fmla="*/ 99660 w 125900"/>
                    <a:gd name="connsiteY31" fmla="*/ 116752 h 187620"/>
                    <a:gd name="connsiteX32" fmla="*/ 96934 w 125900"/>
                    <a:gd name="connsiteY32" fmla="*/ 109937 h 187620"/>
                    <a:gd name="connsiteX33" fmla="*/ 82113 w 125900"/>
                    <a:gd name="connsiteY33" fmla="*/ 92901 h 187620"/>
                    <a:gd name="connsiteX34" fmla="*/ 75639 w 125900"/>
                    <a:gd name="connsiteY34" fmla="*/ 85406 h 187620"/>
                    <a:gd name="connsiteX35" fmla="*/ 71721 w 125900"/>
                    <a:gd name="connsiteY35" fmla="*/ 75866 h 187620"/>
                    <a:gd name="connsiteX36" fmla="*/ 53492 w 125900"/>
                    <a:gd name="connsiteY36" fmla="*/ 61045 h 187620"/>
                    <a:gd name="connsiteX37" fmla="*/ 46849 w 125900"/>
                    <a:gd name="connsiteY37" fmla="*/ 59171 h 187620"/>
                    <a:gd name="connsiteX38" fmla="*/ 67121 w 125900"/>
                    <a:gd name="connsiteY38" fmla="*/ 23736 h 187620"/>
                    <a:gd name="connsiteX39" fmla="*/ 39182 w 125900"/>
                    <a:gd name="connsiteY39" fmla="*/ 22032 h 187620"/>
                    <a:gd name="connsiteX40" fmla="*/ 32709 w 125900"/>
                    <a:gd name="connsiteY40" fmla="*/ 22032 h 187620"/>
                    <a:gd name="connsiteX41" fmla="*/ 37138 w 125900"/>
                    <a:gd name="connsiteY41" fmla="*/ 10959 h 187620"/>
                    <a:gd name="connsiteX42" fmla="*/ 45826 w 125900"/>
                    <a:gd name="connsiteY42" fmla="*/ 738 h 187620"/>
                    <a:gd name="connsiteX43" fmla="*/ 16865 w 125900"/>
                    <a:gd name="connsiteY43" fmla="*/ 738 h 187620"/>
                    <a:gd name="connsiteX44" fmla="*/ 12266 w 125900"/>
                    <a:gd name="connsiteY44" fmla="*/ 10789 h 187620"/>
                    <a:gd name="connsiteX45" fmla="*/ 8348 w 125900"/>
                    <a:gd name="connsiteY45" fmla="*/ 16581 h 187620"/>
                    <a:gd name="connsiteX46" fmla="*/ 4378 w 125900"/>
                    <a:gd name="connsiteY46" fmla="*/ 25627 h 187620"/>
                    <a:gd name="connsiteX47" fmla="*/ 4770 w 125900"/>
                    <a:gd name="connsiteY47" fmla="*/ 26462 h 187620"/>
                    <a:gd name="connsiteX48" fmla="*/ 4770 w 125900"/>
                    <a:gd name="connsiteY48" fmla="*/ 36513 h 187620"/>
                    <a:gd name="connsiteX49" fmla="*/ 2896 w 125900"/>
                    <a:gd name="connsiteY49" fmla="*/ 43668 h 187620"/>
                    <a:gd name="connsiteX50" fmla="*/ 0 w 125900"/>
                    <a:gd name="connsiteY50" fmla="*/ 50312 h 187620"/>
                    <a:gd name="connsiteX51" fmla="*/ 8859 w 125900"/>
                    <a:gd name="connsiteY51" fmla="*/ 48268 h 187620"/>
                    <a:gd name="connsiteX52" fmla="*/ 7325 w 125900"/>
                    <a:gd name="connsiteY52" fmla="*/ 65474 h 1876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</a:cxnLst>
                  <a:rect l="l" t="t" r="r" b="b"/>
                  <a:pathLst>
                    <a:path w="125900" h="187620">
                      <a:moveTo>
                        <a:pt x="7325" y="65474"/>
                      </a:moveTo>
                      <a:cubicBezTo>
                        <a:pt x="16525" y="62067"/>
                        <a:pt x="16525" y="62067"/>
                        <a:pt x="22487" y="71777"/>
                      </a:cubicBezTo>
                      <a:lnTo>
                        <a:pt x="16865" y="85065"/>
                      </a:lnTo>
                      <a:cubicBezTo>
                        <a:pt x="26065" y="90176"/>
                        <a:pt x="34753" y="85065"/>
                        <a:pt x="43101" y="85065"/>
                      </a:cubicBezTo>
                      <a:cubicBezTo>
                        <a:pt x="41397" y="97331"/>
                        <a:pt x="41397" y="97331"/>
                        <a:pt x="51959" y="104656"/>
                      </a:cubicBezTo>
                      <a:cubicBezTo>
                        <a:pt x="51538" y="107523"/>
                        <a:pt x="50971" y="110367"/>
                        <a:pt x="50256" y="113174"/>
                      </a:cubicBezTo>
                      <a:cubicBezTo>
                        <a:pt x="49343" y="116017"/>
                        <a:pt x="48262" y="118806"/>
                        <a:pt x="47019" y="121522"/>
                      </a:cubicBezTo>
                      <a:lnTo>
                        <a:pt x="27087" y="123225"/>
                      </a:lnTo>
                      <a:cubicBezTo>
                        <a:pt x="28450" y="126462"/>
                        <a:pt x="29983" y="129358"/>
                        <a:pt x="31176" y="132425"/>
                      </a:cubicBezTo>
                      <a:cubicBezTo>
                        <a:pt x="34072" y="137380"/>
                        <a:pt x="32402" y="143745"/>
                        <a:pt x="27446" y="146639"/>
                      </a:cubicBezTo>
                      <a:cubicBezTo>
                        <a:pt x="27056" y="146868"/>
                        <a:pt x="26653" y="147070"/>
                        <a:pt x="26235" y="147246"/>
                      </a:cubicBezTo>
                      <a:cubicBezTo>
                        <a:pt x="24021" y="148609"/>
                        <a:pt x="21636" y="149290"/>
                        <a:pt x="19591" y="150653"/>
                      </a:cubicBezTo>
                      <a:cubicBezTo>
                        <a:pt x="18121" y="151914"/>
                        <a:pt x="16806" y="153343"/>
                        <a:pt x="15673" y="154912"/>
                      </a:cubicBezTo>
                      <a:cubicBezTo>
                        <a:pt x="21976" y="156275"/>
                        <a:pt x="27257" y="156956"/>
                        <a:pt x="32709" y="158489"/>
                      </a:cubicBezTo>
                      <a:cubicBezTo>
                        <a:pt x="39128" y="161523"/>
                        <a:pt x="46334" y="162476"/>
                        <a:pt x="53322" y="161215"/>
                      </a:cubicBezTo>
                      <a:cubicBezTo>
                        <a:pt x="51959" y="167178"/>
                        <a:pt x="47530" y="168370"/>
                        <a:pt x="42249" y="168200"/>
                      </a:cubicBezTo>
                      <a:cubicBezTo>
                        <a:pt x="38334" y="167249"/>
                        <a:pt x="34198" y="168127"/>
                        <a:pt x="31005" y="170585"/>
                      </a:cubicBezTo>
                      <a:cubicBezTo>
                        <a:pt x="25341" y="175403"/>
                        <a:pt x="20557" y="181166"/>
                        <a:pt x="16865" y="187621"/>
                      </a:cubicBezTo>
                      <a:lnTo>
                        <a:pt x="16865" y="187621"/>
                      </a:lnTo>
                      <a:cubicBezTo>
                        <a:pt x="23944" y="185662"/>
                        <a:pt x="31423" y="185662"/>
                        <a:pt x="38501" y="187621"/>
                      </a:cubicBezTo>
                      <a:cubicBezTo>
                        <a:pt x="41193" y="180876"/>
                        <a:pt x="48557" y="177268"/>
                        <a:pt x="55537" y="179273"/>
                      </a:cubicBezTo>
                      <a:cubicBezTo>
                        <a:pt x="58910" y="179953"/>
                        <a:pt x="62385" y="179953"/>
                        <a:pt x="65758" y="179273"/>
                      </a:cubicBezTo>
                      <a:cubicBezTo>
                        <a:pt x="76852" y="176997"/>
                        <a:pt x="88167" y="175968"/>
                        <a:pt x="99489" y="176207"/>
                      </a:cubicBezTo>
                      <a:cubicBezTo>
                        <a:pt x="107189" y="176731"/>
                        <a:pt x="114651" y="173415"/>
                        <a:pt x="119421" y="167348"/>
                      </a:cubicBezTo>
                      <a:lnTo>
                        <a:pt x="108518" y="162919"/>
                      </a:lnTo>
                      <a:cubicBezTo>
                        <a:pt x="110085" y="160300"/>
                        <a:pt x="111912" y="157845"/>
                        <a:pt x="113970" y="155593"/>
                      </a:cubicBezTo>
                      <a:cubicBezTo>
                        <a:pt x="116355" y="153208"/>
                        <a:pt x="119591" y="151675"/>
                        <a:pt x="121806" y="149120"/>
                      </a:cubicBezTo>
                      <a:cubicBezTo>
                        <a:pt x="125477" y="146275"/>
                        <a:pt x="126861" y="141367"/>
                        <a:pt x="125213" y="137024"/>
                      </a:cubicBezTo>
                      <a:cubicBezTo>
                        <a:pt x="123290" y="132891"/>
                        <a:pt x="119206" y="130191"/>
                        <a:pt x="114651" y="130040"/>
                      </a:cubicBezTo>
                      <a:cubicBezTo>
                        <a:pt x="112735" y="129709"/>
                        <a:pt x="110775" y="129709"/>
                        <a:pt x="108859" y="130040"/>
                      </a:cubicBezTo>
                      <a:cubicBezTo>
                        <a:pt x="106644" y="130040"/>
                        <a:pt x="104600" y="132595"/>
                        <a:pt x="101534" y="130040"/>
                      </a:cubicBezTo>
                      <a:cubicBezTo>
                        <a:pt x="103036" y="125563"/>
                        <a:pt x="102343" y="120639"/>
                        <a:pt x="99660" y="116752"/>
                      </a:cubicBezTo>
                      <a:cubicBezTo>
                        <a:pt x="98547" y="114568"/>
                        <a:pt x="97634" y="112287"/>
                        <a:pt x="96934" y="109937"/>
                      </a:cubicBezTo>
                      <a:cubicBezTo>
                        <a:pt x="94452" y="102516"/>
                        <a:pt x="89120" y="96387"/>
                        <a:pt x="82113" y="92901"/>
                      </a:cubicBezTo>
                      <a:cubicBezTo>
                        <a:pt x="79322" y="91029"/>
                        <a:pt x="77085" y="88440"/>
                        <a:pt x="75639" y="85406"/>
                      </a:cubicBezTo>
                      <a:cubicBezTo>
                        <a:pt x="73987" y="82380"/>
                        <a:pt x="72671" y="79181"/>
                        <a:pt x="71721" y="75866"/>
                      </a:cubicBezTo>
                      <a:cubicBezTo>
                        <a:pt x="69331" y="67607"/>
                        <a:pt x="62065" y="61700"/>
                        <a:pt x="53492" y="61045"/>
                      </a:cubicBezTo>
                      <a:cubicBezTo>
                        <a:pt x="51278" y="61045"/>
                        <a:pt x="48382" y="62407"/>
                        <a:pt x="46849" y="59171"/>
                      </a:cubicBezTo>
                      <a:cubicBezTo>
                        <a:pt x="55530" y="48569"/>
                        <a:pt x="62382" y="36593"/>
                        <a:pt x="67121" y="23736"/>
                      </a:cubicBezTo>
                      <a:cubicBezTo>
                        <a:pt x="58014" y="21317"/>
                        <a:pt x="48516" y="20738"/>
                        <a:pt x="39182" y="22032"/>
                      </a:cubicBezTo>
                      <a:cubicBezTo>
                        <a:pt x="36968" y="22032"/>
                        <a:pt x="34583" y="22032"/>
                        <a:pt x="32709" y="22032"/>
                      </a:cubicBezTo>
                      <a:cubicBezTo>
                        <a:pt x="31600" y="17770"/>
                        <a:pt x="33395" y="13281"/>
                        <a:pt x="37138" y="10959"/>
                      </a:cubicBezTo>
                      <a:cubicBezTo>
                        <a:pt x="40375" y="8404"/>
                        <a:pt x="44804" y="6530"/>
                        <a:pt x="45826" y="738"/>
                      </a:cubicBezTo>
                      <a:cubicBezTo>
                        <a:pt x="35605" y="-1818"/>
                        <a:pt x="26235" y="3293"/>
                        <a:pt x="16865" y="738"/>
                      </a:cubicBezTo>
                      <a:cubicBezTo>
                        <a:pt x="14992" y="4656"/>
                        <a:pt x="13799" y="7722"/>
                        <a:pt x="12266" y="10789"/>
                      </a:cubicBezTo>
                      <a:cubicBezTo>
                        <a:pt x="10733" y="13855"/>
                        <a:pt x="10222" y="15559"/>
                        <a:pt x="8348" y="16581"/>
                      </a:cubicBezTo>
                      <a:cubicBezTo>
                        <a:pt x="4753" y="17983"/>
                        <a:pt x="2976" y="22032"/>
                        <a:pt x="4378" y="25627"/>
                      </a:cubicBezTo>
                      <a:cubicBezTo>
                        <a:pt x="4491" y="25913"/>
                        <a:pt x="4622" y="26193"/>
                        <a:pt x="4770" y="26462"/>
                      </a:cubicBezTo>
                      <a:cubicBezTo>
                        <a:pt x="6143" y="29671"/>
                        <a:pt x="6143" y="33303"/>
                        <a:pt x="4770" y="36513"/>
                      </a:cubicBezTo>
                      <a:cubicBezTo>
                        <a:pt x="4770" y="38898"/>
                        <a:pt x="3578" y="41283"/>
                        <a:pt x="2896" y="43668"/>
                      </a:cubicBezTo>
                      <a:cubicBezTo>
                        <a:pt x="2215" y="46053"/>
                        <a:pt x="1193" y="47586"/>
                        <a:pt x="0" y="50312"/>
                      </a:cubicBezTo>
                      <a:lnTo>
                        <a:pt x="8859" y="48268"/>
                      </a:lnTo>
                      <a:cubicBezTo>
                        <a:pt x="8688" y="54571"/>
                        <a:pt x="8007" y="59852"/>
                        <a:pt x="7325" y="65474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pl-PL"/>
                </a:p>
              </p:txBody>
            </p:sp>
            <p:sp>
              <p:nvSpPr>
                <p:cNvPr id="42" name="Freeform: Shape 41">
                  <a:extLst>
                    <a:ext uri="{FF2B5EF4-FFF2-40B4-BE49-F238E27FC236}">
                      <a16:creationId xmlns:a16="http://schemas.microsoft.com/office/drawing/2014/main" id="{8D217A16-A72F-9A70-A5FB-30A2C98BA72A}"/>
                    </a:ext>
                  </a:extLst>
                </p:cNvPr>
                <p:cNvSpPr/>
                <p:nvPr/>
              </p:nvSpPr>
              <p:spPr>
                <a:xfrm>
                  <a:off x="838889" y="1649523"/>
                  <a:ext cx="169684" cy="121239"/>
                </a:xfrm>
                <a:custGeom>
                  <a:avLst/>
                  <a:gdLst>
                    <a:gd name="connsiteX0" fmla="*/ 6481 w 169684"/>
                    <a:gd name="connsiteY0" fmla="*/ 33220 h 121239"/>
                    <a:gd name="connsiteX1" fmla="*/ 14658 w 169684"/>
                    <a:gd name="connsiteY1" fmla="*/ 28620 h 121239"/>
                    <a:gd name="connsiteX2" fmla="*/ 18065 w 169684"/>
                    <a:gd name="connsiteY2" fmla="*/ 41227 h 121239"/>
                    <a:gd name="connsiteX3" fmla="*/ 13465 w 169684"/>
                    <a:gd name="connsiteY3" fmla="*/ 49745 h 121239"/>
                    <a:gd name="connsiteX4" fmla="*/ 23346 w 169684"/>
                    <a:gd name="connsiteY4" fmla="*/ 55366 h 121239"/>
                    <a:gd name="connsiteX5" fmla="*/ 30672 w 169684"/>
                    <a:gd name="connsiteY5" fmla="*/ 62521 h 121239"/>
                    <a:gd name="connsiteX6" fmla="*/ 54719 w 169684"/>
                    <a:gd name="connsiteY6" fmla="*/ 61060 h 121239"/>
                    <a:gd name="connsiteX7" fmla="*/ 57588 w 169684"/>
                    <a:gd name="connsiteY7" fmla="*/ 56559 h 121239"/>
                    <a:gd name="connsiteX8" fmla="*/ 59803 w 169684"/>
                    <a:gd name="connsiteY8" fmla="*/ 50085 h 121239"/>
                    <a:gd name="connsiteX9" fmla="*/ 71217 w 169684"/>
                    <a:gd name="connsiteY9" fmla="*/ 47871 h 121239"/>
                    <a:gd name="connsiteX10" fmla="*/ 73602 w 169684"/>
                    <a:gd name="connsiteY10" fmla="*/ 47871 h 121239"/>
                    <a:gd name="connsiteX11" fmla="*/ 73602 w 169684"/>
                    <a:gd name="connsiteY11" fmla="*/ 55878 h 121239"/>
                    <a:gd name="connsiteX12" fmla="*/ 92852 w 169684"/>
                    <a:gd name="connsiteY12" fmla="*/ 49404 h 121239"/>
                    <a:gd name="connsiteX13" fmla="*/ 94045 w 169684"/>
                    <a:gd name="connsiteY13" fmla="*/ 62351 h 121239"/>
                    <a:gd name="connsiteX14" fmla="*/ 77009 w 169684"/>
                    <a:gd name="connsiteY14" fmla="*/ 65588 h 121239"/>
                    <a:gd name="connsiteX15" fmla="*/ 45834 w 169684"/>
                    <a:gd name="connsiteY15" fmla="*/ 73254 h 121239"/>
                    <a:gd name="connsiteX16" fmla="*/ 50093 w 169684"/>
                    <a:gd name="connsiteY16" fmla="*/ 82624 h 121239"/>
                    <a:gd name="connsiteX17" fmla="*/ 86038 w 169684"/>
                    <a:gd name="connsiteY17" fmla="*/ 79387 h 121239"/>
                    <a:gd name="connsiteX18" fmla="*/ 94045 w 169684"/>
                    <a:gd name="connsiteY18" fmla="*/ 79387 h 121239"/>
                    <a:gd name="connsiteX19" fmla="*/ 94045 w 169684"/>
                    <a:gd name="connsiteY19" fmla="*/ 80920 h 121239"/>
                    <a:gd name="connsiteX20" fmla="*/ 86379 w 169684"/>
                    <a:gd name="connsiteY20" fmla="*/ 78876 h 121239"/>
                    <a:gd name="connsiteX21" fmla="*/ 81098 w 169684"/>
                    <a:gd name="connsiteY21" fmla="*/ 83305 h 121239"/>
                    <a:gd name="connsiteX22" fmla="*/ 71558 w 169684"/>
                    <a:gd name="connsiteY22" fmla="*/ 90971 h 121239"/>
                    <a:gd name="connsiteX23" fmla="*/ 61507 w 169684"/>
                    <a:gd name="connsiteY23" fmla="*/ 90971 h 121239"/>
                    <a:gd name="connsiteX24" fmla="*/ 51966 w 169684"/>
                    <a:gd name="connsiteY24" fmla="*/ 93016 h 121239"/>
                    <a:gd name="connsiteX25" fmla="*/ 56566 w 169684"/>
                    <a:gd name="connsiteY25" fmla="*/ 99319 h 121239"/>
                    <a:gd name="connsiteX26" fmla="*/ 85016 w 169684"/>
                    <a:gd name="connsiteY26" fmla="*/ 106304 h 121239"/>
                    <a:gd name="connsiteX27" fmla="*/ 81779 w 169684"/>
                    <a:gd name="connsiteY27" fmla="*/ 114310 h 121239"/>
                    <a:gd name="connsiteX28" fmla="*/ 97282 w 169684"/>
                    <a:gd name="connsiteY28" fmla="*/ 120614 h 121239"/>
                    <a:gd name="connsiteX29" fmla="*/ 104607 w 169684"/>
                    <a:gd name="connsiteY29" fmla="*/ 104600 h 121239"/>
                    <a:gd name="connsiteX30" fmla="*/ 119769 w 169684"/>
                    <a:gd name="connsiteY30" fmla="*/ 88927 h 121239"/>
                    <a:gd name="connsiteX31" fmla="*/ 121984 w 169684"/>
                    <a:gd name="connsiteY31" fmla="*/ 78194 h 121239"/>
                    <a:gd name="connsiteX32" fmla="*/ 124369 w 169684"/>
                    <a:gd name="connsiteY32" fmla="*/ 73084 h 121239"/>
                    <a:gd name="connsiteX33" fmla="*/ 133227 w 169684"/>
                    <a:gd name="connsiteY33" fmla="*/ 57751 h 121239"/>
                    <a:gd name="connsiteX34" fmla="*/ 145152 w 169684"/>
                    <a:gd name="connsiteY34" fmla="*/ 51278 h 121239"/>
                    <a:gd name="connsiteX35" fmla="*/ 156737 w 169684"/>
                    <a:gd name="connsiteY35" fmla="*/ 48552 h 121239"/>
                    <a:gd name="connsiteX36" fmla="*/ 169684 w 169684"/>
                    <a:gd name="connsiteY36" fmla="*/ 44804 h 121239"/>
                    <a:gd name="connsiteX37" fmla="*/ 128798 w 169684"/>
                    <a:gd name="connsiteY37" fmla="*/ 29472 h 121239"/>
                    <a:gd name="connsiteX38" fmla="*/ 120962 w 169684"/>
                    <a:gd name="connsiteY38" fmla="*/ 16354 h 121239"/>
                    <a:gd name="connsiteX39" fmla="*/ 111592 w 169684"/>
                    <a:gd name="connsiteY39" fmla="*/ 19932 h 121239"/>
                    <a:gd name="connsiteX40" fmla="*/ 112444 w 169684"/>
                    <a:gd name="connsiteY40" fmla="*/ 8688 h 121239"/>
                    <a:gd name="connsiteX41" fmla="*/ 103755 w 169684"/>
                    <a:gd name="connsiteY41" fmla="*/ 4089 h 121239"/>
                    <a:gd name="connsiteX42" fmla="*/ 86720 w 169684"/>
                    <a:gd name="connsiteY42" fmla="*/ 0 h 121239"/>
                    <a:gd name="connsiteX43" fmla="*/ 78883 w 169684"/>
                    <a:gd name="connsiteY43" fmla="*/ 9710 h 121239"/>
                    <a:gd name="connsiteX44" fmla="*/ 82461 w 169684"/>
                    <a:gd name="connsiteY44" fmla="*/ 22998 h 121239"/>
                    <a:gd name="connsiteX45" fmla="*/ 87060 w 169684"/>
                    <a:gd name="connsiteY45" fmla="*/ 36457 h 121239"/>
                    <a:gd name="connsiteX46" fmla="*/ 71728 w 169684"/>
                    <a:gd name="connsiteY46" fmla="*/ 20443 h 121239"/>
                    <a:gd name="connsiteX47" fmla="*/ 59462 w 169684"/>
                    <a:gd name="connsiteY47" fmla="*/ 9710 h 121239"/>
                    <a:gd name="connsiteX48" fmla="*/ 49752 w 169684"/>
                    <a:gd name="connsiteY48" fmla="*/ 25043 h 121239"/>
                    <a:gd name="connsiteX49" fmla="*/ 29479 w 169684"/>
                    <a:gd name="connsiteY49" fmla="*/ 15673 h 121239"/>
                    <a:gd name="connsiteX50" fmla="*/ 45322 w 169684"/>
                    <a:gd name="connsiteY50" fmla="*/ 8348 h 121239"/>
                    <a:gd name="connsiteX51" fmla="*/ 9547 w 169684"/>
                    <a:gd name="connsiteY51" fmla="*/ 9199 h 121239"/>
                    <a:gd name="connsiteX52" fmla="*/ 5629 w 169684"/>
                    <a:gd name="connsiteY52" fmla="*/ 12777 h 121239"/>
                    <a:gd name="connsiteX53" fmla="*/ 4607 w 169684"/>
                    <a:gd name="connsiteY53" fmla="*/ 29813 h 121239"/>
                    <a:gd name="connsiteX54" fmla="*/ 6481 w 169684"/>
                    <a:gd name="connsiteY54" fmla="*/ 33220 h 121239"/>
                    <a:gd name="connsiteX55" fmla="*/ 73091 w 169684"/>
                    <a:gd name="connsiteY55" fmla="*/ 91993 h 121239"/>
                    <a:gd name="connsiteX56" fmla="*/ 82972 w 169684"/>
                    <a:gd name="connsiteY56" fmla="*/ 90460 h 121239"/>
                    <a:gd name="connsiteX57" fmla="*/ 72750 w 169684"/>
                    <a:gd name="connsiteY57" fmla="*/ 91993 h 1212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</a:cxnLst>
                  <a:rect l="l" t="t" r="r" b="b"/>
                  <a:pathLst>
                    <a:path w="169684" h="121239">
                      <a:moveTo>
                        <a:pt x="6481" y="33220"/>
                      </a:moveTo>
                      <a:lnTo>
                        <a:pt x="14658" y="28620"/>
                      </a:lnTo>
                      <a:lnTo>
                        <a:pt x="18065" y="41227"/>
                      </a:lnTo>
                      <a:cubicBezTo>
                        <a:pt x="16702" y="43952"/>
                        <a:pt x="12273" y="47700"/>
                        <a:pt x="13465" y="49745"/>
                      </a:cubicBezTo>
                      <a:cubicBezTo>
                        <a:pt x="14658" y="51789"/>
                        <a:pt x="20621" y="53322"/>
                        <a:pt x="23346" y="55366"/>
                      </a:cubicBezTo>
                      <a:cubicBezTo>
                        <a:pt x="25914" y="57620"/>
                        <a:pt x="28358" y="60009"/>
                        <a:pt x="30672" y="62521"/>
                      </a:cubicBezTo>
                      <a:cubicBezTo>
                        <a:pt x="37716" y="68758"/>
                        <a:pt x="48483" y="68104"/>
                        <a:pt x="54719" y="61060"/>
                      </a:cubicBezTo>
                      <a:cubicBezTo>
                        <a:pt x="55907" y="59719"/>
                        <a:pt x="56874" y="58201"/>
                        <a:pt x="57588" y="56559"/>
                      </a:cubicBezTo>
                      <a:cubicBezTo>
                        <a:pt x="57588" y="54344"/>
                        <a:pt x="59121" y="52130"/>
                        <a:pt x="59803" y="50085"/>
                      </a:cubicBezTo>
                      <a:cubicBezTo>
                        <a:pt x="64573" y="50085"/>
                        <a:pt x="68491" y="52470"/>
                        <a:pt x="71217" y="47871"/>
                      </a:cubicBezTo>
                      <a:cubicBezTo>
                        <a:pt x="71217" y="47871"/>
                        <a:pt x="72750" y="47871"/>
                        <a:pt x="73602" y="47871"/>
                      </a:cubicBezTo>
                      <a:lnTo>
                        <a:pt x="73602" y="55878"/>
                      </a:lnTo>
                      <a:cubicBezTo>
                        <a:pt x="81950" y="59285"/>
                        <a:pt x="86379" y="51789"/>
                        <a:pt x="92852" y="49404"/>
                      </a:cubicBezTo>
                      <a:lnTo>
                        <a:pt x="94045" y="62351"/>
                      </a:lnTo>
                      <a:cubicBezTo>
                        <a:pt x="88256" y="62736"/>
                        <a:pt x="82536" y="63823"/>
                        <a:pt x="77009" y="65588"/>
                      </a:cubicBezTo>
                      <a:cubicBezTo>
                        <a:pt x="67488" y="70881"/>
                        <a:pt x="56723" y="73528"/>
                        <a:pt x="45834" y="73254"/>
                      </a:cubicBezTo>
                      <a:cubicBezTo>
                        <a:pt x="45834" y="77683"/>
                        <a:pt x="45834" y="80920"/>
                        <a:pt x="50093" y="82624"/>
                      </a:cubicBezTo>
                      <a:cubicBezTo>
                        <a:pt x="61980" y="80678"/>
                        <a:pt x="73994" y="79596"/>
                        <a:pt x="86038" y="79387"/>
                      </a:cubicBezTo>
                      <a:lnTo>
                        <a:pt x="94045" y="79387"/>
                      </a:lnTo>
                      <a:lnTo>
                        <a:pt x="94045" y="80920"/>
                      </a:lnTo>
                      <a:lnTo>
                        <a:pt x="86379" y="78876"/>
                      </a:lnTo>
                      <a:cubicBezTo>
                        <a:pt x="84675" y="80409"/>
                        <a:pt x="83142" y="82964"/>
                        <a:pt x="81098" y="83305"/>
                      </a:cubicBezTo>
                      <a:cubicBezTo>
                        <a:pt x="76885" y="84208"/>
                        <a:pt x="73346" y="87051"/>
                        <a:pt x="71558" y="90971"/>
                      </a:cubicBezTo>
                      <a:lnTo>
                        <a:pt x="61507" y="90971"/>
                      </a:lnTo>
                      <a:cubicBezTo>
                        <a:pt x="58440" y="90971"/>
                        <a:pt x="55033" y="87394"/>
                        <a:pt x="51966" y="93016"/>
                      </a:cubicBezTo>
                      <a:cubicBezTo>
                        <a:pt x="53329" y="94890"/>
                        <a:pt x="54351" y="98126"/>
                        <a:pt x="56566" y="99319"/>
                      </a:cubicBezTo>
                      <a:cubicBezTo>
                        <a:pt x="64827" y="105157"/>
                        <a:pt x="74990" y="107653"/>
                        <a:pt x="85016" y="106304"/>
                      </a:cubicBezTo>
                      <a:cubicBezTo>
                        <a:pt x="83653" y="109711"/>
                        <a:pt x="80927" y="111414"/>
                        <a:pt x="81779" y="114310"/>
                      </a:cubicBezTo>
                      <a:cubicBezTo>
                        <a:pt x="85697" y="118058"/>
                        <a:pt x="90297" y="122999"/>
                        <a:pt x="97282" y="120614"/>
                      </a:cubicBezTo>
                      <a:cubicBezTo>
                        <a:pt x="100212" y="115513"/>
                        <a:pt x="102665" y="110152"/>
                        <a:pt x="104607" y="104600"/>
                      </a:cubicBezTo>
                      <a:cubicBezTo>
                        <a:pt x="106466" y="97024"/>
                        <a:pt x="112260" y="91036"/>
                        <a:pt x="119769" y="88927"/>
                      </a:cubicBezTo>
                      <a:cubicBezTo>
                        <a:pt x="122836" y="87053"/>
                        <a:pt x="121132" y="81431"/>
                        <a:pt x="121984" y="78194"/>
                      </a:cubicBezTo>
                      <a:cubicBezTo>
                        <a:pt x="122836" y="74958"/>
                        <a:pt x="123176" y="73424"/>
                        <a:pt x="124369" y="73084"/>
                      </a:cubicBezTo>
                      <a:cubicBezTo>
                        <a:pt x="132376" y="70699"/>
                        <a:pt x="131524" y="63203"/>
                        <a:pt x="133227" y="57751"/>
                      </a:cubicBezTo>
                      <a:cubicBezTo>
                        <a:pt x="137486" y="55366"/>
                        <a:pt x="141234" y="52981"/>
                        <a:pt x="145152" y="51278"/>
                      </a:cubicBezTo>
                      <a:cubicBezTo>
                        <a:pt x="149071" y="49574"/>
                        <a:pt x="152989" y="49915"/>
                        <a:pt x="156737" y="48552"/>
                      </a:cubicBezTo>
                      <a:cubicBezTo>
                        <a:pt x="160485" y="47189"/>
                        <a:pt x="165425" y="49574"/>
                        <a:pt x="169684" y="44804"/>
                      </a:cubicBezTo>
                      <a:lnTo>
                        <a:pt x="128798" y="29472"/>
                      </a:lnTo>
                      <a:cubicBezTo>
                        <a:pt x="128798" y="23169"/>
                        <a:pt x="128798" y="17377"/>
                        <a:pt x="120962" y="16354"/>
                      </a:cubicBezTo>
                      <a:cubicBezTo>
                        <a:pt x="117384" y="16354"/>
                        <a:pt x="116873" y="22147"/>
                        <a:pt x="111592" y="19932"/>
                      </a:cubicBezTo>
                      <a:lnTo>
                        <a:pt x="112444" y="8688"/>
                      </a:lnTo>
                      <a:cubicBezTo>
                        <a:pt x="109548" y="7155"/>
                        <a:pt x="106140" y="3407"/>
                        <a:pt x="103755" y="4089"/>
                      </a:cubicBezTo>
                      <a:cubicBezTo>
                        <a:pt x="97111" y="5792"/>
                        <a:pt x="92852" y="0"/>
                        <a:pt x="86720" y="0"/>
                      </a:cubicBezTo>
                      <a:lnTo>
                        <a:pt x="78883" y="9710"/>
                      </a:lnTo>
                      <a:cubicBezTo>
                        <a:pt x="80350" y="14061"/>
                        <a:pt x="81544" y="18499"/>
                        <a:pt x="82461" y="22998"/>
                      </a:cubicBezTo>
                      <a:cubicBezTo>
                        <a:pt x="82461" y="27598"/>
                        <a:pt x="87912" y="31005"/>
                        <a:pt x="87060" y="36457"/>
                      </a:cubicBezTo>
                      <a:cubicBezTo>
                        <a:pt x="78031" y="34072"/>
                        <a:pt x="75306" y="26917"/>
                        <a:pt x="71728" y="20443"/>
                      </a:cubicBezTo>
                      <a:cubicBezTo>
                        <a:pt x="68150" y="13969"/>
                        <a:pt x="65936" y="10222"/>
                        <a:pt x="59462" y="9710"/>
                      </a:cubicBezTo>
                      <a:cubicBezTo>
                        <a:pt x="51966" y="16865"/>
                        <a:pt x="51966" y="16865"/>
                        <a:pt x="49752" y="25043"/>
                      </a:cubicBezTo>
                      <a:lnTo>
                        <a:pt x="29479" y="15673"/>
                      </a:lnTo>
                      <a:cubicBezTo>
                        <a:pt x="32886" y="8348"/>
                        <a:pt x="41234" y="14310"/>
                        <a:pt x="45322" y="8348"/>
                      </a:cubicBezTo>
                      <a:cubicBezTo>
                        <a:pt x="33534" y="5440"/>
                        <a:pt x="21183" y="5733"/>
                        <a:pt x="9547" y="9199"/>
                      </a:cubicBezTo>
                      <a:cubicBezTo>
                        <a:pt x="6651" y="10222"/>
                        <a:pt x="6481" y="11584"/>
                        <a:pt x="5629" y="12777"/>
                      </a:cubicBezTo>
                      <a:cubicBezTo>
                        <a:pt x="-1696" y="20784"/>
                        <a:pt x="-1696" y="20954"/>
                        <a:pt x="4607" y="29813"/>
                      </a:cubicBezTo>
                      <a:cubicBezTo>
                        <a:pt x="3925" y="32709"/>
                        <a:pt x="5288" y="32709"/>
                        <a:pt x="6481" y="33220"/>
                      </a:cubicBezTo>
                      <a:close/>
                      <a:moveTo>
                        <a:pt x="73091" y="91993"/>
                      </a:moveTo>
                      <a:lnTo>
                        <a:pt x="82972" y="90460"/>
                      </a:lnTo>
                      <a:cubicBezTo>
                        <a:pt x="78883" y="94890"/>
                        <a:pt x="75817" y="92164"/>
                        <a:pt x="72750" y="91993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pl-PL"/>
                </a:p>
              </p:txBody>
            </p:sp>
            <p:sp>
              <p:nvSpPr>
                <p:cNvPr id="43" name="Freeform: Shape 42">
                  <a:extLst>
                    <a:ext uri="{FF2B5EF4-FFF2-40B4-BE49-F238E27FC236}">
                      <a16:creationId xmlns:a16="http://schemas.microsoft.com/office/drawing/2014/main" id="{52EAE195-D35D-3CDC-0BA0-E3132318EA73}"/>
                    </a:ext>
                  </a:extLst>
                </p:cNvPr>
                <p:cNvSpPr/>
                <p:nvPr/>
              </p:nvSpPr>
              <p:spPr>
                <a:xfrm>
                  <a:off x="491195" y="2364081"/>
                  <a:ext cx="73083" cy="83910"/>
                </a:xfrm>
                <a:custGeom>
                  <a:avLst/>
                  <a:gdLst>
                    <a:gd name="connsiteX0" fmla="*/ 60136 w 73083"/>
                    <a:gd name="connsiteY0" fmla="*/ 66534 h 83910"/>
                    <a:gd name="connsiteX1" fmla="*/ 64566 w 73083"/>
                    <a:gd name="connsiteY1" fmla="*/ 53757 h 83910"/>
                    <a:gd name="connsiteX2" fmla="*/ 63203 w 73083"/>
                    <a:gd name="connsiteY2" fmla="*/ 29226 h 83910"/>
                    <a:gd name="connsiteX3" fmla="*/ 73084 w 73083"/>
                    <a:gd name="connsiteY3" fmla="*/ 19175 h 83910"/>
                    <a:gd name="connsiteX4" fmla="*/ 62862 w 73083"/>
                    <a:gd name="connsiteY4" fmla="*/ 776 h 83910"/>
                    <a:gd name="connsiteX5" fmla="*/ 50937 w 73083"/>
                    <a:gd name="connsiteY5" fmla="*/ 2650 h 83910"/>
                    <a:gd name="connsiteX6" fmla="*/ 36627 w 73083"/>
                    <a:gd name="connsiteY6" fmla="*/ 2650 h 83910"/>
                    <a:gd name="connsiteX7" fmla="*/ 28109 w 73083"/>
                    <a:gd name="connsiteY7" fmla="*/ 12871 h 83910"/>
                    <a:gd name="connsiteX8" fmla="*/ 19591 w 73083"/>
                    <a:gd name="connsiteY8" fmla="*/ 23093 h 83910"/>
                    <a:gd name="connsiteX9" fmla="*/ 10903 w 73083"/>
                    <a:gd name="connsiteY9" fmla="*/ 23093 h 83910"/>
                    <a:gd name="connsiteX10" fmla="*/ 5622 w 73083"/>
                    <a:gd name="connsiteY10" fmla="*/ 30078 h 83910"/>
                    <a:gd name="connsiteX11" fmla="*/ 5622 w 73083"/>
                    <a:gd name="connsiteY11" fmla="*/ 35359 h 83910"/>
                    <a:gd name="connsiteX12" fmla="*/ 2896 w 73083"/>
                    <a:gd name="connsiteY12" fmla="*/ 42003 h 83910"/>
                    <a:gd name="connsiteX13" fmla="*/ 16184 w 73083"/>
                    <a:gd name="connsiteY13" fmla="*/ 47284 h 83910"/>
                    <a:gd name="connsiteX14" fmla="*/ 8688 w 73083"/>
                    <a:gd name="connsiteY14" fmla="*/ 62275 h 83910"/>
                    <a:gd name="connsiteX15" fmla="*/ 0 w 73083"/>
                    <a:gd name="connsiteY15" fmla="*/ 76926 h 83910"/>
                    <a:gd name="connsiteX16" fmla="*/ 15503 w 73083"/>
                    <a:gd name="connsiteY16" fmla="*/ 83911 h 83910"/>
                    <a:gd name="connsiteX17" fmla="*/ 36116 w 73083"/>
                    <a:gd name="connsiteY17" fmla="*/ 75052 h 83910"/>
                    <a:gd name="connsiteX18" fmla="*/ 60136 w 73083"/>
                    <a:gd name="connsiteY18" fmla="*/ 66534 h 839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73083" h="83910">
                      <a:moveTo>
                        <a:pt x="60136" y="66534"/>
                      </a:moveTo>
                      <a:cubicBezTo>
                        <a:pt x="62249" y="62522"/>
                        <a:pt x="63741" y="58216"/>
                        <a:pt x="64566" y="53757"/>
                      </a:cubicBezTo>
                      <a:cubicBezTo>
                        <a:pt x="64566" y="45580"/>
                        <a:pt x="63714" y="36722"/>
                        <a:pt x="63203" y="29226"/>
                      </a:cubicBezTo>
                      <a:lnTo>
                        <a:pt x="73084" y="19175"/>
                      </a:lnTo>
                      <a:cubicBezTo>
                        <a:pt x="72012" y="12008"/>
                        <a:pt x="68380" y="5473"/>
                        <a:pt x="62862" y="776"/>
                      </a:cubicBezTo>
                      <a:lnTo>
                        <a:pt x="50937" y="2650"/>
                      </a:lnTo>
                      <a:cubicBezTo>
                        <a:pt x="46337" y="-3313"/>
                        <a:pt x="41227" y="2650"/>
                        <a:pt x="36627" y="2650"/>
                      </a:cubicBezTo>
                      <a:cubicBezTo>
                        <a:pt x="32027" y="2650"/>
                        <a:pt x="28791" y="6568"/>
                        <a:pt x="28109" y="12871"/>
                      </a:cubicBezTo>
                      <a:cubicBezTo>
                        <a:pt x="27428" y="19175"/>
                        <a:pt x="26406" y="22412"/>
                        <a:pt x="19591" y="23093"/>
                      </a:cubicBezTo>
                      <a:cubicBezTo>
                        <a:pt x="16697" y="23262"/>
                        <a:pt x="13797" y="23262"/>
                        <a:pt x="10903" y="23093"/>
                      </a:cubicBezTo>
                      <a:cubicBezTo>
                        <a:pt x="5451" y="23093"/>
                        <a:pt x="3918" y="24626"/>
                        <a:pt x="5622" y="30078"/>
                      </a:cubicBezTo>
                      <a:cubicBezTo>
                        <a:pt x="5622" y="32122"/>
                        <a:pt x="6985" y="33314"/>
                        <a:pt x="5622" y="35359"/>
                      </a:cubicBezTo>
                      <a:cubicBezTo>
                        <a:pt x="4421" y="37442"/>
                        <a:pt x="3504" y="39676"/>
                        <a:pt x="2896" y="42003"/>
                      </a:cubicBezTo>
                      <a:lnTo>
                        <a:pt x="16184" y="47284"/>
                      </a:lnTo>
                      <a:cubicBezTo>
                        <a:pt x="13458" y="52735"/>
                        <a:pt x="11414" y="57676"/>
                        <a:pt x="8688" y="62275"/>
                      </a:cubicBezTo>
                      <a:cubicBezTo>
                        <a:pt x="4961" y="66614"/>
                        <a:pt x="2020" y="71574"/>
                        <a:pt x="0" y="76926"/>
                      </a:cubicBezTo>
                      <a:lnTo>
                        <a:pt x="15503" y="83911"/>
                      </a:lnTo>
                      <a:cubicBezTo>
                        <a:pt x="22653" y="81654"/>
                        <a:pt x="29557" y="78686"/>
                        <a:pt x="36116" y="75052"/>
                      </a:cubicBezTo>
                      <a:cubicBezTo>
                        <a:pt x="43770" y="71303"/>
                        <a:pt x="51830" y="68446"/>
                        <a:pt x="60136" y="66534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pl-PL"/>
                </a:p>
              </p:txBody>
            </p:sp>
            <p:sp>
              <p:nvSpPr>
                <p:cNvPr id="44" name="Freeform: Shape 43">
                  <a:extLst>
                    <a:ext uri="{FF2B5EF4-FFF2-40B4-BE49-F238E27FC236}">
                      <a16:creationId xmlns:a16="http://schemas.microsoft.com/office/drawing/2014/main" id="{FDA10BD2-9CFA-4E45-A04E-63059D31FE35}"/>
                    </a:ext>
                  </a:extLst>
                </p:cNvPr>
                <p:cNvSpPr/>
                <p:nvPr/>
              </p:nvSpPr>
              <p:spPr>
                <a:xfrm>
                  <a:off x="957295" y="1633510"/>
                  <a:ext cx="144959" cy="46164"/>
                </a:xfrm>
                <a:custGeom>
                  <a:avLst/>
                  <a:gdLst>
                    <a:gd name="connsiteX0" fmla="*/ 5451 w 144959"/>
                    <a:gd name="connsiteY0" fmla="*/ 17717 h 46164"/>
                    <a:gd name="connsiteX1" fmla="*/ 5451 w 144959"/>
                    <a:gd name="connsiteY1" fmla="*/ 23850 h 46164"/>
                    <a:gd name="connsiteX2" fmla="*/ 25383 w 144959"/>
                    <a:gd name="connsiteY2" fmla="*/ 27768 h 46164"/>
                    <a:gd name="connsiteX3" fmla="*/ 48893 w 144959"/>
                    <a:gd name="connsiteY3" fmla="*/ 25383 h 46164"/>
                    <a:gd name="connsiteX4" fmla="*/ 53152 w 144959"/>
                    <a:gd name="connsiteY4" fmla="*/ 28620 h 46164"/>
                    <a:gd name="connsiteX5" fmla="*/ 42590 w 144959"/>
                    <a:gd name="connsiteY5" fmla="*/ 33049 h 46164"/>
                    <a:gd name="connsiteX6" fmla="*/ 29642 w 144959"/>
                    <a:gd name="connsiteY6" fmla="*/ 34072 h 46164"/>
                    <a:gd name="connsiteX7" fmla="*/ 54515 w 144959"/>
                    <a:gd name="connsiteY7" fmla="*/ 40716 h 46164"/>
                    <a:gd name="connsiteX8" fmla="*/ 81942 w 144959"/>
                    <a:gd name="connsiteY8" fmla="*/ 44123 h 46164"/>
                    <a:gd name="connsiteX9" fmla="*/ 101704 w 144959"/>
                    <a:gd name="connsiteY9" fmla="*/ 42930 h 46164"/>
                    <a:gd name="connsiteX10" fmla="*/ 107326 w 144959"/>
                    <a:gd name="connsiteY10" fmla="*/ 41227 h 46164"/>
                    <a:gd name="connsiteX11" fmla="*/ 126576 w 144959"/>
                    <a:gd name="connsiteY11" fmla="*/ 31687 h 46164"/>
                    <a:gd name="connsiteX12" fmla="*/ 134072 w 144959"/>
                    <a:gd name="connsiteY12" fmla="*/ 27257 h 46164"/>
                    <a:gd name="connsiteX13" fmla="*/ 143271 w 144959"/>
                    <a:gd name="connsiteY13" fmla="*/ 22317 h 46164"/>
                    <a:gd name="connsiteX14" fmla="*/ 142419 w 144959"/>
                    <a:gd name="connsiteY14" fmla="*/ 14821 h 46164"/>
                    <a:gd name="connsiteX15" fmla="*/ 136968 w 144959"/>
                    <a:gd name="connsiteY15" fmla="*/ 13118 h 46164"/>
                    <a:gd name="connsiteX16" fmla="*/ 112096 w 144959"/>
                    <a:gd name="connsiteY16" fmla="*/ 9370 h 46164"/>
                    <a:gd name="connsiteX17" fmla="*/ 90971 w 144959"/>
                    <a:gd name="connsiteY17" fmla="*/ 12266 h 46164"/>
                    <a:gd name="connsiteX18" fmla="*/ 81091 w 144959"/>
                    <a:gd name="connsiteY18" fmla="*/ 13118 h 46164"/>
                    <a:gd name="connsiteX19" fmla="*/ 81091 w 144959"/>
                    <a:gd name="connsiteY19" fmla="*/ 8007 h 46164"/>
                    <a:gd name="connsiteX20" fmla="*/ 79557 w 144959"/>
                    <a:gd name="connsiteY20" fmla="*/ 4429 h 46164"/>
                    <a:gd name="connsiteX21" fmla="*/ 75639 w 144959"/>
                    <a:gd name="connsiteY21" fmla="*/ 4429 h 46164"/>
                    <a:gd name="connsiteX22" fmla="*/ 67632 w 144959"/>
                    <a:gd name="connsiteY22" fmla="*/ 16865 h 46164"/>
                    <a:gd name="connsiteX23" fmla="*/ 58263 w 144959"/>
                    <a:gd name="connsiteY23" fmla="*/ 12266 h 46164"/>
                    <a:gd name="connsiteX24" fmla="*/ 51619 w 144959"/>
                    <a:gd name="connsiteY24" fmla="*/ 10392 h 46164"/>
                    <a:gd name="connsiteX25" fmla="*/ 39182 w 144959"/>
                    <a:gd name="connsiteY25" fmla="*/ 6644 h 46164"/>
                    <a:gd name="connsiteX26" fmla="*/ 27428 w 144959"/>
                    <a:gd name="connsiteY26" fmla="*/ 0 h 46164"/>
                    <a:gd name="connsiteX27" fmla="*/ 17036 w 144959"/>
                    <a:gd name="connsiteY27" fmla="*/ 13799 h 46164"/>
                    <a:gd name="connsiteX28" fmla="*/ 0 w 144959"/>
                    <a:gd name="connsiteY28" fmla="*/ 12947 h 46164"/>
                    <a:gd name="connsiteX29" fmla="*/ 5451 w 144959"/>
                    <a:gd name="connsiteY29" fmla="*/ 17717 h 461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144959" h="46164">
                      <a:moveTo>
                        <a:pt x="5451" y="17717"/>
                      </a:moveTo>
                      <a:cubicBezTo>
                        <a:pt x="5451" y="19421"/>
                        <a:pt x="5451" y="21976"/>
                        <a:pt x="5451" y="23850"/>
                      </a:cubicBezTo>
                      <a:cubicBezTo>
                        <a:pt x="11189" y="28039"/>
                        <a:pt x="18487" y="29474"/>
                        <a:pt x="25383" y="27768"/>
                      </a:cubicBezTo>
                      <a:lnTo>
                        <a:pt x="48893" y="25383"/>
                      </a:lnTo>
                      <a:cubicBezTo>
                        <a:pt x="50767" y="25383"/>
                        <a:pt x="52981" y="25383"/>
                        <a:pt x="53152" y="28620"/>
                      </a:cubicBezTo>
                      <a:cubicBezTo>
                        <a:pt x="49745" y="29983"/>
                        <a:pt x="46167" y="31857"/>
                        <a:pt x="42590" y="33049"/>
                      </a:cubicBezTo>
                      <a:cubicBezTo>
                        <a:pt x="39012" y="34242"/>
                        <a:pt x="34412" y="31687"/>
                        <a:pt x="29642" y="34072"/>
                      </a:cubicBezTo>
                      <a:cubicBezTo>
                        <a:pt x="36901" y="39126"/>
                        <a:pt x="45702" y="41477"/>
                        <a:pt x="54515" y="40716"/>
                      </a:cubicBezTo>
                      <a:cubicBezTo>
                        <a:pt x="63797" y="39363"/>
                        <a:pt x="73273" y="40540"/>
                        <a:pt x="81942" y="44123"/>
                      </a:cubicBezTo>
                      <a:cubicBezTo>
                        <a:pt x="88283" y="47222"/>
                        <a:pt x="95782" y="46768"/>
                        <a:pt x="101704" y="42930"/>
                      </a:cubicBezTo>
                      <a:cubicBezTo>
                        <a:pt x="103361" y="41806"/>
                        <a:pt x="105322" y="41211"/>
                        <a:pt x="107326" y="41227"/>
                      </a:cubicBezTo>
                      <a:cubicBezTo>
                        <a:pt x="115109" y="42406"/>
                        <a:pt x="122801" y="38595"/>
                        <a:pt x="126576" y="31687"/>
                      </a:cubicBezTo>
                      <a:cubicBezTo>
                        <a:pt x="127769" y="29472"/>
                        <a:pt x="131517" y="28620"/>
                        <a:pt x="134072" y="27257"/>
                      </a:cubicBezTo>
                      <a:cubicBezTo>
                        <a:pt x="136627" y="25894"/>
                        <a:pt x="140375" y="24191"/>
                        <a:pt x="143271" y="22317"/>
                      </a:cubicBezTo>
                      <a:cubicBezTo>
                        <a:pt x="146167" y="20443"/>
                        <a:pt x="144975" y="16014"/>
                        <a:pt x="142419" y="14821"/>
                      </a:cubicBezTo>
                      <a:cubicBezTo>
                        <a:pt x="140711" y="13951"/>
                        <a:pt x="138868" y="13375"/>
                        <a:pt x="136968" y="13118"/>
                      </a:cubicBezTo>
                      <a:cubicBezTo>
                        <a:pt x="128580" y="12637"/>
                        <a:pt x="120252" y="11383"/>
                        <a:pt x="112096" y="9370"/>
                      </a:cubicBezTo>
                      <a:cubicBezTo>
                        <a:pt x="104997" y="6903"/>
                        <a:pt x="97145" y="7980"/>
                        <a:pt x="90971" y="12266"/>
                      </a:cubicBezTo>
                      <a:cubicBezTo>
                        <a:pt x="88927" y="13969"/>
                        <a:pt x="84668" y="12266"/>
                        <a:pt x="81091" y="13118"/>
                      </a:cubicBezTo>
                      <a:cubicBezTo>
                        <a:pt x="81281" y="11419"/>
                        <a:pt x="81281" y="9705"/>
                        <a:pt x="81091" y="8007"/>
                      </a:cubicBezTo>
                      <a:cubicBezTo>
                        <a:pt x="81091" y="6814"/>
                        <a:pt x="81091" y="4940"/>
                        <a:pt x="79557" y="4429"/>
                      </a:cubicBezTo>
                      <a:cubicBezTo>
                        <a:pt x="78317" y="3845"/>
                        <a:pt x="76879" y="3845"/>
                        <a:pt x="75639" y="4429"/>
                      </a:cubicBezTo>
                      <a:cubicBezTo>
                        <a:pt x="73084" y="7836"/>
                        <a:pt x="70869" y="11584"/>
                        <a:pt x="67632" y="16865"/>
                      </a:cubicBezTo>
                      <a:cubicBezTo>
                        <a:pt x="64596" y="15162"/>
                        <a:pt x="61469" y="13625"/>
                        <a:pt x="58263" y="12266"/>
                      </a:cubicBezTo>
                      <a:cubicBezTo>
                        <a:pt x="56273" y="11019"/>
                        <a:pt x="53968" y="10368"/>
                        <a:pt x="51619" y="10392"/>
                      </a:cubicBezTo>
                      <a:cubicBezTo>
                        <a:pt x="47160" y="10651"/>
                        <a:pt x="42755" y="9322"/>
                        <a:pt x="39182" y="6644"/>
                      </a:cubicBezTo>
                      <a:cubicBezTo>
                        <a:pt x="35435" y="4259"/>
                        <a:pt x="31516" y="2385"/>
                        <a:pt x="27428" y="0"/>
                      </a:cubicBezTo>
                      <a:cubicBezTo>
                        <a:pt x="27428" y="7496"/>
                        <a:pt x="19591" y="8859"/>
                        <a:pt x="17036" y="13799"/>
                      </a:cubicBezTo>
                      <a:cubicBezTo>
                        <a:pt x="11668" y="11377"/>
                        <a:pt x="5583" y="11072"/>
                        <a:pt x="0" y="12947"/>
                      </a:cubicBezTo>
                      <a:cubicBezTo>
                        <a:pt x="2044" y="15332"/>
                        <a:pt x="4600" y="16354"/>
                        <a:pt x="5451" y="17717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pl-PL"/>
                </a:p>
              </p:txBody>
            </p:sp>
            <p:sp>
              <p:nvSpPr>
                <p:cNvPr id="45" name="Freeform: Shape 44">
                  <a:extLst>
                    <a:ext uri="{FF2B5EF4-FFF2-40B4-BE49-F238E27FC236}">
                      <a16:creationId xmlns:a16="http://schemas.microsoft.com/office/drawing/2014/main" id="{C684ABB4-D9C0-F1BE-890A-B3A21B962278}"/>
                    </a:ext>
                  </a:extLst>
                </p:cNvPr>
                <p:cNvSpPr/>
                <p:nvPr/>
              </p:nvSpPr>
              <p:spPr>
                <a:xfrm>
                  <a:off x="997841" y="1704689"/>
                  <a:ext cx="58603" cy="44494"/>
                </a:xfrm>
                <a:custGeom>
                  <a:avLst/>
                  <a:gdLst>
                    <a:gd name="connsiteX0" fmla="*/ 31516 w 58603"/>
                    <a:gd name="connsiteY0" fmla="*/ 34784 h 44494"/>
                    <a:gd name="connsiteX1" fmla="*/ 35605 w 58603"/>
                    <a:gd name="connsiteY1" fmla="*/ 44494 h 44494"/>
                    <a:gd name="connsiteX2" fmla="*/ 58603 w 58603"/>
                    <a:gd name="connsiteY2" fmla="*/ 27458 h 44494"/>
                    <a:gd name="connsiteX3" fmla="*/ 37649 w 58603"/>
                    <a:gd name="connsiteY3" fmla="*/ 12297 h 44494"/>
                    <a:gd name="connsiteX4" fmla="*/ 31176 w 58603"/>
                    <a:gd name="connsiteY4" fmla="*/ 12297 h 44494"/>
                    <a:gd name="connsiteX5" fmla="*/ 24361 w 58603"/>
                    <a:gd name="connsiteY5" fmla="*/ 12297 h 44494"/>
                    <a:gd name="connsiteX6" fmla="*/ 9199 w 58603"/>
                    <a:gd name="connsiteY6" fmla="*/ 371 h 44494"/>
                    <a:gd name="connsiteX7" fmla="*/ 0 w 58603"/>
                    <a:gd name="connsiteY7" fmla="*/ 4119 h 44494"/>
                    <a:gd name="connsiteX8" fmla="*/ 12947 w 58603"/>
                    <a:gd name="connsiteY8" fmla="*/ 13659 h 44494"/>
                    <a:gd name="connsiteX9" fmla="*/ 7836 w 58603"/>
                    <a:gd name="connsiteY9" fmla="*/ 17918 h 44494"/>
                    <a:gd name="connsiteX10" fmla="*/ 9540 w 58603"/>
                    <a:gd name="connsiteY10" fmla="*/ 20644 h 44494"/>
                    <a:gd name="connsiteX11" fmla="*/ 13118 w 58603"/>
                    <a:gd name="connsiteY11" fmla="*/ 23029 h 44494"/>
                    <a:gd name="connsiteX12" fmla="*/ 8177 w 58603"/>
                    <a:gd name="connsiteY12" fmla="*/ 39043 h 444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8603" h="44494">
                      <a:moveTo>
                        <a:pt x="31516" y="34784"/>
                      </a:moveTo>
                      <a:lnTo>
                        <a:pt x="35605" y="44494"/>
                      </a:lnTo>
                      <a:cubicBezTo>
                        <a:pt x="44910" y="41450"/>
                        <a:pt x="52978" y="35472"/>
                        <a:pt x="58603" y="27458"/>
                      </a:cubicBezTo>
                      <a:cubicBezTo>
                        <a:pt x="49305" y="26796"/>
                        <a:pt x="41186" y="20922"/>
                        <a:pt x="37649" y="12297"/>
                      </a:cubicBezTo>
                      <a:lnTo>
                        <a:pt x="31176" y="12297"/>
                      </a:lnTo>
                      <a:lnTo>
                        <a:pt x="24361" y="12297"/>
                      </a:lnTo>
                      <a:cubicBezTo>
                        <a:pt x="21295" y="1053"/>
                        <a:pt x="18739" y="-991"/>
                        <a:pt x="9199" y="371"/>
                      </a:cubicBezTo>
                      <a:cubicBezTo>
                        <a:pt x="5985" y="1220"/>
                        <a:pt x="2893" y="2480"/>
                        <a:pt x="0" y="4119"/>
                      </a:cubicBezTo>
                      <a:cubicBezTo>
                        <a:pt x="2896" y="10423"/>
                        <a:pt x="2896" y="10423"/>
                        <a:pt x="12947" y="13659"/>
                      </a:cubicBezTo>
                      <a:lnTo>
                        <a:pt x="7836" y="17918"/>
                      </a:lnTo>
                      <a:cubicBezTo>
                        <a:pt x="8286" y="18896"/>
                        <a:pt x="8859" y="19813"/>
                        <a:pt x="9540" y="20644"/>
                      </a:cubicBezTo>
                      <a:lnTo>
                        <a:pt x="13118" y="23029"/>
                      </a:lnTo>
                      <a:cubicBezTo>
                        <a:pt x="11925" y="29843"/>
                        <a:pt x="6814" y="32910"/>
                        <a:pt x="8177" y="39043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pl-PL"/>
                </a:p>
              </p:txBody>
            </p:sp>
            <p:sp>
              <p:nvSpPr>
                <p:cNvPr id="46" name="Freeform: Shape 45">
                  <a:extLst>
                    <a:ext uri="{FF2B5EF4-FFF2-40B4-BE49-F238E27FC236}">
                      <a16:creationId xmlns:a16="http://schemas.microsoft.com/office/drawing/2014/main" id="{DFC4FE0C-D12A-D67E-AE26-DA4A7CE54104}"/>
                    </a:ext>
                  </a:extLst>
                </p:cNvPr>
                <p:cNvSpPr/>
                <p:nvPr/>
              </p:nvSpPr>
              <p:spPr>
                <a:xfrm>
                  <a:off x="1452325" y="1998791"/>
                  <a:ext cx="30185" cy="19760"/>
                </a:xfrm>
                <a:custGeom>
                  <a:avLst/>
                  <a:gdLst>
                    <a:gd name="connsiteX0" fmla="*/ 8550 w 30185"/>
                    <a:gd name="connsiteY0" fmla="*/ 19728 h 19760"/>
                    <a:gd name="connsiteX1" fmla="*/ 30185 w 30185"/>
                    <a:gd name="connsiteY1" fmla="*/ 7121 h 19760"/>
                    <a:gd name="connsiteX2" fmla="*/ 21667 w 30185"/>
                    <a:gd name="connsiteY2" fmla="*/ 2181 h 19760"/>
                    <a:gd name="connsiteX3" fmla="*/ 16045 w 30185"/>
                    <a:gd name="connsiteY3" fmla="*/ 307 h 19760"/>
                    <a:gd name="connsiteX4" fmla="*/ 1395 w 30185"/>
                    <a:gd name="connsiteY4" fmla="*/ 7462 h 19760"/>
                    <a:gd name="connsiteX5" fmla="*/ 3376 w 30185"/>
                    <a:gd name="connsiteY5" fmla="*/ 18367 h 19760"/>
                    <a:gd name="connsiteX6" fmla="*/ 8550 w 30185"/>
                    <a:gd name="connsiteY6" fmla="*/ 19728 h 197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0185" h="19760">
                      <a:moveTo>
                        <a:pt x="8550" y="19728"/>
                      </a:moveTo>
                      <a:cubicBezTo>
                        <a:pt x="17607" y="20120"/>
                        <a:pt x="26061" y="15195"/>
                        <a:pt x="30185" y="7121"/>
                      </a:cubicBezTo>
                      <a:lnTo>
                        <a:pt x="21667" y="2181"/>
                      </a:lnTo>
                      <a:cubicBezTo>
                        <a:pt x="19877" y="1327"/>
                        <a:pt x="17989" y="699"/>
                        <a:pt x="16045" y="307"/>
                      </a:cubicBezTo>
                      <a:cubicBezTo>
                        <a:pt x="10093" y="-1001"/>
                        <a:pt x="4023" y="1963"/>
                        <a:pt x="1395" y="7462"/>
                      </a:cubicBezTo>
                      <a:cubicBezTo>
                        <a:pt x="-1069" y="11019"/>
                        <a:pt x="-183" y="15902"/>
                        <a:pt x="3376" y="18367"/>
                      </a:cubicBezTo>
                      <a:cubicBezTo>
                        <a:pt x="4887" y="19413"/>
                        <a:pt x="6718" y="19895"/>
                        <a:pt x="8550" y="19728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pl-PL"/>
                </a:p>
              </p:txBody>
            </p:sp>
            <p:sp>
              <p:nvSpPr>
                <p:cNvPr id="47" name="Freeform: Shape 46">
                  <a:extLst>
                    <a:ext uri="{FF2B5EF4-FFF2-40B4-BE49-F238E27FC236}">
                      <a16:creationId xmlns:a16="http://schemas.microsoft.com/office/drawing/2014/main" id="{31206E1B-2B23-27F6-C333-403D34867414}"/>
                    </a:ext>
                  </a:extLst>
                </p:cNvPr>
                <p:cNvSpPr/>
                <p:nvPr/>
              </p:nvSpPr>
              <p:spPr>
                <a:xfrm>
                  <a:off x="1623589" y="1972721"/>
                  <a:ext cx="27351" cy="19236"/>
                </a:xfrm>
                <a:custGeom>
                  <a:avLst/>
                  <a:gdLst>
                    <a:gd name="connsiteX0" fmla="*/ 18376 w 27351"/>
                    <a:gd name="connsiteY0" fmla="*/ 17859 h 19236"/>
                    <a:gd name="connsiteX1" fmla="*/ 22465 w 27351"/>
                    <a:gd name="connsiteY1" fmla="*/ 19222 h 19236"/>
                    <a:gd name="connsiteX2" fmla="*/ 27235 w 27351"/>
                    <a:gd name="connsiteY2" fmla="*/ 17007 h 19236"/>
                    <a:gd name="connsiteX3" fmla="*/ 25701 w 27351"/>
                    <a:gd name="connsiteY3" fmla="*/ 12067 h 19236"/>
                    <a:gd name="connsiteX4" fmla="*/ 7473 w 27351"/>
                    <a:gd name="connsiteY4" fmla="*/ 142 h 19236"/>
                    <a:gd name="connsiteX5" fmla="*/ 4577 w 27351"/>
                    <a:gd name="connsiteY5" fmla="*/ 142 h 19236"/>
                    <a:gd name="connsiteX6" fmla="*/ 2192 w 27351"/>
                    <a:gd name="connsiteY6" fmla="*/ 1334 h 19236"/>
                    <a:gd name="connsiteX7" fmla="*/ 1526 w 27351"/>
                    <a:gd name="connsiteY7" fmla="*/ 10224 h 19236"/>
                    <a:gd name="connsiteX8" fmla="*/ 4236 w 27351"/>
                    <a:gd name="connsiteY8" fmla="*/ 12067 h 19236"/>
                    <a:gd name="connsiteX9" fmla="*/ 18376 w 27351"/>
                    <a:gd name="connsiteY9" fmla="*/ 17859 h 19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7351" h="19236">
                      <a:moveTo>
                        <a:pt x="18376" y="17859"/>
                      </a:moveTo>
                      <a:cubicBezTo>
                        <a:pt x="19504" y="18839"/>
                        <a:pt x="20976" y="19329"/>
                        <a:pt x="22465" y="19222"/>
                      </a:cubicBezTo>
                      <a:cubicBezTo>
                        <a:pt x="24168" y="19222"/>
                        <a:pt x="26724" y="18200"/>
                        <a:pt x="27235" y="17007"/>
                      </a:cubicBezTo>
                      <a:cubicBezTo>
                        <a:pt x="27620" y="15207"/>
                        <a:pt x="27039" y="13334"/>
                        <a:pt x="25701" y="12067"/>
                      </a:cubicBezTo>
                      <a:cubicBezTo>
                        <a:pt x="19909" y="7808"/>
                        <a:pt x="13606" y="4060"/>
                        <a:pt x="7473" y="142"/>
                      </a:cubicBezTo>
                      <a:cubicBezTo>
                        <a:pt x="6517" y="-47"/>
                        <a:pt x="5533" y="-47"/>
                        <a:pt x="4577" y="142"/>
                      </a:cubicBezTo>
                      <a:cubicBezTo>
                        <a:pt x="3734" y="435"/>
                        <a:pt x="2933" y="837"/>
                        <a:pt x="2192" y="1334"/>
                      </a:cubicBezTo>
                      <a:cubicBezTo>
                        <a:pt x="-447" y="3605"/>
                        <a:pt x="-745" y="7585"/>
                        <a:pt x="1526" y="10224"/>
                      </a:cubicBezTo>
                      <a:cubicBezTo>
                        <a:pt x="2252" y="11067"/>
                        <a:pt x="3185" y="11702"/>
                        <a:pt x="4236" y="12067"/>
                      </a:cubicBezTo>
                      <a:cubicBezTo>
                        <a:pt x="9328" y="12902"/>
                        <a:pt x="14161" y="14883"/>
                        <a:pt x="18376" y="17859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pl-PL"/>
                </a:p>
              </p:txBody>
            </p:sp>
            <p:sp>
              <p:nvSpPr>
                <p:cNvPr id="48" name="Freeform: Shape 47">
                  <a:extLst>
                    <a:ext uri="{FF2B5EF4-FFF2-40B4-BE49-F238E27FC236}">
                      <a16:creationId xmlns:a16="http://schemas.microsoft.com/office/drawing/2014/main" id="{079042C9-94D1-A3D6-1A06-19CC33CB1118}"/>
                    </a:ext>
                  </a:extLst>
                </p:cNvPr>
                <p:cNvSpPr/>
                <p:nvPr/>
              </p:nvSpPr>
              <p:spPr>
                <a:xfrm>
                  <a:off x="1182604" y="1641071"/>
                  <a:ext cx="22732" cy="7165"/>
                </a:xfrm>
                <a:custGeom>
                  <a:avLst/>
                  <a:gdLst>
                    <a:gd name="connsiteX0" fmla="*/ 22732 w 22732"/>
                    <a:gd name="connsiteY0" fmla="*/ 3682 h 7165"/>
                    <a:gd name="connsiteX1" fmla="*/ 3823 w 22732"/>
                    <a:gd name="connsiteY1" fmla="*/ 2149 h 7165"/>
                    <a:gd name="connsiteX2" fmla="*/ 416 w 22732"/>
                    <a:gd name="connsiteY2" fmla="*/ 7089 h 7165"/>
                    <a:gd name="connsiteX3" fmla="*/ 22732 w 22732"/>
                    <a:gd name="connsiteY3" fmla="*/ 3682 h 71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732" h="7165">
                      <a:moveTo>
                        <a:pt x="22732" y="3682"/>
                      </a:moveTo>
                      <a:cubicBezTo>
                        <a:pt x="15748" y="-2621"/>
                        <a:pt x="9615" y="786"/>
                        <a:pt x="3823" y="2149"/>
                      </a:cubicBezTo>
                      <a:cubicBezTo>
                        <a:pt x="1949" y="2149"/>
                        <a:pt x="-1118" y="3001"/>
                        <a:pt x="416" y="7089"/>
                      </a:cubicBezTo>
                      <a:cubicBezTo>
                        <a:pt x="8008" y="7488"/>
                        <a:pt x="15605" y="6329"/>
                        <a:pt x="22732" y="3682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pl-PL"/>
                </a:p>
              </p:txBody>
            </p:sp>
            <p:sp>
              <p:nvSpPr>
                <p:cNvPr id="49" name="Freeform: Shape 48">
                  <a:extLst>
                    <a:ext uri="{FF2B5EF4-FFF2-40B4-BE49-F238E27FC236}">
                      <a16:creationId xmlns:a16="http://schemas.microsoft.com/office/drawing/2014/main" id="{AE38E56F-EDA0-81C5-F9B5-BB4B3101FCF0}"/>
                    </a:ext>
                  </a:extLst>
                </p:cNvPr>
                <p:cNvSpPr/>
                <p:nvPr/>
              </p:nvSpPr>
              <p:spPr>
                <a:xfrm>
                  <a:off x="508231" y="1955827"/>
                  <a:ext cx="1231519" cy="805453"/>
                </a:xfrm>
                <a:custGeom>
                  <a:avLst/>
                  <a:gdLst>
                    <a:gd name="connsiteX0" fmla="*/ 1209032 w 1231519"/>
                    <a:gd name="connsiteY0" fmla="*/ 45997 h 805453"/>
                    <a:gd name="connsiteX1" fmla="*/ 1200515 w 1231519"/>
                    <a:gd name="connsiteY1" fmla="*/ 43441 h 805453"/>
                    <a:gd name="connsiteX2" fmla="*/ 1178709 w 1231519"/>
                    <a:gd name="connsiteY2" fmla="*/ 39864 h 805453"/>
                    <a:gd name="connsiteX3" fmla="*/ 1157073 w 1231519"/>
                    <a:gd name="connsiteY3" fmla="*/ 36116 h 805453"/>
                    <a:gd name="connsiteX4" fmla="*/ 1146341 w 1231519"/>
                    <a:gd name="connsiteY4" fmla="*/ 44293 h 805453"/>
                    <a:gd name="connsiteX5" fmla="*/ 1156903 w 1231519"/>
                    <a:gd name="connsiteY5" fmla="*/ 59966 h 805453"/>
                    <a:gd name="connsiteX6" fmla="*/ 1155881 w 1231519"/>
                    <a:gd name="connsiteY6" fmla="*/ 62181 h 805453"/>
                    <a:gd name="connsiteX7" fmla="*/ 1144978 w 1231519"/>
                    <a:gd name="connsiteY7" fmla="*/ 68995 h 805453"/>
                    <a:gd name="connsiteX8" fmla="*/ 1135778 w 1231519"/>
                    <a:gd name="connsiteY8" fmla="*/ 77343 h 805453"/>
                    <a:gd name="connsiteX9" fmla="*/ 1128794 w 1231519"/>
                    <a:gd name="connsiteY9" fmla="*/ 77343 h 805453"/>
                    <a:gd name="connsiteX10" fmla="*/ 1126920 w 1231519"/>
                    <a:gd name="connsiteY10" fmla="*/ 70869 h 805453"/>
                    <a:gd name="connsiteX11" fmla="*/ 1128964 w 1231519"/>
                    <a:gd name="connsiteY11" fmla="*/ 66440 h 805453"/>
                    <a:gd name="connsiteX12" fmla="*/ 1117720 w 1231519"/>
                    <a:gd name="connsiteY12" fmla="*/ 62692 h 805453"/>
                    <a:gd name="connsiteX13" fmla="*/ 1110736 w 1231519"/>
                    <a:gd name="connsiteY13" fmla="*/ 65247 h 805453"/>
                    <a:gd name="connsiteX14" fmla="*/ 1095063 w 1231519"/>
                    <a:gd name="connsiteY14" fmla="*/ 72573 h 805453"/>
                    <a:gd name="connsiteX15" fmla="*/ 1075983 w 1231519"/>
                    <a:gd name="connsiteY15" fmla="*/ 72573 h 805453"/>
                    <a:gd name="connsiteX16" fmla="*/ 1055369 w 1231519"/>
                    <a:gd name="connsiteY16" fmla="*/ 83646 h 805453"/>
                    <a:gd name="connsiteX17" fmla="*/ 1045318 w 1231519"/>
                    <a:gd name="connsiteY17" fmla="*/ 83646 h 805453"/>
                    <a:gd name="connsiteX18" fmla="*/ 1032201 w 1231519"/>
                    <a:gd name="connsiteY18" fmla="*/ 82113 h 805453"/>
                    <a:gd name="connsiteX19" fmla="*/ 1032201 w 1231519"/>
                    <a:gd name="connsiteY19" fmla="*/ 79728 h 805453"/>
                    <a:gd name="connsiteX20" fmla="*/ 1039526 w 1231519"/>
                    <a:gd name="connsiteY20" fmla="*/ 76150 h 805453"/>
                    <a:gd name="connsiteX21" fmla="*/ 1038674 w 1231519"/>
                    <a:gd name="connsiteY21" fmla="*/ 69677 h 805453"/>
                    <a:gd name="connsiteX22" fmla="*/ 1031519 w 1231519"/>
                    <a:gd name="connsiteY22" fmla="*/ 65247 h 805453"/>
                    <a:gd name="connsiteX23" fmla="*/ 1022490 w 1231519"/>
                    <a:gd name="connsiteY23" fmla="*/ 69847 h 805453"/>
                    <a:gd name="connsiteX24" fmla="*/ 1018572 w 1231519"/>
                    <a:gd name="connsiteY24" fmla="*/ 78705 h 805453"/>
                    <a:gd name="connsiteX25" fmla="*/ 985863 w 1231519"/>
                    <a:gd name="connsiteY25" fmla="*/ 81942 h 805453"/>
                    <a:gd name="connsiteX26" fmla="*/ 966102 w 1231519"/>
                    <a:gd name="connsiteY26" fmla="*/ 91653 h 805453"/>
                    <a:gd name="connsiteX27" fmla="*/ 943955 w 1231519"/>
                    <a:gd name="connsiteY27" fmla="*/ 102385 h 805453"/>
                    <a:gd name="connsiteX28" fmla="*/ 938674 w 1231519"/>
                    <a:gd name="connsiteY28" fmla="*/ 118569 h 805453"/>
                    <a:gd name="connsiteX29" fmla="*/ 924704 w 1231519"/>
                    <a:gd name="connsiteY29" fmla="*/ 122147 h 805453"/>
                    <a:gd name="connsiteX30" fmla="*/ 907669 w 1231519"/>
                    <a:gd name="connsiteY30" fmla="*/ 119421 h 805453"/>
                    <a:gd name="connsiteX31" fmla="*/ 893699 w 1231519"/>
                    <a:gd name="connsiteY31" fmla="*/ 106474 h 805453"/>
                    <a:gd name="connsiteX32" fmla="*/ 919083 w 1231519"/>
                    <a:gd name="connsiteY32" fmla="*/ 91823 h 805453"/>
                    <a:gd name="connsiteX33" fmla="*/ 919083 w 1231519"/>
                    <a:gd name="connsiteY33" fmla="*/ 87223 h 805453"/>
                    <a:gd name="connsiteX34" fmla="*/ 896766 w 1231519"/>
                    <a:gd name="connsiteY34" fmla="*/ 74958 h 805453"/>
                    <a:gd name="connsiteX35" fmla="*/ 874960 w 1231519"/>
                    <a:gd name="connsiteY35" fmla="*/ 74958 h 805453"/>
                    <a:gd name="connsiteX36" fmla="*/ 875982 w 1231519"/>
                    <a:gd name="connsiteY36" fmla="*/ 107837 h 805453"/>
                    <a:gd name="connsiteX37" fmla="*/ 875982 w 1231519"/>
                    <a:gd name="connsiteY37" fmla="*/ 140546 h 805453"/>
                    <a:gd name="connsiteX38" fmla="*/ 848214 w 1231519"/>
                    <a:gd name="connsiteY38" fmla="*/ 132368 h 805453"/>
                    <a:gd name="connsiteX39" fmla="*/ 827430 w 1231519"/>
                    <a:gd name="connsiteY39" fmla="*/ 144975 h 805453"/>
                    <a:gd name="connsiteX40" fmla="*/ 811416 w 1231519"/>
                    <a:gd name="connsiteY40" fmla="*/ 155196 h 805453"/>
                    <a:gd name="connsiteX41" fmla="*/ 810224 w 1231519"/>
                    <a:gd name="connsiteY41" fmla="*/ 163203 h 805453"/>
                    <a:gd name="connsiteX42" fmla="*/ 817720 w 1231519"/>
                    <a:gd name="connsiteY42" fmla="*/ 172232 h 805453"/>
                    <a:gd name="connsiteX43" fmla="*/ 818912 w 1231519"/>
                    <a:gd name="connsiteY43" fmla="*/ 179217 h 805453"/>
                    <a:gd name="connsiteX44" fmla="*/ 812950 w 1231519"/>
                    <a:gd name="connsiteY44" fmla="*/ 182454 h 805453"/>
                    <a:gd name="connsiteX45" fmla="*/ 802728 w 1231519"/>
                    <a:gd name="connsiteY45" fmla="*/ 182454 h 805453"/>
                    <a:gd name="connsiteX46" fmla="*/ 787225 w 1231519"/>
                    <a:gd name="connsiteY46" fmla="*/ 178876 h 805453"/>
                    <a:gd name="connsiteX47" fmla="*/ 771893 w 1231519"/>
                    <a:gd name="connsiteY47" fmla="*/ 171040 h 805453"/>
                    <a:gd name="connsiteX48" fmla="*/ 763375 w 1231519"/>
                    <a:gd name="connsiteY48" fmla="*/ 168314 h 805453"/>
                    <a:gd name="connsiteX49" fmla="*/ 756902 w 1231519"/>
                    <a:gd name="connsiteY49" fmla="*/ 175980 h 805453"/>
                    <a:gd name="connsiteX50" fmla="*/ 778878 w 1231519"/>
                    <a:gd name="connsiteY50" fmla="*/ 188075 h 805453"/>
                    <a:gd name="connsiteX51" fmla="*/ 780070 w 1231519"/>
                    <a:gd name="connsiteY51" fmla="*/ 198467 h 805453"/>
                    <a:gd name="connsiteX52" fmla="*/ 764397 w 1231519"/>
                    <a:gd name="connsiteY52" fmla="*/ 201874 h 805453"/>
                    <a:gd name="connsiteX53" fmla="*/ 746169 w 1231519"/>
                    <a:gd name="connsiteY53" fmla="*/ 193357 h 805453"/>
                    <a:gd name="connsiteX54" fmla="*/ 735777 w 1231519"/>
                    <a:gd name="connsiteY54" fmla="*/ 189438 h 805453"/>
                    <a:gd name="connsiteX55" fmla="*/ 726408 w 1231519"/>
                    <a:gd name="connsiteY55" fmla="*/ 179558 h 805453"/>
                    <a:gd name="connsiteX56" fmla="*/ 720275 w 1231519"/>
                    <a:gd name="connsiteY56" fmla="*/ 162522 h 805453"/>
                    <a:gd name="connsiteX57" fmla="*/ 712779 w 1231519"/>
                    <a:gd name="connsiteY57" fmla="*/ 139353 h 805453"/>
                    <a:gd name="connsiteX58" fmla="*/ 711416 w 1231519"/>
                    <a:gd name="connsiteY58" fmla="*/ 139353 h 805453"/>
                    <a:gd name="connsiteX59" fmla="*/ 690292 w 1231519"/>
                    <a:gd name="connsiteY59" fmla="*/ 123680 h 805453"/>
                    <a:gd name="connsiteX60" fmla="*/ 688174 w 1231519"/>
                    <a:gd name="connsiteY60" fmla="*/ 114774 h 805453"/>
                    <a:gd name="connsiteX61" fmla="*/ 688758 w 1231519"/>
                    <a:gd name="connsiteY61" fmla="*/ 113970 h 805453"/>
                    <a:gd name="connsiteX62" fmla="*/ 693869 w 1231519"/>
                    <a:gd name="connsiteY62" fmla="*/ 116184 h 805453"/>
                    <a:gd name="connsiteX63" fmla="*/ 709031 w 1231519"/>
                    <a:gd name="connsiteY63" fmla="*/ 124021 h 805453"/>
                    <a:gd name="connsiteX64" fmla="*/ 718912 w 1231519"/>
                    <a:gd name="connsiteY64" fmla="*/ 126917 h 805453"/>
                    <a:gd name="connsiteX65" fmla="*/ 747191 w 1231519"/>
                    <a:gd name="connsiteY65" fmla="*/ 135094 h 805453"/>
                    <a:gd name="connsiteX66" fmla="*/ 768656 w 1231519"/>
                    <a:gd name="connsiteY66" fmla="*/ 139864 h 805453"/>
                    <a:gd name="connsiteX67" fmla="*/ 814142 w 1231519"/>
                    <a:gd name="connsiteY67" fmla="*/ 134242 h 805453"/>
                    <a:gd name="connsiteX68" fmla="*/ 828622 w 1231519"/>
                    <a:gd name="connsiteY68" fmla="*/ 121976 h 805453"/>
                    <a:gd name="connsiteX69" fmla="*/ 830156 w 1231519"/>
                    <a:gd name="connsiteY69" fmla="*/ 110903 h 805453"/>
                    <a:gd name="connsiteX70" fmla="*/ 825556 w 1231519"/>
                    <a:gd name="connsiteY70" fmla="*/ 98978 h 805453"/>
                    <a:gd name="connsiteX71" fmla="*/ 808520 w 1231519"/>
                    <a:gd name="connsiteY71" fmla="*/ 89097 h 805453"/>
                    <a:gd name="connsiteX72" fmla="*/ 771382 w 1231519"/>
                    <a:gd name="connsiteY72" fmla="*/ 70188 h 805453"/>
                    <a:gd name="connsiteX73" fmla="*/ 747532 w 1231519"/>
                    <a:gd name="connsiteY73" fmla="*/ 58433 h 805453"/>
                    <a:gd name="connsiteX74" fmla="*/ 713460 w 1231519"/>
                    <a:gd name="connsiteY74" fmla="*/ 52641 h 805453"/>
                    <a:gd name="connsiteX75" fmla="*/ 707838 w 1231519"/>
                    <a:gd name="connsiteY75" fmla="*/ 54174 h 805453"/>
                    <a:gd name="connsiteX76" fmla="*/ 704091 w 1231519"/>
                    <a:gd name="connsiteY76" fmla="*/ 54174 h 805453"/>
                    <a:gd name="connsiteX77" fmla="*/ 687055 w 1231519"/>
                    <a:gd name="connsiteY77" fmla="*/ 46337 h 805453"/>
                    <a:gd name="connsiteX78" fmla="*/ 684840 w 1231519"/>
                    <a:gd name="connsiteY78" fmla="*/ 44464 h 805453"/>
                    <a:gd name="connsiteX79" fmla="*/ 684840 w 1231519"/>
                    <a:gd name="connsiteY79" fmla="*/ 42078 h 805453"/>
                    <a:gd name="connsiteX80" fmla="*/ 695232 w 1231519"/>
                    <a:gd name="connsiteY80" fmla="*/ 39864 h 805453"/>
                    <a:gd name="connsiteX81" fmla="*/ 682625 w 1231519"/>
                    <a:gd name="connsiteY81" fmla="*/ 35094 h 805453"/>
                    <a:gd name="connsiteX82" fmla="*/ 674278 w 1231519"/>
                    <a:gd name="connsiteY82" fmla="*/ 39864 h 805453"/>
                    <a:gd name="connsiteX83" fmla="*/ 643273 w 1231519"/>
                    <a:gd name="connsiteY83" fmla="*/ 37138 h 805453"/>
                    <a:gd name="connsiteX84" fmla="*/ 637310 w 1231519"/>
                    <a:gd name="connsiteY84" fmla="*/ 31857 h 805453"/>
                    <a:gd name="connsiteX85" fmla="*/ 625555 w 1231519"/>
                    <a:gd name="connsiteY85" fmla="*/ 26917 h 805453"/>
                    <a:gd name="connsiteX86" fmla="*/ 659627 w 1231519"/>
                    <a:gd name="connsiteY86" fmla="*/ 19080 h 805453"/>
                    <a:gd name="connsiteX87" fmla="*/ 635777 w 1231519"/>
                    <a:gd name="connsiteY87" fmla="*/ 8688 h 805453"/>
                    <a:gd name="connsiteX88" fmla="*/ 623852 w 1231519"/>
                    <a:gd name="connsiteY88" fmla="*/ 11925 h 805453"/>
                    <a:gd name="connsiteX89" fmla="*/ 621297 w 1231519"/>
                    <a:gd name="connsiteY89" fmla="*/ 15503 h 805453"/>
                    <a:gd name="connsiteX90" fmla="*/ 616015 w 1231519"/>
                    <a:gd name="connsiteY90" fmla="*/ 13118 h 805453"/>
                    <a:gd name="connsiteX91" fmla="*/ 616015 w 1231519"/>
                    <a:gd name="connsiteY91" fmla="*/ 9710 h 805453"/>
                    <a:gd name="connsiteX92" fmla="*/ 620104 w 1231519"/>
                    <a:gd name="connsiteY92" fmla="*/ 4089 h 805453"/>
                    <a:gd name="connsiteX93" fmla="*/ 615164 w 1231519"/>
                    <a:gd name="connsiteY93" fmla="*/ 0 h 805453"/>
                    <a:gd name="connsiteX94" fmla="*/ 608860 w 1231519"/>
                    <a:gd name="connsiteY94" fmla="*/ 0 h 805453"/>
                    <a:gd name="connsiteX95" fmla="*/ 599320 w 1231519"/>
                    <a:gd name="connsiteY95" fmla="*/ 14480 h 805453"/>
                    <a:gd name="connsiteX96" fmla="*/ 593017 w 1231519"/>
                    <a:gd name="connsiteY96" fmla="*/ 17547 h 805453"/>
                    <a:gd name="connsiteX97" fmla="*/ 590121 w 1231519"/>
                    <a:gd name="connsiteY97" fmla="*/ 6303 h 805453"/>
                    <a:gd name="connsiteX98" fmla="*/ 572233 w 1231519"/>
                    <a:gd name="connsiteY98" fmla="*/ 24702 h 805453"/>
                    <a:gd name="connsiteX99" fmla="*/ 566100 w 1231519"/>
                    <a:gd name="connsiteY99" fmla="*/ 24702 h 805453"/>
                    <a:gd name="connsiteX100" fmla="*/ 568826 w 1231519"/>
                    <a:gd name="connsiteY100" fmla="*/ 14991 h 805453"/>
                    <a:gd name="connsiteX101" fmla="*/ 576322 w 1231519"/>
                    <a:gd name="connsiteY101" fmla="*/ 5622 h 805453"/>
                    <a:gd name="connsiteX102" fmla="*/ 561501 w 1231519"/>
                    <a:gd name="connsiteY102" fmla="*/ 3407 h 805453"/>
                    <a:gd name="connsiteX103" fmla="*/ 551450 w 1231519"/>
                    <a:gd name="connsiteY103" fmla="*/ 11414 h 805453"/>
                    <a:gd name="connsiteX104" fmla="*/ 543102 w 1231519"/>
                    <a:gd name="connsiteY104" fmla="*/ 16695 h 805453"/>
                    <a:gd name="connsiteX105" fmla="*/ 536969 w 1231519"/>
                    <a:gd name="connsiteY105" fmla="*/ 30835 h 805453"/>
                    <a:gd name="connsiteX106" fmla="*/ 509712 w 1231519"/>
                    <a:gd name="connsiteY106" fmla="*/ 24872 h 805453"/>
                    <a:gd name="connsiteX107" fmla="*/ 515845 w 1231519"/>
                    <a:gd name="connsiteY107" fmla="*/ 31857 h 805453"/>
                    <a:gd name="connsiteX108" fmla="*/ 489610 w 1231519"/>
                    <a:gd name="connsiteY108" fmla="*/ 41738 h 805453"/>
                    <a:gd name="connsiteX109" fmla="*/ 486202 w 1231519"/>
                    <a:gd name="connsiteY109" fmla="*/ 36116 h 805453"/>
                    <a:gd name="connsiteX110" fmla="*/ 479047 w 1231519"/>
                    <a:gd name="connsiteY110" fmla="*/ 37990 h 805453"/>
                    <a:gd name="connsiteX111" fmla="*/ 475129 w 1231519"/>
                    <a:gd name="connsiteY111" fmla="*/ 32538 h 805453"/>
                    <a:gd name="connsiteX112" fmla="*/ 465078 w 1231519"/>
                    <a:gd name="connsiteY112" fmla="*/ 32538 h 805453"/>
                    <a:gd name="connsiteX113" fmla="*/ 465078 w 1231519"/>
                    <a:gd name="connsiteY113" fmla="*/ 49574 h 805453"/>
                    <a:gd name="connsiteX114" fmla="*/ 458945 w 1231519"/>
                    <a:gd name="connsiteY114" fmla="*/ 49574 h 805453"/>
                    <a:gd name="connsiteX115" fmla="*/ 447701 w 1231519"/>
                    <a:gd name="connsiteY115" fmla="*/ 47189 h 805453"/>
                    <a:gd name="connsiteX116" fmla="*/ 435776 w 1231519"/>
                    <a:gd name="connsiteY116" fmla="*/ 53833 h 805453"/>
                    <a:gd name="connsiteX117" fmla="*/ 440546 w 1231519"/>
                    <a:gd name="connsiteY117" fmla="*/ 55366 h 805453"/>
                    <a:gd name="connsiteX118" fmla="*/ 445657 w 1231519"/>
                    <a:gd name="connsiteY118" fmla="*/ 56389 h 805453"/>
                    <a:gd name="connsiteX119" fmla="*/ 428621 w 1231519"/>
                    <a:gd name="connsiteY119" fmla="*/ 70528 h 805453"/>
                    <a:gd name="connsiteX120" fmla="*/ 422318 w 1231519"/>
                    <a:gd name="connsiteY120" fmla="*/ 64566 h 805453"/>
                    <a:gd name="connsiteX121" fmla="*/ 415333 w 1231519"/>
                    <a:gd name="connsiteY121" fmla="*/ 67292 h 805453"/>
                    <a:gd name="connsiteX122" fmla="*/ 409882 w 1231519"/>
                    <a:gd name="connsiteY122" fmla="*/ 58433 h 805453"/>
                    <a:gd name="connsiteX123" fmla="*/ 409030 w 1231519"/>
                    <a:gd name="connsiteY123" fmla="*/ 67632 h 805453"/>
                    <a:gd name="connsiteX124" fmla="*/ 405623 w 1231519"/>
                    <a:gd name="connsiteY124" fmla="*/ 76661 h 805453"/>
                    <a:gd name="connsiteX125" fmla="*/ 422659 w 1231519"/>
                    <a:gd name="connsiteY125" fmla="*/ 75128 h 805453"/>
                    <a:gd name="connsiteX126" fmla="*/ 439695 w 1231519"/>
                    <a:gd name="connsiteY126" fmla="*/ 75128 h 805453"/>
                    <a:gd name="connsiteX127" fmla="*/ 425044 w 1231519"/>
                    <a:gd name="connsiteY127" fmla="*/ 78535 h 805453"/>
                    <a:gd name="connsiteX128" fmla="*/ 421466 w 1231519"/>
                    <a:gd name="connsiteY128" fmla="*/ 89438 h 805453"/>
                    <a:gd name="connsiteX129" fmla="*/ 404430 w 1231519"/>
                    <a:gd name="connsiteY129" fmla="*/ 95912 h 805453"/>
                    <a:gd name="connsiteX130" fmla="*/ 404430 w 1231519"/>
                    <a:gd name="connsiteY130" fmla="*/ 98637 h 805453"/>
                    <a:gd name="connsiteX131" fmla="*/ 385691 w 1231519"/>
                    <a:gd name="connsiteY131" fmla="*/ 114140 h 805453"/>
                    <a:gd name="connsiteX132" fmla="*/ 371551 w 1231519"/>
                    <a:gd name="connsiteY132" fmla="*/ 131176 h 805453"/>
                    <a:gd name="connsiteX133" fmla="*/ 374959 w 1231519"/>
                    <a:gd name="connsiteY133" fmla="*/ 135094 h 805453"/>
                    <a:gd name="connsiteX134" fmla="*/ 356389 w 1231519"/>
                    <a:gd name="connsiteY134" fmla="*/ 167121 h 805453"/>
                    <a:gd name="connsiteX135" fmla="*/ 345657 w 1231519"/>
                    <a:gd name="connsiteY135" fmla="*/ 173595 h 805453"/>
                    <a:gd name="connsiteX136" fmla="*/ 341228 w 1231519"/>
                    <a:gd name="connsiteY136" fmla="*/ 183476 h 805453"/>
                    <a:gd name="connsiteX137" fmla="*/ 326917 w 1231519"/>
                    <a:gd name="connsiteY137" fmla="*/ 188246 h 805453"/>
                    <a:gd name="connsiteX138" fmla="*/ 316526 w 1231519"/>
                    <a:gd name="connsiteY138" fmla="*/ 200682 h 805453"/>
                    <a:gd name="connsiteX139" fmla="*/ 315333 w 1231519"/>
                    <a:gd name="connsiteY139" fmla="*/ 207326 h 805453"/>
                    <a:gd name="connsiteX140" fmla="*/ 309200 w 1231519"/>
                    <a:gd name="connsiteY140" fmla="*/ 209541 h 805453"/>
                    <a:gd name="connsiteX141" fmla="*/ 300599 w 1231519"/>
                    <a:gd name="connsiteY141" fmla="*/ 210650 h 805453"/>
                    <a:gd name="connsiteX142" fmla="*/ 299490 w 1231519"/>
                    <a:gd name="connsiteY142" fmla="*/ 209541 h 805453"/>
                    <a:gd name="connsiteX143" fmla="*/ 289268 w 1231519"/>
                    <a:gd name="connsiteY143" fmla="*/ 224873 h 805453"/>
                    <a:gd name="connsiteX144" fmla="*/ 274788 w 1231519"/>
                    <a:gd name="connsiteY144" fmla="*/ 223169 h 805453"/>
                    <a:gd name="connsiteX145" fmla="*/ 271892 w 1231519"/>
                    <a:gd name="connsiteY145" fmla="*/ 227087 h 805453"/>
                    <a:gd name="connsiteX146" fmla="*/ 281261 w 1231519"/>
                    <a:gd name="connsiteY146" fmla="*/ 229813 h 805453"/>
                    <a:gd name="connsiteX147" fmla="*/ 265759 w 1231519"/>
                    <a:gd name="connsiteY147" fmla="*/ 233050 h 805453"/>
                    <a:gd name="connsiteX148" fmla="*/ 247701 w 1231519"/>
                    <a:gd name="connsiteY148" fmla="*/ 243442 h 805453"/>
                    <a:gd name="connsiteX149" fmla="*/ 244294 w 1231519"/>
                    <a:gd name="connsiteY149" fmla="*/ 245657 h 805453"/>
                    <a:gd name="connsiteX150" fmla="*/ 239524 w 1231519"/>
                    <a:gd name="connsiteY150" fmla="*/ 260478 h 805453"/>
                    <a:gd name="connsiteX151" fmla="*/ 240716 w 1231519"/>
                    <a:gd name="connsiteY151" fmla="*/ 268655 h 805453"/>
                    <a:gd name="connsiteX152" fmla="*/ 239694 w 1231519"/>
                    <a:gd name="connsiteY152" fmla="*/ 276321 h 805453"/>
                    <a:gd name="connsiteX153" fmla="*/ 242931 w 1231519"/>
                    <a:gd name="connsiteY153" fmla="*/ 290972 h 805453"/>
                    <a:gd name="connsiteX154" fmla="*/ 253323 w 1231519"/>
                    <a:gd name="connsiteY154" fmla="*/ 294720 h 805453"/>
                    <a:gd name="connsiteX155" fmla="*/ 243101 w 1231519"/>
                    <a:gd name="connsiteY155" fmla="*/ 311756 h 805453"/>
                    <a:gd name="connsiteX156" fmla="*/ 247360 w 1231519"/>
                    <a:gd name="connsiteY156" fmla="*/ 312607 h 805453"/>
                    <a:gd name="connsiteX157" fmla="*/ 253323 w 1231519"/>
                    <a:gd name="connsiteY157" fmla="*/ 315333 h 805453"/>
                    <a:gd name="connsiteX158" fmla="*/ 251789 w 1231519"/>
                    <a:gd name="connsiteY158" fmla="*/ 321977 h 805453"/>
                    <a:gd name="connsiteX159" fmla="*/ 245827 w 1231519"/>
                    <a:gd name="connsiteY159" fmla="*/ 327088 h 805453"/>
                    <a:gd name="connsiteX160" fmla="*/ 247190 w 1231519"/>
                    <a:gd name="connsiteY160" fmla="*/ 330836 h 805453"/>
                    <a:gd name="connsiteX161" fmla="*/ 272744 w 1231519"/>
                    <a:gd name="connsiteY161" fmla="*/ 344294 h 805453"/>
                    <a:gd name="connsiteX162" fmla="*/ 282795 w 1231519"/>
                    <a:gd name="connsiteY162" fmla="*/ 343442 h 805453"/>
                    <a:gd name="connsiteX163" fmla="*/ 303067 w 1231519"/>
                    <a:gd name="connsiteY163" fmla="*/ 331006 h 805453"/>
                    <a:gd name="connsiteX164" fmla="*/ 317718 w 1231519"/>
                    <a:gd name="connsiteY164" fmla="*/ 322318 h 805453"/>
                    <a:gd name="connsiteX165" fmla="*/ 324021 w 1231519"/>
                    <a:gd name="connsiteY165" fmla="*/ 316866 h 805453"/>
                    <a:gd name="connsiteX166" fmla="*/ 328791 w 1231519"/>
                    <a:gd name="connsiteY166" fmla="*/ 311585 h 805453"/>
                    <a:gd name="connsiteX167" fmla="*/ 336628 w 1231519"/>
                    <a:gd name="connsiteY167" fmla="*/ 321125 h 805453"/>
                    <a:gd name="connsiteX168" fmla="*/ 345998 w 1231519"/>
                    <a:gd name="connsiteY168" fmla="*/ 341739 h 805453"/>
                    <a:gd name="connsiteX169" fmla="*/ 347531 w 1231519"/>
                    <a:gd name="connsiteY169" fmla="*/ 347360 h 805453"/>
                    <a:gd name="connsiteX170" fmla="*/ 352982 w 1231519"/>
                    <a:gd name="connsiteY170" fmla="*/ 362522 h 805453"/>
                    <a:gd name="connsiteX171" fmla="*/ 365759 w 1231519"/>
                    <a:gd name="connsiteY171" fmla="*/ 382454 h 805453"/>
                    <a:gd name="connsiteX172" fmla="*/ 363544 w 1231519"/>
                    <a:gd name="connsiteY172" fmla="*/ 387395 h 805453"/>
                    <a:gd name="connsiteX173" fmla="*/ 359456 w 1231519"/>
                    <a:gd name="connsiteY173" fmla="*/ 391313 h 805453"/>
                    <a:gd name="connsiteX174" fmla="*/ 369166 w 1231519"/>
                    <a:gd name="connsiteY174" fmla="*/ 408349 h 805453"/>
                    <a:gd name="connsiteX175" fmla="*/ 378366 w 1231519"/>
                    <a:gd name="connsiteY175" fmla="*/ 407327 h 805453"/>
                    <a:gd name="connsiteX176" fmla="*/ 385180 w 1231519"/>
                    <a:gd name="connsiteY176" fmla="*/ 405623 h 805453"/>
                    <a:gd name="connsiteX177" fmla="*/ 391142 w 1231519"/>
                    <a:gd name="connsiteY177" fmla="*/ 394379 h 805453"/>
                    <a:gd name="connsiteX178" fmla="*/ 404430 w 1231519"/>
                    <a:gd name="connsiteY178" fmla="*/ 389439 h 805453"/>
                    <a:gd name="connsiteX179" fmla="*/ 414482 w 1231519"/>
                    <a:gd name="connsiteY179" fmla="*/ 389439 h 805453"/>
                    <a:gd name="connsiteX180" fmla="*/ 425725 w 1231519"/>
                    <a:gd name="connsiteY180" fmla="*/ 357582 h 805453"/>
                    <a:gd name="connsiteX181" fmla="*/ 429814 w 1231519"/>
                    <a:gd name="connsiteY181" fmla="*/ 336117 h 805453"/>
                    <a:gd name="connsiteX182" fmla="*/ 434073 w 1231519"/>
                    <a:gd name="connsiteY182" fmla="*/ 330325 h 805453"/>
                    <a:gd name="connsiteX183" fmla="*/ 441569 w 1231519"/>
                    <a:gd name="connsiteY183" fmla="*/ 325725 h 805453"/>
                    <a:gd name="connsiteX184" fmla="*/ 451620 w 1231519"/>
                    <a:gd name="connsiteY184" fmla="*/ 320103 h 805453"/>
                    <a:gd name="connsiteX185" fmla="*/ 457412 w 1231519"/>
                    <a:gd name="connsiteY185" fmla="*/ 310563 h 805453"/>
                    <a:gd name="connsiteX186" fmla="*/ 463204 w 1231519"/>
                    <a:gd name="connsiteY186" fmla="*/ 299830 h 805453"/>
                    <a:gd name="connsiteX187" fmla="*/ 444465 w 1231519"/>
                    <a:gd name="connsiteY187" fmla="*/ 285180 h 805453"/>
                    <a:gd name="connsiteX188" fmla="*/ 435606 w 1231519"/>
                    <a:gd name="connsiteY188" fmla="*/ 272914 h 805453"/>
                    <a:gd name="connsiteX189" fmla="*/ 441057 w 1231519"/>
                    <a:gd name="connsiteY189" fmla="*/ 239864 h 805453"/>
                    <a:gd name="connsiteX190" fmla="*/ 443613 w 1231519"/>
                    <a:gd name="connsiteY190" fmla="*/ 236628 h 805453"/>
                    <a:gd name="connsiteX191" fmla="*/ 450427 w 1231519"/>
                    <a:gd name="connsiteY191" fmla="*/ 228961 h 805453"/>
                    <a:gd name="connsiteX192" fmla="*/ 473426 w 1231519"/>
                    <a:gd name="connsiteY192" fmla="*/ 211244 h 805453"/>
                    <a:gd name="connsiteX193" fmla="*/ 504431 w 1231519"/>
                    <a:gd name="connsiteY193" fmla="*/ 187735 h 805453"/>
                    <a:gd name="connsiteX194" fmla="*/ 504431 w 1231519"/>
                    <a:gd name="connsiteY194" fmla="*/ 186202 h 805453"/>
                    <a:gd name="connsiteX195" fmla="*/ 502898 w 1231519"/>
                    <a:gd name="connsiteY195" fmla="*/ 174106 h 805453"/>
                    <a:gd name="connsiteX196" fmla="*/ 516867 w 1231519"/>
                    <a:gd name="connsiteY196" fmla="*/ 154515 h 805453"/>
                    <a:gd name="connsiteX197" fmla="*/ 523341 w 1231519"/>
                    <a:gd name="connsiteY197" fmla="*/ 148723 h 805453"/>
                    <a:gd name="connsiteX198" fmla="*/ 545657 w 1231519"/>
                    <a:gd name="connsiteY198" fmla="*/ 148723 h 805453"/>
                    <a:gd name="connsiteX199" fmla="*/ 565249 w 1231519"/>
                    <a:gd name="connsiteY199" fmla="*/ 154345 h 805453"/>
                    <a:gd name="connsiteX200" fmla="*/ 570019 w 1231519"/>
                    <a:gd name="connsiteY200" fmla="*/ 161159 h 805453"/>
                    <a:gd name="connsiteX201" fmla="*/ 570019 w 1231519"/>
                    <a:gd name="connsiteY201" fmla="*/ 173084 h 805453"/>
                    <a:gd name="connsiteX202" fmla="*/ 554686 w 1231519"/>
                    <a:gd name="connsiteY202" fmla="*/ 181943 h 805453"/>
                    <a:gd name="connsiteX203" fmla="*/ 530666 w 1231519"/>
                    <a:gd name="connsiteY203" fmla="*/ 203748 h 805453"/>
                    <a:gd name="connsiteX204" fmla="*/ 521126 w 1231519"/>
                    <a:gd name="connsiteY204" fmla="*/ 212607 h 805453"/>
                    <a:gd name="connsiteX205" fmla="*/ 515845 w 1231519"/>
                    <a:gd name="connsiteY205" fmla="*/ 217207 h 805453"/>
                    <a:gd name="connsiteX206" fmla="*/ 505453 w 1231519"/>
                    <a:gd name="connsiteY206" fmla="*/ 226576 h 805453"/>
                    <a:gd name="connsiteX207" fmla="*/ 504431 w 1231519"/>
                    <a:gd name="connsiteY207" fmla="*/ 241398 h 805453"/>
                    <a:gd name="connsiteX208" fmla="*/ 506134 w 1231519"/>
                    <a:gd name="connsiteY208" fmla="*/ 274617 h 805453"/>
                    <a:gd name="connsiteX209" fmla="*/ 511926 w 1231519"/>
                    <a:gd name="connsiteY209" fmla="*/ 285009 h 805453"/>
                    <a:gd name="connsiteX210" fmla="*/ 524533 w 1231519"/>
                    <a:gd name="connsiteY210" fmla="*/ 291653 h 805453"/>
                    <a:gd name="connsiteX211" fmla="*/ 533732 w 1231519"/>
                    <a:gd name="connsiteY211" fmla="*/ 297957 h 805453"/>
                    <a:gd name="connsiteX212" fmla="*/ 547531 w 1231519"/>
                    <a:gd name="connsiteY212" fmla="*/ 298979 h 805453"/>
                    <a:gd name="connsiteX213" fmla="*/ 577514 w 1231519"/>
                    <a:gd name="connsiteY213" fmla="*/ 291483 h 805453"/>
                    <a:gd name="connsiteX214" fmla="*/ 624704 w 1231519"/>
                    <a:gd name="connsiteY214" fmla="*/ 284498 h 805453"/>
                    <a:gd name="connsiteX215" fmla="*/ 639866 w 1231519"/>
                    <a:gd name="connsiteY215" fmla="*/ 295231 h 805453"/>
                    <a:gd name="connsiteX216" fmla="*/ 645487 w 1231519"/>
                    <a:gd name="connsiteY216" fmla="*/ 296423 h 805453"/>
                    <a:gd name="connsiteX217" fmla="*/ 648043 w 1231519"/>
                    <a:gd name="connsiteY217" fmla="*/ 302215 h 805453"/>
                    <a:gd name="connsiteX218" fmla="*/ 613971 w 1231519"/>
                    <a:gd name="connsiteY218" fmla="*/ 313118 h 805453"/>
                    <a:gd name="connsiteX219" fmla="*/ 605624 w 1231519"/>
                    <a:gd name="connsiteY219" fmla="*/ 314992 h 805453"/>
                    <a:gd name="connsiteX220" fmla="*/ 593869 w 1231519"/>
                    <a:gd name="connsiteY220" fmla="*/ 313118 h 805453"/>
                    <a:gd name="connsiteX221" fmla="*/ 542761 w 1231519"/>
                    <a:gd name="connsiteY221" fmla="*/ 321466 h 805453"/>
                    <a:gd name="connsiteX222" fmla="*/ 544806 w 1231519"/>
                    <a:gd name="connsiteY222" fmla="*/ 336458 h 805453"/>
                    <a:gd name="connsiteX223" fmla="*/ 556560 w 1231519"/>
                    <a:gd name="connsiteY223" fmla="*/ 341228 h 805453"/>
                    <a:gd name="connsiteX224" fmla="*/ 556560 w 1231519"/>
                    <a:gd name="connsiteY224" fmla="*/ 361500 h 805453"/>
                    <a:gd name="connsiteX225" fmla="*/ 547872 w 1231519"/>
                    <a:gd name="connsiteY225" fmla="*/ 372233 h 805453"/>
                    <a:gd name="connsiteX226" fmla="*/ 536288 w 1231519"/>
                    <a:gd name="connsiteY226" fmla="*/ 368144 h 805453"/>
                    <a:gd name="connsiteX227" fmla="*/ 525896 w 1231519"/>
                    <a:gd name="connsiteY227" fmla="*/ 357241 h 805453"/>
                    <a:gd name="connsiteX228" fmla="*/ 506305 w 1231519"/>
                    <a:gd name="connsiteY228" fmla="*/ 369677 h 805453"/>
                    <a:gd name="connsiteX229" fmla="*/ 502216 w 1231519"/>
                    <a:gd name="connsiteY229" fmla="*/ 397957 h 805453"/>
                    <a:gd name="connsiteX230" fmla="*/ 504431 w 1231519"/>
                    <a:gd name="connsiteY230" fmla="*/ 409712 h 805453"/>
                    <a:gd name="connsiteX231" fmla="*/ 500853 w 1231519"/>
                    <a:gd name="connsiteY231" fmla="*/ 420785 h 805453"/>
                    <a:gd name="connsiteX232" fmla="*/ 483647 w 1231519"/>
                    <a:gd name="connsiteY232" fmla="*/ 420785 h 805453"/>
                    <a:gd name="connsiteX233" fmla="*/ 483647 w 1231519"/>
                    <a:gd name="connsiteY233" fmla="*/ 428110 h 805453"/>
                    <a:gd name="connsiteX234" fmla="*/ 469848 w 1231519"/>
                    <a:gd name="connsiteY234" fmla="*/ 434754 h 805453"/>
                    <a:gd name="connsiteX235" fmla="*/ 454005 w 1231519"/>
                    <a:gd name="connsiteY235" fmla="*/ 423851 h 805453"/>
                    <a:gd name="connsiteX236" fmla="*/ 423681 w 1231519"/>
                    <a:gd name="connsiteY236" fmla="*/ 431858 h 805453"/>
                    <a:gd name="connsiteX237" fmla="*/ 410393 w 1231519"/>
                    <a:gd name="connsiteY237" fmla="*/ 437821 h 805453"/>
                    <a:gd name="connsiteX238" fmla="*/ 399149 w 1231519"/>
                    <a:gd name="connsiteY238" fmla="*/ 441398 h 805453"/>
                    <a:gd name="connsiteX239" fmla="*/ 388928 w 1231519"/>
                    <a:gd name="connsiteY239" fmla="*/ 448212 h 805453"/>
                    <a:gd name="connsiteX240" fmla="*/ 373085 w 1231519"/>
                    <a:gd name="connsiteY240" fmla="*/ 435947 h 805453"/>
                    <a:gd name="connsiteX241" fmla="*/ 373085 w 1231519"/>
                    <a:gd name="connsiteY241" fmla="*/ 435947 h 805453"/>
                    <a:gd name="connsiteX242" fmla="*/ 356049 w 1231519"/>
                    <a:gd name="connsiteY242" fmla="*/ 435947 h 805453"/>
                    <a:gd name="connsiteX243" fmla="*/ 342761 w 1231519"/>
                    <a:gd name="connsiteY243" fmla="*/ 441739 h 805453"/>
                    <a:gd name="connsiteX244" fmla="*/ 334413 w 1231519"/>
                    <a:gd name="connsiteY244" fmla="*/ 441739 h 805453"/>
                    <a:gd name="connsiteX245" fmla="*/ 332710 w 1231519"/>
                    <a:gd name="connsiteY245" fmla="*/ 436117 h 805453"/>
                    <a:gd name="connsiteX246" fmla="*/ 319251 w 1231519"/>
                    <a:gd name="connsiteY246" fmla="*/ 431688 h 805453"/>
                    <a:gd name="connsiteX247" fmla="*/ 312778 w 1231519"/>
                    <a:gd name="connsiteY247" fmla="*/ 420103 h 805453"/>
                    <a:gd name="connsiteX248" fmla="*/ 314365 w 1231519"/>
                    <a:gd name="connsiteY248" fmla="*/ 410354 h 805453"/>
                    <a:gd name="connsiteX249" fmla="*/ 314822 w 1231519"/>
                    <a:gd name="connsiteY249" fmla="*/ 410052 h 805453"/>
                    <a:gd name="connsiteX250" fmla="*/ 316185 w 1231519"/>
                    <a:gd name="connsiteY250" fmla="*/ 403238 h 805453"/>
                    <a:gd name="connsiteX251" fmla="*/ 322659 w 1231519"/>
                    <a:gd name="connsiteY251" fmla="*/ 393698 h 805453"/>
                    <a:gd name="connsiteX252" fmla="*/ 331858 w 1231519"/>
                    <a:gd name="connsiteY252" fmla="*/ 387395 h 805453"/>
                    <a:gd name="connsiteX253" fmla="*/ 324703 w 1231519"/>
                    <a:gd name="connsiteY253" fmla="*/ 370359 h 805453"/>
                    <a:gd name="connsiteX254" fmla="*/ 326236 w 1231519"/>
                    <a:gd name="connsiteY254" fmla="*/ 366100 h 805453"/>
                    <a:gd name="connsiteX255" fmla="*/ 323950 w 1231519"/>
                    <a:gd name="connsiteY255" fmla="*/ 360010 h 805453"/>
                    <a:gd name="connsiteX256" fmla="*/ 323851 w 1231519"/>
                    <a:gd name="connsiteY256" fmla="*/ 359967 h 805453"/>
                    <a:gd name="connsiteX257" fmla="*/ 317377 w 1231519"/>
                    <a:gd name="connsiteY257" fmla="*/ 361500 h 805453"/>
                    <a:gd name="connsiteX258" fmla="*/ 308348 w 1231519"/>
                    <a:gd name="connsiteY258" fmla="*/ 371211 h 805453"/>
                    <a:gd name="connsiteX259" fmla="*/ 296083 w 1231519"/>
                    <a:gd name="connsiteY259" fmla="*/ 371211 h 805453"/>
                    <a:gd name="connsiteX260" fmla="*/ 293187 w 1231519"/>
                    <a:gd name="connsiteY260" fmla="*/ 375470 h 805453"/>
                    <a:gd name="connsiteX261" fmla="*/ 297786 w 1231519"/>
                    <a:gd name="connsiteY261" fmla="*/ 377343 h 805453"/>
                    <a:gd name="connsiteX262" fmla="*/ 289779 w 1231519"/>
                    <a:gd name="connsiteY262" fmla="*/ 386202 h 805453"/>
                    <a:gd name="connsiteX263" fmla="*/ 295742 w 1231519"/>
                    <a:gd name="connsiteY263" fmla="*/ 409200 h 805453"/>
                    <a:gd name="connsiteX264" fmla="*/ 296764 w 1231519"/>
                    <a:gd name="connsiteY264" fmla="*/ 411926 h 805453"/>
                    <a:gd name="connsiteX265" fmla="*/ 301534 w 1231519"/>
                    <a:gd name="connsiteY265" fmla="*/ 443272 h 805453"/>
                    <a:gd name="connsiteX266" fmla="*/ 295572 w 1231519"/>
                    <a:gd name="connsiteY266" fmla="*/ 447190 h 805453"/>
                    <a:gd name="connsiteX267" fmla="*/ 290120 w 1231519"/>
                    <a:gd name="connsiteY267" fmla="*/ 452642 h 805453"/>
                    <a:gd name="connsiteX268" fmla="*/ 270359 w 1231519"/>
                    <a:gd name="connsiteY268" fmla="*/ 452642 h 805453"/>
                    <a:gd name="connsiteX269" fmla="*/ 264907 w 1231519"/>
                    <a:gd name="connsiteY269" fmla="*/ 453834 h 805453"/>
                    <a:gd name="connsiteX270" fmla="*/ 250256 w 1231519"/>
                    <a:gd name="connsiteY270" fmla="*/ 455538 h 805453"/>
                    <a:gd name="connsiteX271" fmla="*/ 245827 w 1231519"/>
                    <a:gd name="connsiteY271" fmla="*/ 465589 h 805453"/>
                    <a:gd name="connsiteX272" fmla="*/ 245827 w 1231519"/>
                    <a:gd name="connsiteY272" fmla="*/ 471381 h 805453"/>
                    <a:gd name="connsiteX273" fmla="*/ 233220 w 1231519"/>
                    <a:gd name="connsiteY273" fmla="*/ 466611 h 805453"/>
                    <a:gd name="connsiteX274" fmla="*/ 224873 w 1231519"/>
                    <a:gd name="connsiteY274" fmla="*/ 481603 h 805453"/>
                    <a:gd name="connsiteX275" fmla="*/ 221295 w 1231519"/>
                    <a:gd name="connsiteY275" fmla="*/ 497276 h 805453"/>
                    <a:gd name="connsiteX276" fmla="*/ 181432 w 1231519"/>
                    <a:gd name="connsiteY276" fmla="*/ 510223 h 805453"/>
                    <a:gd name="connsiteX277" fmla="*/ 180409 w 1231519"/>
                    <a:gd name="connsiteY277" fmla="*/ 517889 h 805453"/>
                    <a:gd name="connsiteX278" fmla="*/ 170869 w 1231519"/>
                    <a:gd name="connsiteY278" fmla="*/ 529644 h 805453"/>
                    <a:gd name="connsiteX279" fmla="*/ 153834 w 1231519"/>
                    <a:gd name="connsiteY279" fmla="*/ 543102 h 805453"/>
                    <a:gd name="connsiteX280" fmla="*/ 129983 w 1231519"/>
                    <a:gd name="connsiteY280" fmla="*/ 536458 h 805453"/>
                    <a:gd name="connsiteX281" fmla="*/ 124702 w 1231519"/>
                    <a:gd name="connsiteY281" fmla="*/ 536458 h 805453"/>
                    <a:gd name="connsiteX282" fmla="*/ 127598 w 1231519"/>
                    <a:gd name="connsiteY282" fmla="*/ 556390 h 805453"/>
                    <a:gd name="connsiteX283" fmla="*/ 103748 w 1231519"/>
                    <a:gd name="connsiteY283" fmla="*/ 554516 h 805453"/>
                    <a:gd name="connsiteX284" fmla="*/ 99489 w 1231519"/>
                    <a:gd name="connsiteY284" fmla="*/ 554516 h 805453"/>
                    <a:gd name="connsiteX285" fmla="*/ 80920 w 1231519"/>
                    <a:gd name="connsiteY285" fmla="*/ 558605 h 805453"/>
                    <a:gd name="connsiteX286" fmla="*/ 83816 w 1231519"/>
                    <a:gd name="connsiteY286" fmla="*/ 571041 h 805453"/>
                    <a:gd name="connsiteX287" fmla="*/ 105281 w 1231519"/>
                    <a:gd name="connsiteY287" fmla="*/ 577685 h 805453"/>
                    <a:gd name="connsiteX288" fmla="*/ 119421 w 1231519"/>
                    <a:gd name="connsiteY288" fmla="*/ 589610 h 805453"/>
                    <a:gd name="connsiteX289" fmla="*/ 135435 w 1231519"/>
                    <a:gd name="connsiteY289" fmla="*/ 608009 h 805453"/>
                    <a:gd name="connsiteX290" fmla="*/ 131687 w 1231519"/>
                    <a:gd name="connsiteY290" fmla="*/ 656390 h 805453"/>
                    <a:gd name="connsiteX291" fmla="*/ 118264 w 1231519"/>
                    <a:gd name="connsiteY291" fmla="*/ 666993 h 805453"/>
                    <a:gd name="connsiteX292" fmla="*/ 116355 w 1231519"/>
                    <a:gd name="connsiteY292" fmla="*/ 666612 h 805453"/>
                    <a:gd name="connsiteX293" fmla="*/ 81091 w 1231519"/>
                    <a:gd name="connsiteY293" fmla="*/ 664567 h 805453"/>
                    <a:gd name="connsiteX294" fmla="*/ 35605 w 1231519"/>
                    <a:gd name="connsiteY294" fmla="*/ 661160 h 805453"/>
                    <a:gd name="connsiteX295" fmla="*/ 28620 w 1231519"/>
                    <a:gd name="connsiteY295" fmla="*/ 659116 h 805453"/>
                    <a:gd name="connsiteX296" fmla="*/ 22828 w 1231519"/>
                    <a:gd name="connsiteY296" fmla="*/ 659116 h 805453"/>
                    <a:gd name="connsiteX297" fmla="*/ 3918 w 1231519"/>
                    <a:gd name="connsiteY297" fmla="*/ 670871 h 805453"/>
                    <a:gd name="connsiteX298" fmla="*/ 7325 w 1231519"/>
                    <a:gd name="connsiteY298" fmla="*/ 678707 h 805453"/>
                    <a:gd name="connsiteX299" fmla="*/ 9540 w 1231519"/>
                    <a:gd name="connsiteY299" fmla="*/ 687055 h 805453"/>
                    <a:gd name="connsiteX300" fmla="*/ 11414 w 1231519"/>
                    <a:gd name="connsiteY300" fmla="*/ 706135 h 805453"/>
                    <a:gd name="connsiteX301" fmla="*/ 11414 w 1231519"/>
                    <a:gd name="connsiteY301" fmla="*/ 717719 h 805453"/>
                    <a:gd name="connsiteX302" fmla="*/ 2215 w 1231519"/>
                    <a:gd name="connsiteY302" fmla="*/ 744125 h 805453"/>
                    <a:gd name="connsiteX303" fmla="*/ 0 w 1231519"/>
                    <a:gd name="connsiteY303" fmla="*/ 753494 h 805453"/>
                    <a:gd name="connsiteX304" fmla="*/ 9881 w 1231519"/>
                    <a:gd name="connsiteY304" fmla="*/ 760649 h 805453"/>
                    <a:gd name="connsiteX305" fmla="*/ 9881 w 1231519"/>
                    <a:gd name="connsiteY305" fmla="*/ 785692 h 805453"/>
                    <a:gd name="connsiteX306" fmla="*/ 30494 w 1231519"/>
                    <a:gd name="connsiteY306" fmla="*/ 785692 h 805453"/>
                    <a:gd name="connsiteX307" fmla="*/ 48893 w 1231519"/>
                    <a:gd name="connsiteY307" fmla="*/ 794210 h 805453"/>
                    <a:gd name="connsiteX308" fmla="*/ 51619 w 1231519"/>
                    <a:gd name="connsiteY308" fmla="*/ 799321 h 805453"/>
                    <a:gd name="connsiteX309" fmla="*/ 61840 w 1231519"/>
                    <a:gd name="connsiteY309" fmla="*/ 805454 h 805453"/>
                    <a:gd name="connsiteX310" fmla="*/ 98637 w 1231519"/>
                    <a:gd name="connsiteY310" fmla="*/ 794210 h 805453"/>
                    <a:gd name="connsiteX311" fmla="*/ 120273 w 1231519"/>
                    <a:gd name="connsiteY311" fmla="*/ 791655 h 805453"/>
                    <a:gd name="connsiteX312" fmla="*/ 135776 w 1231519"/>
                    <a:gd name="connsiteY312" fmla="*/ 777856 h 805453"/>
                    <a:gd name="connsiteX313" fmla="*/ 140034 w 1231519"/>
                    <a:gd name="connsiteY313" fmla="*/ 773937 h 805453"/>
                    <a:gd name="connsiteX314" fmla="*/ 153152 w 1231519"/>
                    <a:gd name="connsiteY314" fmla="*/ 755879 h 805453"/>
                    <a:gd name="connsiteX315" fmla="*/ 151448 w 1231519"/>
                    <a:gd name="connsiteY315" fmla="*/ 752643 h 805453"/>
                    <a:gd name="connsiteX316" fmla="*/ 152982 w 1231519"/>
                    <a:gd name="connsiteY316" fmla="*/ 733392 h 805453"/>
                    <a:gd name="connsiteX317" fmla="*/ 165418 w 1231519"/>
                    <a:gd name="connsiteY317" fmla="*/ 716356 h 805453"/>
                    <a:gd name="connsiteX318" fmla="*/ 175980 w 1231519"/>
                    <a:gd name="connsiteY318" fmla="*/ 709031 h 805453"/>
                    <a:gd name="connsiteX319" fmla="*/ 198808 w 1231519"/>
                    <a:gd name="connsiteY319" fmla="*/ 698639 h 805453"/>
                    <a:gd name="connsiteX320" fmla="*/ 205111 w 1231519"/>
                    <a:gd name="connsiteY320" fmla="*/ 686373 h 805453"/>
                    <a:gd name="connsiteX321" fmla="*/ 204089 w 1231519"/>
                    <a:gd name="connsiteY321" fmla="*/ 682114 h 805453"/>
                    <a:gd name="connsiteX322" fmla="*/ 211755 w 1231519"/>
                    <a:gd name="connsiteY322" fmla="*/ 665079 h 805453"/>
                    <a:gd name="connsiteX323" fmla="*/ 219251 w 1231519"/>
                    <a:gd name="connsiteY323" fmla="*/ 661331 h 805453"/>
                    <a:gd name="connsiteX324" fmla="*/ 234413 w 1231519"/>
                    <a:gd name="connsiteY324" fmla="*/ 662864 h 805453"/>
                    <a:gd name="connsiteX325" fmla="*/ 247871 w 1231519"/>
                    <a:gd name="connsiteY325" fmla="*/ 668315 h 805453"/>
                    <a:gd name="connsiteX326" fmla="*/ 262863 w 1231519"/>
                    <a:gd name="connsiteY326" fmla="*/ 665419 h 805453"/>
                    <a:gd name="connsiteX327" fmla="*/ 277854 w 1231519"/>
                    <a:gd name="connsiteY327" fmla="*/ 656220 h 805453"/>
                    <a:gd name="connsiteX328" fmla="*/ 291313 w 1231519"/>
                    <a:gd name="connsiteY328" fmla="*/ 647702 h 805453"/>
                    <a:gd name="connsiteX329" fmla="*/ 298638 w 1231519"/>
                    <a:gd name="connsiteY329" fmla="*/ 643613 h 805453"/>
                    <a:gd name="connsiteX330" fmla="*/ 318059 w 1231519"/>
                    <a:gd name="connsiteY330" fmla="*/ 650428 h 805453"/>
                    <a:gd name="connsiteX331" fmla="*/ 323681 w 1231519"/>
                    <a:gd name="connsiteY331" fmla="*/ 658775 h 805453"/>
                    <a:gd name="connsiteX332" fmla="*/ 336628 w 1231519"/>
                    <a:gd name="connsiteY332" fmla="*/ 679729 h 805453"/>
                    <a:gd name="connsiteX333" fmla="*/ 358945 w 1231519"/>
                    <a:gd name="connsiteY333" fmla="*/ 698980 h 805453"/>
                    <a:gd name="connsiteX334" fmla="*/ 367633 w 1231519"/>
                    <a:gd name="connsiteY334" fmla="*/ 704091 h 805453"/>
                    <a:gd name="connsiteX335" fmla="*/ 389780 w 1231519"/>
                    <a:gd name="connsiteY335" fmla="*/ 715164 h 805453"/>
                    <a:gd name="connsiteX336" fmla="*/ 401875 w 1231519"/>
                    <a:gd name="connsiteY336" fmla="*/ 725385 h 805453"/>
                    <a:gd name="connsiteX337" fmla="*/ 406304 w 1231519"/>
                    <a:gd name="connsiteY337" fmla="*/ 728963 h 805453"/>
                    <a:gd name="connsiteX338" fmla="*/ 420103 w 1231519"/>
                    <a:gd name="connsiteY338" fmla="*/ 752983 h 805453"/>
                    <a:gd name="connsiteX339" fmla="*/ 413630 w 1231519"/>
                    <a:gd name="connsiteY339" fmla="*/ 763716 h 805453"/>
                    <a:gd name="connsiteX340" fmla="*/ 411245 w 1231519"/>
                    <a:gd name="connsiteY340" fmla="*/ 764908 h 805453"/>
                    <a:gd name="connsiteX341" fmla="*/ 371211 w 1231519"/>
                    <a:gd name="connsiteY341" fmla="*/ 768656 h 805453"/>
                    <a:gd name="connsiteX342" fmla="*/ 361500 w 1231519"/>
                    <a:gd name="connsiteY342" fmla="*/ 770871 h 805453"/>
                    <a:gd name="connsiteX343" fmla="*/ 360137 w 1231519"/>
                    <a:gd name="connsiteY343" fmla="*/ 774960 h 805453"/>
                    <a:gd name="connsiteX344" fmla="*/ 394209 w 1231519"/>
                    <a:gd name="connsiteY344" fmla="*/ 793018 h 805453"/>
                    <a:gd name="connsiteX345" fmla="*/ 401853 w 1231519"/>
                    <a:gd name="connsiteY345" fmla="*/ 790832 h 805453"/>
                    <a:gd name="connsiteX346" fmla="*/ 402557 w 1231519"/>
                    <a:gd name="connsiteY346" fmla="*/ 787907 h 805453"/>
                    <a:gd name="connsiteX347" fmla="*/ 401705 w 1231519"/>
                    <a:gd name="connsiteY347" fmla="*/ 782115 h 805453"/>
                    <a:gd name="connsiteX348" fmla="*/ 407838 w 1231519"/>
                    <a:gd name="connsiteY348" fmla="*/ 769167 h 805453"/>
                    <a:gd name="connsiteX349" fmla="*/ 416185 w 1231519"/>
                    <a:gd name="connsiteY349" fmla="*/ 769167 h 805453"/>
                    <a:gd name="connsiteX350" fmla="*/ 421637 w 1231519"/>
                    <a:gd name="connsiteY350" fmla="*/ 763546 h 805453"/>
                    <a:gd name="connsiteX351" fmla="*/ 432199 w 1231519"/>
                    <a:gd name="connsiteY351" fmla="*/ 749917 h 805453"/>
                    <a:gd name="connsiteX352" fmla="*/ 432199 w 1231519"/>
                    <a:gd name="connsiteY352" fmla="*/ 742081 h 805453"/>
                    <a:gd name="connsiteX353" fmla="*/ 425214 w 1231519"/>
                    <a:gd name="connsiteY353" fmla="*/ 735777 h 805453"/>
                    <a:gd name="connsiteX354" fmla="*/ 434243 w 1231519"/>
                    <a:gd name="connsiteY354" fmla="*/ 721808 h 805453"/>
                    <a:gd name="connsiteX355" fmla="*/ 446509 w 1231519"/>
                    <a:gd name="connsiteY355" fmla="*/ 725896 h 805453"/>
                    <a:gd name="connsiteX356" fmla="*/ 455197 w 1231519"/>
                    <a:gd name="connsiteY356" fmla="*/ 733903 h 805453"/>
                    <a:gd name="connsiteX357" fmla="*/ 455197 w 1231519"/>
                    <a:gd name="connsiteY357" fmla="*/ 726748 h 805453"/>
                    <a:gd name="connsiteX358" fmla="*/ 443954 w 1231519"/>
                    <a:gd name="connsiteY358" fmla="*/ 717378 h 805453"/>
                    <a:gd name="connsiteX359" fmla="*/ 415844 w 1231519"/>
                    <a:gd name="connsiteY359" fmla="*/ 702557 h 805453"/>
                    <a:gd name="connsiteX360" fmla="*/ 415844 w 1231519"/>
                    <a:gd name="connsiteY360" fmla="*/ 694551 h 805453"/>
                    <a:gd name="connsiteX361" fmla="*/ 379388 w 1231519"/>
                    <a:gd name="connsiteY361" fmla="*/ 668315 h 805453"/>
                    <a:gd name="connsiteX362" fmla="*/ 371211 w 1231519"/>
                    <a:gd name="connsiteY362" fmla="*/ 658264 h 805453"/>
                    <a:gd name="connsiteX363" fmla="*/ 362522 w 1231519"/>
                    <a:gd name="connsiteY363" fmla="*/ 652642 h 805453"/>
                    <a:gd name="connsiteX364" fmla="*/ 355197 w 1231519"/>
                    <a:gd name="connsiteY364" fmla="*/ 639014 h 805453"/>
                    <a:gd name="connsiteX365" fmla="*/ 355197 w 1231519"/>
                    <a:gd name="connsiteY365" fmla="*/ 621978 h 805453"/>
                    <a:gd name="connsiteX366" fmla="*/ 378877 w 1231519"/>
                    <a:gd name="connsiteY366" fmla="*/ 616526 h 805453"/>
                    <a:gd name="connsiteX367" fmla="*/ 382965 w 1231519"/>
                    <a:gd name="connsiteY367" fmla="*/ 631518 h 805453"/>
                    <a:gd name="connsiteX368" fmla="*/ 390972 w 1231519"/>
                    <a:gd name="connsiteY368" fmla="*/ 624874 h 805453"/>
                    <a:gd name="connsiteX369" fmla="*/ 399320 w 1231519"/>
                    <a:gd name="connsiteY369" fmla="*/ 633222 h 805453"/>
                    <a:gd name="connsiteX370" fmla="*/ 427429 w 1231519"/>
                    <a:gd name="connsiteY370" fmla="*/ 662353 h 805453"/>
                    <a:gd name="connsiteX371" fmla="*/ 437821 w 1231519"/>
                    <a:gd name="connsiteY371" fmla="*/ 667634 h 805453"/>
                    <a:gd name="connsiteX372" fmla="*/ 454857 w 1231519"/>
                    <a:gd name="connsiteY372" fmla="*/ 679218 h 805453"/>
                    <a:gd name="connsiteX373" fmla="*/ 476151 w 1231519"/>
                    <a:gd name="connsiteY373" fmla="*/ 697276 h 805453"/>
                    <a:gd name="connsiteX374" fmla="*/ 474448 w 1231519"/>
                    <a:gd name="connsiteY374" fmla="*/ 714312 h 805453"/>
                    <a:gd name="connsiteX375" fmla="*/ 478196 w 1231519"/>
                    <a:gd name="connsiteY375" fmla="*/ 727941 h 805453"/>
                    <a:gd name="connsiteX376" fmla="*/ 483477 w 1231519"/>
                    <a:gd name="connsiteY376" fmla="*/ 734925 h 805453"/>
                    <a:gd name="connsiteX377" fmla="*/ 497446 w 1231519"/>
                    <a:gd name="connsiteY377" fmla="*/ 749576 h 805453"/>
                    <a:gd name="connsiteX378" fmla="*/ 499661 w 1231519"/>
                    <a:gd name="connsiteY378" fmla="*/ 752643 h 805453"/>
                    <a:gd name="connsiteX379" fmla="*/ 508008 w 1231519"/>
                    <a:gd name="connsiteY379" fmla="*/ 762694 h 805453"/>
                    <a:gd name="connsiteX380" fmla="*/ 509541 w 1231519"/>
                    <a:gd name="connsiteY380" fmla="*/ 765079 h 805453"/>
                    <a:gd name="connsiteX381" fmla="*/ 503579 w 1231519"/>
                    <a:gd name="connsiteY381" fmla="*/ 772575 h 805453"/>
                    <a:gd name="connsiteX382" fmla="*/ 512097 w 1231519"/>
                    <a:gd name="connsiteY382" fmla="*/ 789610 h 805453"/>
                    <a:gd name="connsiteX383" fmla="*/ 531688 w 1231519"/>
                    <a:gd name="connsiteY383" fmla="*/ 790803 h 805453"/>
                    <a:gd name="connsiteX384" fmla="*/ 529303 w 1231519"/>
                    <a:gd name="connsiteY384" fmla="*/ 780070 h 805453"/>
                    <a:gd name="connsiteX385" fmla="*/ 532199 w 1231519"/>
                    <a:gd name="connsiteY385" fmla="*/ 770701 h 805453"/>
                    <a:gd name="connsiteX386" fmla="*/ 547872 w 1231519"/>
                    <a:gd name="connsiteY386" fmla="*/ 770701 h 805453"/>
                    <a:gd name="connsiteX387" fmla="*/ 550939 w 1231519"/>
                    <a:gd name="connsiteY387" fmla="*/ 764227 h 805453"/>
                    <a:gd name="connsiteX388" fmla="*/ 550939 w 1231519"/>
                    <a:gd name="connsiteY388" fmla="*/ 764227 h 805453"/>
                    <a:gd name="connsiteX389" fmla="*/ 543102 w 1231519"/>
                    <a:gd name="connsiteY389" fmla="*/ 757583 h 805453"/>
                    <a:gd name="connsiteX390" fmla="*/ 530496 w 1231519"/>
                    <a:gd name="connsiteY390" fmla="*/ 754857 h 805453"/>
                    <a:gd name="connsiteX391" fmla="*/ 532199 w 1231519"/>
                    <a:gd name="connsiteY391" fmla="*/ 741058 h 805453"/>
                    <a:gd name="connsiteX392" fmla="*/ 528451 w 1231519"/>
                    <a:gd name="connsiteY392" fmla="*/ 721637 h 805453"/>
                    <a:gd name="connsiteX393" fmla="*/ 535947 w 1231519"/>
                    <a:gd name="connsiteY393" fmla="*/ 725215 h 805453"/>
                    <a:gd name="connsiteX394" fmla="*/ 543102 w 1231519"/>
                    <a:gd name="connsiteY394" fmla="*/ 725215 h 805453"/>
                    <a:gd name="connsiteX395" fmla="*/ 545657 w 1231519"/>
                    <a:gd name="connsiteY395" fmla="*/ 720445 h 805453"/>
                    <a:gd name="connsiteX396" fmla="*/ 550939 w 1231519"/>
                    <a:gd name="connsiteY396" fmla="*/ 716186 h 805453"/>
                    <a:gd name="connsiteX397" fmla="*/ 585010 w 1231519"/>
                    <a:gd name="connsiteY397" fmla="*/ 717719 h 805453"/>
                    <a:gd name="connsiteX398" fmla="*/ 602727 w 1231519"/>
                    <a:gd name="connsiteY398" fmla="*/ 717549 h 805453"/>
                    <a:gd name="connsiteX399" fmla="*/ 628281 w 1231519"/>
                    <a:gd name="connsiteY399" fmla="*/ 713631 h 805453"/>
                    <a:gd name="connsiteX400" fmla="*/ 633903 w 1231519"/>
                    <a:gd name="connsiteY400" fmla="*/ 709542 h 805453"/>
                    <a:gd name="connsiteX401" fmla="*/ 620445 w 1231519"/>
                    <a:gd name="connsiteY401" fmla="*/ 704942 h 805453"/>
                    <a:gd name="connsiteX402" fmla="*/ 614482 w 1231519"/>
                    <a:gd name="connsiteY402" fmla="*/ 698639 h 805453"/>
                    <a:gd name="connsiteX403" fmla="*/ 607327 w 1231519"/>
                    <a:gd name="connsiteY403" fmla="*/ 684159 h 805453"/>
                    <a:gd name="connsiteX404" fmla="*/ 622319 w 1231519"/>
                    <a:gd name="connsiteY404" fmla="*/ 662864 h 805453"/>
                    <a:gd name="connsiteX405" fmla="*/ 639355 w 1231519"/>
                    <a:gd name="connsiteY405" fmla="*/ 634414 h 805453"/>
                    <a:gd name="connsiteX406" fmla="*/ 641399 w 1231519"/>
                    <a:gd name="connsiteY406" fmla="*/ 622319 h 805453"/>
                    <a:gd name="connsiteX407" fmla="*/ 661842 w 1231519"/>
                    <a:gd name="connsiteY407" fmla="*/ 601535 h 805453"/>
                    <a:gd name="connsiteX408" fmla="*/ 681433 w 1231519"/>
                    <a:gd name="connsiteY408" fmla="*/ 601535 h 805453"/>
                    <a:gd name="connsiteX409" fmla="*/ 690632 w 1231519"/>
                    <a:gd name="connsiteY409" fmla="*/ 610905 h 805453"/>
                    <a:gd name="connsiteX410" fmla="*/ 706305 w 1231519"/>
                    <a:gd name="connsiteY410" fmla="*/ 613801 h 805453"/>
                    <a:gd name="connsiteX411" fmla="*/ 693017 w 1231519"/>
                    <a:gd name="connsiteY411" fmla="*/ 625385 h 805453"/>
                    <a:gd name="connsiteX412" fmla="*/ 705113 w 1231519"/>
                    <a:gd name="connsiteY412" fmla="*/ 632540 h 805453"/>
                    <a:gd name="connsiteX413" fmla="*/ 707157 w 1231519"/>
                    <a:gd name="connsiteY413" fmla="*/ 644636 h 805453"/>
                    <a:gd name="connsiteX414" fmla="*/ 714482 w 1231519"/>
                    <a:gd name="connsiteY414" fmla="*/ 644636 h 805453"/>
                    <a:gd name="connsiteX415" fmla="*/ 731518 w 1231519"/>
                    <a:gd name="connsiteY415" fmla="*/ 635777 h 805453"/>
                    <a:gd name="connsiteX416" fmla="*/ 745488 w 1231519"/>
                    <a:gd name="connsiteY416" fmla="*/ 633392 h 805453"/>
                    <a:gd name="connsiteX417" fmla="*/ 750087 w 1231519"/>
                    <a:gd name="connsiteY417" fmla="*/ 627259 h 805453"/>
                    <a:gd name="connsiteX418" fmla="*/ 744806 w 1231519"/>
                    <a:gd name="connsiteY418" fmla="*/ 627259 h 805453"/>
                    <a:gd name="connsiteX419" fmla="*/ 726850 w 1231519"/>
                    <a:gd name="connsiteY419" fmla="*/ 617411 h 805453"/>
                    <a:gd name="connsiteX420" fmla="*/ 726408 w 1231519"/>
                    <a:gd name="connsiteY420" fmla="*/ 615334 h 805453"/>
                    <a:gd name="connsiteX421" fmla="*/ 729474 w 1231519"/>
                    <a:gd name="connsiteY421" fmla="*/ 607668 h 805453"/>
                    <a:gd name="connsiteX422" fmla="*/ 733392 w 1231519"/>
                    <a:gd name="connsiteY422" fmla="*/ 605624 h 805453"/>
                    <a:gd name="connsiteX423" fmla="*/ 795573 w 1231519"/>
                    <a:gd name="connsiteY423" fmla="*/ 588588 h 805453"/>
                    <a:gd name="connsiteX424" fmla="*/ 797788 w 1231519"/>
                    <a:gd name="connsiteY424" fmla="*/ 590121 h 805453"/>
                    <a:gd name="connsiteX425" fmla="*/ 779048 w 1231519"/>
                    <a:gd name="connsiteY425" fmla="*/ 603239 h 805453"/>
                    <a:gd name="connsiteX426" fmla="*/ 782285 w 1231519"/>
                    <a:gd name="connsiteY426" fmla="*/ 610394 h 805453"/>
                    <a:gd name="connsiteX427" fmla="*/ 762524 w 1231519"/>
                    <a:gd name="connsiteY427" fmla="*/ 629985 h 805453"/>
                    <a:gd name="connsiteX428" fmla="*/ 773597 w 1231519"/>
                    <a:gd name="connsiteY428" fmla="*/ 640547 h 805453"/>
                    <a:gd name="connsiteX429" fmla="*/ 792677 w 1231519"/>
                    <a:gd name="connsiteY429" fmla="*/ 650768 h 805453"/>
                    <a:gd name="connsiteX430" fmla="*/ 828282 w 1231519"/>
                    <a:gd name="connsiteY430" fmla="*/ 652302 h 805453"/>
                    <a:gd name="connsiteX431" fmla="*/ 898299 w 1231519"/>
                    <a:gd name="connsiteY431" fmla="*/ 669337 h 805453"/>
                    <a:gd name="connsiteX432" fmla="*/ 924534 w 1231519"/>
                    <a:gd name="connsiteY432" fmla="*/ 681263 h 805453"/>
                    <a:gd name="connsiteX433" fmla="*/ 939015 w 1231519"/>
                    <a:gd name="connsiteY433" fmla="*/ 682625 h 805453"/>
                    <a:gd name="connsiteX434" fmla="*/ 939015 w 1231519"/>
                    <a:gd name="connsiteY434" fmla="*/ 682625 h 805453"/>
                    <a:gd name="connsiteX435" fmla="*/ 934245 w 1231519"/>
                    <a:gd name="connsiteY435" fmla="*/ 670530 h 805453"/>
                    <a:gd name="connsiteX436" fmla="*/ 920957 w 1231519"/>
                    <a:gd name="connsiteY436" fmla="*/ 645828 h 805453"/>
                    <a:gd name="connsiteX437" fmla="*/ 936459 w 1231519"/>
                    <a:gd name="connsiteY437" fmla="*/ 621296 h 805453"/>
                    <a:gd name="connsiteX438" fmla="*/ 964228 w 1231519"/>
                    <a:gd name="connsiteY438" fmla="*/ 605453 h 805453"/>
                    <a:gd name="connsiteX439" fmla="*/ 992166 w 1231519"/>
                    <a:gd name="connsiteY439" fmla="*/ 592336 h 805453"/>
                    <a:gd name="connsiteX440" fmla="*/ 1000855 w 1231519"/>
                    <a:gd name="connsiteY440" fmla="*/ 592336 h 805453"/>
                    <a:gd name="connsiteX441" fmla="*/ 1004091 w 1231519"/>
                    <a:gd name="connsiteY441" fmla="*/ 593698 h 805453"/>
                    <a:gd name="connsiteX442" fmla="*/ 1016016 w 1231519"/>
                    <a:gd name="connsiteY442" fmla="*/ 540717 h 805453"/>
                    <a:gd name="connsiteX443" fmla="*/ 1045148 w 1231519"/>
                    <a:gd name="connsiteY443" fmla="*/ 499661 h 805453"/>
                    <a:gd name="connsiteX444" fmla="*/ 1092337 w 1231519"/>
                    <a:gd name="connsiteY444" fmla="*/ 491995 h 805453"/>
                    <a:gd name="connsiteX445" fmla="*/ 1112099 w 1231519"/>
                    <a:gd name="connsiteY445" fmla="*/ 491995 h 805453"/>
                    <a:gd name="connsiteX446" fmla="*/ 1117209 w 1231519"/>
                    <a:gd name="connsiteY446" fmla="*/ 481603 h 805453"/>
                    <a:gd name="connsiteX447" fmla="*/ 1113973 w 1231519"/>
                    <a:gd name="connsiteY447" fmla="*/ 454686 h 805453"/>
                    <a:gd name="connsiteX448" fmla="*/ 1114995 w 1231519"/>
                    <a:gd name="connsiteY448" fmla="*/ 427429 h 805453"/>
                    <a:gd name="connsiteX449" fmla="*/ 1096766 w 1231519"/>
                    <a:gd name="connsiteY449" fmla="*/ 400683 h 805453"/>
                    <a:gd name="connsiteX450" fmla="*/ 1113802 w 1231519"/>
                    <a:gd name="connsiteY450" fmla="*/ 364907 h 805453"/>
                    <a:gd name="connsiteX451" fmla="*/ 1124364 w 1231519"/>
                    <a:gd name="connsiteY451" fmla="*/ 347871 h 805453"/>
                    <a:gd name="connsiteX452" fmla="*/ 1135778 w 1231519"/>
                    <a:gd name="connsiteY452" fmla="*/ 326406 h 805453"/>
                    <a:gd name="connsiteX453" fmla="*/ 1160140 w 1231519"/>
                    <a:gd name="connsiteY453" fmla="*/ 277684 h 805453"/>
                    <a:gd name="connsiteX454" fmla="*/ 1177175 w 1231519"/>
                    <a:gd name="connsiteY454" fmla="*/ 226576 h 805453"/>
                    <a:gd name="connsiteX455" fmla="*/ 1179390 w 1231519"/>
                    <a:gd name="connsiteY455" fmla="*/ 200682 h 805453"/>
                    <a:gd name="connsiteX456" fmla="*/ 1175983 w 1231519"/>
                    <a:gd name="connsiteY456" fmla="*/ 174106 h 805453"/>
                    <a:gd name="connsiteX457" fmla="*/ 1183990 w 1231519"/>
                    <a:gd name="connsiteY457" fmla="*/ 136798 h 805453"/>
                    <a:gd name="connsiteX458" fmla="*/ 1196937 w 1231519"/>
                    <a:gd name="connsiteY458" fmla="*/ 126917 h 805453"/>
                    <a:gd name="connsiteX459" fmla="*/ 1212951 w 1231519"/>
                    <a:gd name="connsiteY459" fmla="*/ 109881 h 805453"/>
                    <a:gd name="connsiteX460" fmla="*/ 1231520 w 1231519"/>
                    <a:gd name="connsiteY460" fmla="*/ 57411 h 805453"/>
                    <a:gd name="connsiteX461" fmla="*/ 1231520 w 1231519"/>
                    <a:gd name="connsiteY461" fmla="*/ 57411 h 805453"/>
                    <a:gd name="connsiteX462" fmla="*/ 1209032 w 1231519"/>
                    <a:gd name="connsiteY462" fmla="*/ 45997 h 805453"/>
                    <a:gd name="connsiteX463" fmla="*/ 317377 w 1231519"/>
                    <a:gd name="connsiteY463" fmla="*/ 213459 h 805453"/>
                    <a:gd name="connsiteX464" fmla="*/ 315333 w 1231519"/>
                    <a:gd name="connsiteY464" fmla="*/ 208859 h 805453"/>
                    <a:gd name="connsiteX465" fmla="*/ 332369 w 1231519"/>
                    <a:gd name="connsiteY465" fmla="*/ 206474 h 805453"/>
                    <a:gd name="connsiteX466" fmla="*/ 317377 w 1231519"/>
                    <a:gd name="connsiteY466" fmla="*/ 213459 h 805453"/>
                    <a:gd name="connsiteX467" fmla="*/ 334413 w 1231519"/>
                    <a:gd name="connsiteY467" fmla="*/ 205622 h 805453"/>
                    <a:gd name="connsiteX468" fmla="*/ 334413 w 1231519"/>
                    <a:gd name="connsiteY468" fmla="*/ 199660 h 805453"/>
                    <a:gd name="connsiteX469" fmla="*/ 337820 w 1231519"/>
                    <a:gd name="connsiteY469" fmla="*/ 198297 h 805453"/>
                    <a:gd name="connsiteX470" fmla="*/ 338672 w 1231519"/>
                    <a:gd name="connsiteY470" fmla="*/ 201874 h 805453"/>
                    <a:gd name="connsiteX471" fmla="*/ 333902 w 1231519"/>
                    <a:gd name="connsiteY471" fmla="*/ 206474 h 805453"/>
                    <a:gd name="connsiteX472" fmla="*/ 442420 w 1231519"/>
                    <a:gd name="connsiteY472" fmla="*/ 310904 h 805453"/>
                    <a:gd name="connsiteX473" fmla="*/ 445487 w 1231519"/>
                    <a:gd name="connsiteY473" fmla="*/ 315163 h 805453"/>
                    <a:gd name="connsiteX474" fmla="*/ 439524 w 1231519"/>
                    <a:gd name="connsiteY474" fmla="*/ 317377 h 805453"/>
                    <a:gd name="connsiteX475" fmla="*/ 428621 w 1231519"/>
                    <a:gd name="connsiteY475" fmla="*/ 311074 h 805453"/>
                    <a:gd name="connsiteX476" fmla="*/ 441909 w 1231519"/>
                    <a:gd name="connsiteY476" fmla="*/ 310904 h 805453"/>
                    <a:gd name="connsiteX477" fmla="*/ 307837 w 1231519"/>
                    <a:gd name="connsiteY477" fmla="*/ 370018 h 805453"/>
                    <a:gd name="connsiteX478" fmla="*/ 307837 w 1231519"/>
                    <a:gd name="connsiteY478" fmla="*/ 370018 h 805453"/>
                    <a:gd name="connsiteX479" fmla="*/ 307837 w 1231519"/>
                    <a:gd name="connsiteY479" fmla="*/ 370018 h 805453"/>
                    <a:gd name="connsiteX480" fmla="*/ 531518 w 1231519"/>
                    <a:gd name="connsiteY480" fmla="*/ 768656 h 805453"/>
                    <a:gd name="connsiteX481" fmla="*/ 531518 w 1231519"/>
                    <a:gd name="connsiteY481" fmla="*/ 772404 h 805453"/>
                    <a:gd name="connsiteX482" fmla="*/ 518741 w 1231519"/>
                    <a:gd name="connsiteY482" fmla="*/ 766271 h 805453"/>
                    <a:gd name="connsiteX483" fmla="*/ 531518 w 1231519"/>
                    <a:gd name="connsiteY483" fmla="*/ 768656 h 805453"/>
                    <a:gd name="connsiteX484" fmla="*/ 688758 w 1231519"/>
                    <a:gd name="connsiteY484" fmla="*/ 295231 h 805453"/>
                    <a:gd name="connsiteX485" fmla="*/ 677515 w 1231519"/>
                    <a:gd name="connsiteY485" fmla="*/ 295231 h 805453"/>
                    <a:gd name="connsiteX486" fmla="*/ 668656 w 1231519"/>
                    <a:gd name="connsiteY486" fmla="*/ 301193 h 805453"/>
                    <a:gd name="connsiteX487" fmla="*/ 663886 w 1231519"/>
                    <a:gd name="connsiteY487" fmla="*/ 295912 h 805453"/>
                    <a:gd name="connsiteX488" fmla="*/ 646850 w 1231519"/>
                    <a:gd name="connsiteY488" fmla="*/ 268655 h 805453"/>
                    <a:gd name="connsiteX489" fmla="*/ 650598 w 1231519"/>
                    <a:gd name="connsiteY489" fmla="*/ 263374 h 805453"/>
                    <a:gd name="connsiteX490" fmla="*/ 661842 w 1231519"/>
                    <a:gd name="connsiteY490" fmla="*/ 255367 h 805453"/>
                    <a:gd name="connsiteX491" fmla="*/ 687907 w 1231519"/>
                    <a:gd name="connsiteY491" fmla="*/ 271040 h 805453"/>
                    <a:gd name="connsiteX492" fmla="*/ 695743 w 1231519"/>
                    <a:gd name="connsiteY492" fmla="*/ 282113 h 8054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  <a:cxn ang="0">
                      <a:pos x="connsiteX354" y="connsiteY354"/>
                    </a:cxn>
                    <a:cxn ang="0">
                      <a:pos x="connsiteX355" y="connsiteY355"/>
                    </a:cxn>
                    <a:cxn ang="0">
                      <a:pos x="connsiteX356" y="connsiteY356"/>
                    </a:cxn>
                    <a:cxn ang="0">
                      <a:pos x="connsiteX357" y="connsiteY357"/>
                    </a:cxn>
                    <a:cxn ang="0">
                      <a:pos x="connsiteX358" y="connsiteY358"/>
                    </a:cxn>
                    <a:cxn ang="0">
                      <a:pos x="connsiteX359" y="connsiteY359"/>
                    </a:cxn>
                    <a:cxn ang="0">
                      <a:pos x="connsiteX360" y="connsiteY360"/>
                    </a:cxn>
                    <a:cxn ang="0">
                      <a:pos x="connsiteX361" y="connsiteY361"/>
                    </a:cxn>
                    <a:cxn ang="0">
                      <a:pos x="connsiteX362" y="connsiteY362"/>
                    </a:cxn>
                    <a:cxn ang="0">
                      <a:pos x="connsiteX363" y="connsiteY363"/>
                    </a:cxn>
                    <a:cxn ang="0">
                      <a:pos x="connsiteX364" y="connsiteY364"/>
                    </a:cxn>
                    <a:cxn ang="0">
                      <a:pos x="connsiteX365" y="connsiteY365"/>
                    </a:cxn>
                    <a:cxn ang="0">
                      <a:pos x="connsiteX366" y="connsiteY366"/>
                    </a:cxn>
                    <a:cxn ang="0">
                      <a:pos x="connsiteX367" y="connsiteY367"/>
                    </a:cxn>
                    <a:cxn ang="0">
                      <a:pos x="connsiteX368" y="connsiteY368"/>
                    </a:cxn>
                    <a:cxn ang="0">
                      <a:pos x="connsiteX369" y="connsiteY369"/>
                    </a:cxn>
                    <a:cxn ang="0">
                      <a:pos x="connsiteX370" y="connsiteY370"/>
                    </a:cxn>
                    <a:cxn ang="0">
                      <a:pos x="connsiteX371" y="connsiteY371"/>
                    </a:cxn>
                    <a:cxn ang="0">
                      <a:pos x="connsiteX372" y="connsiteY372"/>
                    </a:cxn>
                    <a:cxn ang="0">
                      <a:pos x="connsiteX373" y="connsiteY373"/>
                    </a:cxn>
                    <a:cxn ang="0">
                      <a:pos x="connsiteX374" y="connsiteY374"/>
                    </a:cxn>
                    <a:cxn ang="0">
                      <a:pos x="connsiteX375" y="connsiteY375"/>
                    </a:cxn>
                    <a:cxn ang="0">
                      <a:pos x="connsiteX376" y="connsiteY376"/>
                    </a:cxn>
                    <a:cxn ang="0">
                      <a:pos x="connsiteX377" y="connsiteY377"/>
                    </a:cxn>
                    <a:cxn ang="0">
                      <a:pos x="connsiteX378" y="connsiteY378"/>
                    </a:cxn>
                    <a:cxn ang="0">
                      <a:pos x="connsiteX379" y="connsiteY379"/>
                    </a:cxn>
                    <a:cxn ang="0">
                      <a:pos x="connsiteX380" y="connsiteY380"/>
                    </a:cxn>
                    <a:cxn ang="0">
                      <a:pos x="connsiteX381" y="connsiteY381"/>
                    </a:cxn>
                    <a:cxn ang="0">
                      <a:pos x="connsiteX382" y="connsiteY382"/>
                    </a:cxn>
                    <a:cxn ang="0">
                      <a:pos x="connsiteX383" y="connsiteY383"/>
                    </a:cxn>
                    <a:cxn ang="0">
                      <a:pos x="connsiteX384" y="connsiteY384"/>
                    </a:cxn>
                    <a:cxn ang="0">
                      <a:pos x="connsiteX385" y="connsiteY385"/>
                    </a:cxn>
                    <a:cxn ang="0">
                      <a:pos x="connsiteX386" y="connsiteY386"/>
                    </a:cxn>
                    <a:cxn ang="0">
                      <a:pos x="connsiteX387" y="connsiteY387"/>
                    </a:cxn>
                    <a:cxn ang="0">
                      <a:pos x="connsiteX388" y="connsiteY388"/>
                    </a:cxn>
                    <a:cxn ang="0">
                      <a:pos x="connsiteX389" y="connsiteY389"/>
                    </a:cxn>
                    <a:cxn ang="0">
                      <a:pos x="connsiteX390" y="connsiteY390"/>
                    </a:cxn>
                    <a:cxn ang="0">
                      <a:pos x="connsiteX391" y="connsiteY391"/>
                    </a:cxn>
                    <a:cxn ang="0">
                      <a:pos x="connsiteX392" y="connsiteY392"/>
                    </a:cxn>
                    <a:cxn ang="0">
                      <a:pos x="connsiteX393" y="connsiteY393"/>
                    </a:cxn>
                    <a:cxn ang="0">
                      <a:pos x="connsiteX394" y="connsiteY394"/>
                    </a:cxn>
                    <a:cxn ang="0">
                      <a:pos x="connsiteX395" y="connsiteY395"/>
                    </a:cxn>
                    <a:cxn ang="0">
                      <a:pos x="connsiteX396" y="connsiteY396"/>
                    </a:cxn>
                    <a:cxn ang="0">
                      <a:pos x="connsiteX397" y="connsiteY397"/>
                    </a:cxn>
                    <a:cxn ang="0">
                      <a:pos x="connsiteX398" y="connsiteY398"/>
                    </a:cxn>
                    <a:cxn ang="0">
                      <a:pos x="connsiteX399" y="connsiteY399"/>
                    </a:cxn>
                    <a:cxn ang="0">
                      <a:pos x="connsiteX400" y="connsiteY400"/>
                    </a:cxn>
                    <a:cxn ang="0">
                      <a:pos x="connsiteX401" y="connsiteY401"/>
                    </a:cxn>
                    <a:cxn ang="0">
                      <a:pos x="connsiteX402" y="connsiteY402"/>
                    </a:cxn>
                    <a:cxn ang="0">
                      <a:pos x="connsiteX403" y="connsiteY403"/>
                    </a:cxn>
                    <a:cxn ang="0">
                      <a:pos x="connsiteX404" y="connsiteY404"/>
                    </a:cxn>
                    <a:cxn ang="0">
                      <a:pos x="connsiteX405" y="connsiteY405"/>
                    </a:cxn>
                    <a:cxn ang="0">
                      <a:pos x="connsiteX406" y="connsiteY406"/>
                    </a:cxn>
                    <a:cxn ang="0">
                      <a:pos x="connsiteX407" y="connsiteY407"/>
                    </a:cxn>
                    <a:cxn ang="0">
                      <a:pos x="connsiteX408" y="connsiteY408"/>
                    </a:cxn>
                    <a:cxn ang="0">
                      <a:pos x="connsiteX409" y="connsiteY409"/>
                    </a:cxn>
                    <a:cxn ang="0">
                      <a:pos x="connsiteX410" y="connsiteY410"/>
                    </a:cxn>
                    <a:cxn ang="0">
                      <a:pos x="connsiteX411" y="connsiteY411"/>
                    </a:cxn>
                    <a:cxn ang="0">
                      <a:pos x="connsiteX412" y="connsiteY412"/>
                    </a:cxn>
                    <a:cxn ang="0">
                      <a:pos x="connsiteX413" y="connsiteY413"/>
                    </a:cxn>
                    <a:cxn ang="0">
                      <a:pos x="connsiteX414" y="connsiteY414"/>
                    </a:cxn>
                    <a:cxn ang="0">
                      <a:pos x="connsiteX415" y="connsiteY415"/>
                    </a:cxn>
                    <a:cxn ang="0">
                      <a:pos x="connsiteX416" y="connsiteY416"/>
                    </a:cxn>
                    <a:cxn ang="0">
                      <a:pos x="connsiteX417" y="connsiteY417"/>
                    </a:cxn>
                    <a:cxn ang="0">
                      <a:pos x="connsiteX418" y="connsiteY418"/>
                    </a:cxn>
                    <a:cxn ang="0">
                      <a:pos x="connsiteX419" y="connsiteY419"/>
                    </a:cxn>
                    <a:cxn ang="0">
                      <a:pos x="connsiteX420" y="connsiteY420"/>
                    </a:cxn>
                    <a:cxn ang="0">
                      <a:pos x="connsiteX421" y="connsiteY421"/>
                    </a:cxn>
                    <a:cxn ang="0">
                      <a:pos x="connsiteX422" y="connsiteY422"/>
                    </a:cxn>
                    <a:cxn ang="0">
                      <a:pos x="connsiteX423" y="connsiteY423"/>
                    </a:cxn>
                    <a:cxn ang="0">
                      <a:pos x="connsiteX424" y="connsiteY424"/>
                    </a:cxn>
                    <a:cxn ang="0">
                      <a:pos x="connsiteX425" y="connsiteY425"/>
                    </a:cxn>
                    <a:cxn ang="0">
                      <a:pos x="connsiteX426" y="connsiteY426"/>
                    </a:cxn>
                    <a:cxn ang="0">
                      <a:pos x="connsiteX427" y="connsiteY427"/>
                    </a:cxn>
                    <a:cxn ang="0">
                      <a:pos x="connsiteX428" y="connsiteY428"/>
                    </a:cxn>
                    <a:cxn ang="0">
                      <a:pos x="connsiteX429" y="connsiteY429"/>
                    </a:cxn>
                    <a:cxn ang="0">
                      <a:pos x="connsiteX430" y="connsiteY430"/>
                    </a:cxn>
                    <a:cxn ang="0">
                      <a:pos x="connsiteX431" y="connsiteY431"/>
                    </a:cxn>
                    <a:cxn ang="0">
                      <a:pos x="connsiteX432" y="connsiteY432"/>
                    </a:cxn>
                    <a:cxn ang="0">
                      <a:pos x="connsiteX433" y="connsiteY433"/>
                    </a:cxn>
                    <a:cxn ang="0">
                      <a:pos x="connsiteX434" y="connsiteY434"/>
                    </a:cxn>
                    <a:cxn ang="0">
                      <a:pos x="connsiteX435" y="connsiteY435"/>
                    </a:cxn>
                    <a:cxn ang="0">
                      <a:pos x="connsiteX436" y="connsiteY436"/>
                    </a:cxn>
                    <a:cxn ang="0">
                      <a:pos x="connsiteX437" y="connsiteY437"/>
                    </a:cxn>
                    <a:cxn ang="0">
                      <a:pos x="connsiteX438" y="connsiteY438"/>
                    </a:cxn>
                    <a:cxn ang="0">
                      <a:pos x="connsiteX439" y="connsiteY439"/>
                    </a:cxn>
                    <a:cxn ang="0">
                      <a:pos x="connsiteX440" y="connsiteY440"/>
                    </a:cxn>
                    <a:cxn ang="0">
                      <a:pos x="connsiteX441" y="connsiteY441"/>
                    </a:cxn>
                    <a:cxn ang="0">
                      <a:pos x="connsiteX442" y="connsiteY442"/>
                    </a:cxn>
                    <a:cxn ang="0">
                      <a:pos x="connsiteX443" y="connsiteY443"/>
                    </a:cxn>
                    <a:cxn ang="0">
                      <a:pos x="connsiteX444" y="connsiteY444"/>
                    </a:cxn>
                    <a:cxn ang="0">
                      <a:pos x="connsiteX445" y="connsiteY445"/>
                    </a:cxn>
                    <a:cxn ang="0">
                      <a:pos x="connsiteX446" y="connsiteY446"/>
                    </a:cxn>
                    <a:cxn ang="0">
                      <a:pos x="connsiteX447" y="connsiteY447"/>
                    </a:cxn>
                    <a:cxn ang="0">
                      <a:pos x="connsiteX448" y="connsiteY448"/>
                    </a:cxn>
                    <a:cxn ang="0">
                      <a:pos x="connsiteX449" y="connsiteY449"/>
                    </a:cxn>
                    <a:cxn ang="0">
                      <a:pos x="connsiteX450" y="connsiteY450"/>
                    </a:cxn>
                    <a:cxn ang="0">
                      <a:pos x="connsiteX451" y="connsiteY451"/>
                    </a:cxn>
                    <a:cxn ang="0">
                      <a:pos x="connsiteX452" y="connsiteY452"/>
                    </a:cxn>
                    <a:cxn ang="0">
                      <a:pos x="connsiteX453" y="connsiteY453"/>
                    </a:cxn>
                    <a:cxn ang="0">
                      <a:pos x="connsiteX454" y="connsiteY454"/>
                    </a:cxn>
                    <a:cxn ang="0">
                      <a:pos x="connsiteX455" y="connsiteY455"/>
                    </a:cxn>
                    <a:cxn ang="0">
                      <a:pos x="connsiteX456" y="connsiteY456"/>
                    </a:cxn>
                    <a:cxn ang="0">
                      <a:pos x="connsiteX457" y="connsiteY457"/>
                    </a:cxn>
                    <a:cxn ang="0">
                      <a:pos x="connsiteX458" y="connsiteY458"/>
                    </a:cxn>
                    <a:cxn ang="0">
                      <a:pos x="connsiteX459" y="connsiteY459"/>
                    </a:cxn>
                    <a:cxn ang="0">
                      <a:pos x="connsiteX460" y="connsiteY460"/>
                    </a:cxn>
                    <a:cxn ang="0">
                      <a:pos x="connsiteX461" y="connsiteY461"/>
                    </a:cxn>
                    <a:cxn ang="0">
                      <a:pos x="connsiteX462" y="connsiteY462"/>
                    </a:cxn>
                    <a:cxn ang="0">
                      <a:pos x="connsiteX463" y="connsiteY463"/>
                    </a:cxn>
                    <a:cxn ang="0">
                      <a:pos x="connsiteX464" y="connsiteY464"/>
                    </a:cxn>
                    <a:cxn ang="0">
                      <a:pos x="connsiteX465" y="connsiteY465"/>
                    </a:cxn>
                    <a:cxn ang="0">
                      <a:pos x="connsiteX466" y="connsiteY466"/>
                    </a:cxn>
                    <a:cxn ang="0">
                      <a:pos x="connsiteX467" y="connsiteY467"/>
                    </a:cxn>
                    <a:cxn ang="0">
                      <a:pos x="connsiteX468" y="connsiteY468"/>
                    </a:cxn>
                    <a:cxn ang="0">
                      <a:pos x="connsiteX469" y="connsiteY469"/>
                    </a:cxn>
                    <a:cxn ang="0">
                      <a:pos x="connsiteX470" y="connsiteY470"/>
                    </a:cxn>
                    <a:cxn ang="0">
                      <a:pos x="connsiteX471" y="connsiteY471"/>
                    </a:cxn>
                    <a:cxn ang="0">
                      <a:pos x="connsiteX472" y="connsiteY472"/>
                    </a:cxn>
                    <a:cxn ang="0">
                      <a:pos x="connsiteX473" y="connsiteY473"/>
                    </a:cxn>
                    <a:cxn ang="0">
                      <a:pos x="connsiteX474" y="connsiteY474"/>
                    </a:cxn>
                    <a:cxn ang="0">
                      <a:pos x="connsiteX475" y="connsiteY475"/>
                    </a:cxn>
                    <a:cxn ang="0">
                      <a:pos x="connsiteX476" y="connsiteY476"/>
                    </a:cxn>
                    <a:cxn ang="0">
                      <a:pos x="connsiteX477" y="connsiteY477"/>
                    </a:cxn>
                    <a:cxn ang="0">
                      <a:pos x="connsiteX478" y="connsiteY478"/>
                    </a:cxn>
                    <a:cxn ang="0">
                      <a:pos x="connsiteX479" y="connsiteY479"/>
                    </a:cxn>
                    <a:cxn ang="0">
                      <a:pos x="connsiteX480" y="connsiteY480"/>
                    </a:cxn>
                    <a:cxn ang="0">
                      <a:pos x="connsiteX481" y="connsiteY481"/>
                    </a:cxn>
                    <a:cxn ang="0">
                      <a:pos x="connsiteX482" y="connsiteY482"/>
                    </a:cxn>
                    <a:cxn ang="0">
                      <a:pos x="connsiteX483" y="connsiteY483"/>
                    </a:cxn>
                    <a:cxn ang="0">
                      <a:pos x="connsiteX484" y="connsiteY484"/>
                    </a:cxn>
                    <a:cxn ang="0">
                      <a:pos x="connsiteX485" y="connsiteY485"/>
                    </a:cxn>
                    <a:cxn ang="0">
                      <a:pos x="connsiteX486" y="connsiteY486"/>
                    </a:cxn>
                    <a:cxn ang="0">
                      <a:pos x="connsiteX487" y="connsiteY487"/>
                    </a:cxn>
                    <a:cxn ang="0">
                      <a:pos x="connsiteX488" y="connsiteY488"/>
                    </a:cxn>
                    <a:cxn ang="0">
                      <a:pos x="connsiteX489" y="connsiteY489"/>
                    </a:cxn>
                    <a:cxn ang="0">
                      <a:pos x="connsiteX490" y="connsiteY490"/>
                    </a:cxn>
                    <a:cxn ang="0">
                      <a:pos x="connsiteX491" y="connsiteY491"/>
                    </a:cxn>
                    <a:cxn ang="0">
                      <a:pos x="connsiteX492" y="connsiteY492"/>
                    </a:cxn>
                  </a:cxnLst>
                  <a:rect l="l" t="t" r="r" b="b"/>
                  <a:pathLst>
                    <a:path w="1231519" h="805453">
                      <a:moveTo>
                        <a:pt x="1209032" y="45997"/>
                      </a:moveTo>
                      <a:cubicBezTo>
                        <a:pt x="1206136" y="45997"/>
                        <a:pt x="1203411" y="44123"/>
                        <a:pt x="1200515" y="43441"/>
                      </a:cubicBezTo>
                      <a:cubicBezTo>
                        <a:pt x="1193189" y="42078"/>
                        <a:pt x="1186034" y="40886"/>
                        <a:pt x="1178709" y="39864"/>
                      </a:cubicBezTo>
                      <a:lnTo>
                        <a:pt x="1157073" y="36116"/>
                      </a:lnTo>
                      <a:lnTo>
                        <a:pt x="1146341" y="44293"/>
                      </a:lnTo>
                      <a:lnTo>
                        <a:pt x="1156903" y="59966"/>
                      </a:lnTo>
                      <a:cubicBezTo>
                        <a:pt x="1156903" y="61329"/>
                        <a:pt x="1156903" y="61840"/>
                        <a:pt x="1155881" y="62181"/>
                      </a:cubicBezTo>
                      <a:cubicBezTo>
                        <a:pt x="1153438" y="65958"/>
                        <a:pt x="1149443" y="68453"/>
                        <a:pt x="1144978" y="68995"/>
                      </a:cubicBezTo>
                      <a:cubicBezTo>
                        <a:pt x="1138845" y="68995"/>
                        <a:pt x="1140037" y="76150"/>
                        <a:pt x="1135778" y="77343"/>
                      </a:cubicBezTo>
                      <a:cubicBezTo>
                        <a:pt x="1133501" y="78029"/>
                        <a:pt x="1131071" y="78029"/>
                        <a:pt x="1128794" y="77343"/>
                      </a:cubicBezTo>
                      <a:cubicBezTo>
                        <a:pt x="1126238" y="76150"/>
                        <a:pt x="1126068" y="73424"/>
                        <a:pt x="1126920" y="70869"/>
                      </a:cubicBezTo>
                      <a:cubicBezTo>
                        <a:pt x="1127772" y="68314"/>
                        <a:pt x="1128453" y="67803"/>
                        <a:pt x="1128964" y="66440"/>
                      </a:cubicBezTo>
                      <a:cubicBezTo>
                        <a:pt x="1125386" y="62692"/>
                        <a:pt x="1122150" y="60988"/>
                        <a:pt x="1117720" y="62692"/>
                      </a:cubicBezTo>
                      <a:cubicBezTo>
                        <a:pt x="1115349" y="63421"/>
                        <a:pt x="1113017" y="64273"/>
                        <a:pt x="1110736" y="65247"/>
                      </a:cubicBezTo>
                      <a:cubicBezTo>
                        <a:pt x="1105840" y="68337"/>
                        <a:pt x="1100574" y="70797"/>
                        <a:pt x="1095063" y="72573"/>
                      </a:cubicBezTo>
                      <a:cubicBezTo>
                        <a:pt x="1088714" y="73082"/>
                        <a:pt x="1082332" y="73082"/>
                        <a:pt x="1075983" y="72573"/>
                      </a:cubicBezTo>
                      <a:cubicBezTo>
                        <a:pt x="1067489" y="71678"/>
                        <a:pt x="1059313" y="76070"/>
                        <a:pt x="1055369" y="83646"/>
                      </a:cubicBezTo>
                      <a:lnTo>
                        <a:pt x="1045318" y="83646"/>
                      </a:lnTo>
                      <a:cubicBezTo>
                        <a:pt x="1040889" y="83646"/>
                        <a:pt x="1036630" y="82794"/>
                        <a:pt x="1032201" y="82113"/>
                      </a:cubicBezTo>
                      <a:cubicBezTo>
                        <a:pt x="1032201" y="82113"/>
                        <a:pt x="1032201" y="80579"/>
                        <a:pt x="1032201" y="79728"/>
                      </a:cubicBezTo>
                      <a:lnTo>
                        <a:pt x="1039526" y="76150"/>
                      </a:lnTo>
                      <a:cubicBezTo>
                        <a:pt x="1039371" y="73978"/>
                        <a:pt x="1039086" y="71816"/>
                        <a:pt x="1038674" y="69677"/>
                      </a:cubicBezTo>
                      <a:cubicBezTo>
                        <a:pt x="1037652" y="65077"/>
                        <a:pt x="1035608" y="63544"/>
                        <a:pt x="1031519" y="65247"/>
                      </a:cubicBezTo>
                      <a:cubicBezTo>
                        <a:pt x="1028228" y="66148"/>
                        <a:pt x="1025155" y="67714"/>
                        <a:pt x="1022490" y="69847"/>
                      </a:cubicBezTo>
                      <a:cubicBezTo>
                        <a:pt x="1020747" y="72586"/>
                        <a:pt x="1019427" y="75573"/>
                        <a:pt x="1018572" y="78705"/>
                      </a:cubicBezTo>
                      <a:cubicBezTo>
                        <a:pt x="1007807" y="74297"/>
                        <a:pt x="995555" y="75508"/>
                        <a:pt x="985863" y="81942"/>
                      </a:cubicBezTo>
                      <a:cubicBezTo>
                        <a:pt x="979560" y="85690"/>
                        <a:pt x="972575" y="88416"/>
                        <a:pt x="966102" y="91653"/>
                      </a:cubicBezTo>
                      <a:lnTo>
                        <a:pt x="943955" y="102385"/>
                      </a:lnTo>
                      <a:lnTo>
                        <a:pt x="938674" y="118569"/>
                      </a:lnTo>
                      <a:cubicBezTo>
                        <a:pt x="934158" y="120252"/>
                        <a:pt x="929474" y="121452"/>
                        <a:pt x="924704" y="122147"/>
                      </a:cubicBezTo>
                      <a:cubicBezTo>
                        <a:pt x="918890" y="123578"/>
                        <a:pt x="912745" y="122595"/>
                        <a:pt x="907669" y="119421"/>
                      </a:cubicBezTo>
                      <a:cubicBezTo>
                        <a:pt x="902728" y="115503"/>
                        <a:pt x="898469" y="111074"/>
                        <a:pt x="893699" y="106474"/>
                      </a:cubicBezTo>
                      <a:cubicBezTo>
                        <a:pt x="898129" y="94890"/>
                        <a:pt x="909372" y="94549"/>
                        <a:pt x="919083" y="91823"/>
                      </a:cubicBezTo>
                      <a:cubicBezTo>
                        <a:pt x="919083" y="89949"/>
                        <a:pt x="919083" y="88246"/>
                        <a:pt x="919083" y="87223"/>
                      </a:cubicBezTo>
                      <a:cubicBezTo>
                        <a:pt x="914067" y="79763"/>
                        <a:pt x="905752" y="75193"/>
                        <a:pt x="896766" y="74958"/>
                      </a:cubicBezTo>
                      <a:lnTo>
                        <a:pt x="874960" y="74958"/>
                      </a:lnTo>
                      <a:cubicBezTo>
                        <a:pt x="888929" y="86372"/>
                        <a:pt x="877515" y="97275"/>
                        <a:pt x="875982" y="107837"/>
                      </a:cubicBezTo>
                      <a:cubicBezTo>
                        <a:pt x="888589" y="121806"/>
                        <a:pt x="888589" y="126406"/>
                        <a:pt x="875982" y="140546"/>
                      </a:cubicBezTo>
                      <a:cubicBezTo>
                        <a:pt x="867406" y="135891"/>
                        <a:pt x="857943" y="133104"/>
                        <a:pt x="848214" y="132368"/>
                      </a:cubicBezTo>
                      <a:cubicBezTo>
                        <a:pt x="842323" y="138080"/>
                        <a:pt x="835219" y="142391"/>
                        <a:pt x="827430" y="144975"/>
                      </a:cubicBezTo>
                      <a:cubicBezTo>
                        <a:pt x="821669" y="147667"/>
                        <a:pt x="816285" y="151104"/>
                        <a:pt x="811416" y="155196"/>
                      </a:cubicBezTo>
                      <a:cubicBezTo>
                        <a:pt x="808910" y="157099"/>
                        <a:pt x="808380" y="160653"/>
                        <a:pt x="810224" y="163203"/>
                      </a:cubicBezTo>
                      <a:cubicBezTo>
                        <a:pt x="812609" y="166270"/>
                        <a:pt x="815675" y="168995"/>
                        <a:pt x="817720" y="172232"/>
                      </a:cubicBezTo>
                      <a:cubicBezTo>
                        <a:pt x="818883" y="174363"/>
                        <a:pt x="819304" y="176822"/>
                        <a:pt x="818912" y="179217"/>
                      </a:cubicBezTo>
                      <a:cubicBezTo>
                        <a:pt x="818912" y="181772"/>
                        <a:pt x="815846" y="182624"/>
                        <a:pt x="812950" y="182454"/>
                      </a:cubicBezTo>
                      <a:cubicBezTo>
                        <a:pt x="810053" y="182283"/>
                        <a:pt x="806135" y="182454"/>
                        <a:pt x="802728" y="182454"/>
                      </a:cubicBezTo>
                      <a:cubicBezTo>
                        <a:pt x="797696" y="180735"/>
                        <a:pt x="792501" y="179535"/>
                        <a:pt x="787225" y="178876"/>
                      </a:cubicBezTo>
                      <a:cubicBezTo>
                        <a:pt x="779730" y="178876"/>
                        <a:pt x="777345" y="172914"/>
                        <a:pt x="771893" y="171040"/>
                      </a:cubicBezTo>
                      <a:lnTo>
                        <a:pt x="763375" y="168314"/>
                      </a:lnTo>
                      <a:lnTo>
                        <a:pt x="756902" y="175980"/>
                      </a:lnTo>
                      <a:cubicBezTo>
                        <a:pt x="760781" y="184396"/>
                        <a:pt x="769692" y="189300"/>
                        <a:pt x="778878" y="188075"/>
                      </a:cubicBezTo>
                      <a:lnTo>
                        <a:pt x="780070" y="198467"/>
                      </a:lnTo>
                      <a:cubicBezTo>
                        <a:pt x="775742" y="202145"/>
                        <a:pt x="769862" y="203423"/>
                        <a:pt x="764397" y="201874"/>
                      </a:cubicBezTo>
                      <a:cubicBezTo>
                        <a:pt x="757648" y="200784"/>
                        <a:pt x="751336" y="197834"/>
                        <a:pt x="746169" y="193357"/>
                      </a:cubicBezTo>
                      <a:cubicBezTo>
                        <a:pt x="743069" y="191239"/>
                        <a:pt x="739505" y="189895"/>
                        <a:pt x="735777" y="189438"/>
                      </a:cubicBezTo>
                      <a:cubicBezTo>
                        <a:pt x="730666" y="187905"/>
                        <a:pt x="726408" y="185350"/>
                        <a:pt x="726408" y="179558"/>
                      </a:cubicBezTo>
                      <a:cubicBezTo>
                        <a:pt x="726408" y="173765"/>
                        <a:pt x="721808" y="167803"/>
                        <a:pt x="720275" y="162522"/>
                      </a:cubicBezTo>
                      <a:cubicBezTo>
                        <a:pt x="726408" y="148552"/>
                        <a:pt x="725556" y="145486"/>
                        <a:pt x="712779" y="139353"/>
                      </a:cubicBezTo>
                      <a:cubicBezTo>
                        <a:pt x="712779" y="139353"/>
                        <a:pt x="711757" y="139353"/>
                        <a:pt x="711416" y="139353"/>
                      </a:cubicBezTo>
                      <a:cubicBezTo>
                        <a:pt x="704261" y="134242"/>
                        <a:pt x="697106" y="129132"/>
                        <a:pt x="690292" y="123680"/>
                      </a:cubicBezTo>
                      <a:cubicBezTo>
                        <a:pt x="687247" y="121806"/>
                        <a:pt x="686298" y="117818"/>
                        <a:pt x="688174" y="114774"/>
                      </a:cubicBezTo>
                      <a:cubicBezTo>
                        <a:pt x="688348" y="114491"/>
                        <a:pt x="688544" y="114222"/>
                        <a:pt x="688758" y="113970"/>
                      </a:cubicBezTo>
                      <a:cubicBezTo>
                        <a:pt x="690581" y="114394"/>
                        <a:pt x="692314" y="115143"/>
                        <a:pt x="693869" y="116184"/>
                      </a:cubicBezTo>
                      <a:cubicBezTo>
                        <a:pt x="697673" y="120718"/>
                        <a:pt x="703133" y="123539"/>
                        <a:pt x="709031" y="124021"/>
                      </a:cubicBezTo>
                      <a:cubicBezTo>
                        <a:pt x="712396" y="124726"/>
                        <a:pt x="715699" y="125695"/>
                        <a:pt x="718912" y="126917"/>
                      </a:cubicBezTo>
                      <a:cubicBezTo>
                        <a:pt x="728281" y="129813"/>
                        <a:pt x="737651" y="132709"/>
                        <a:pt x="747191" y="135094"/>
                      </a:cubicBezTo>
                      <a:cubicBezTo>
                        <a:pt x="756731" y="137479"/>
                        <a:pt x="761672" y="137649"/>
                        <a:pt x="768656" y="139864"/>
                      </a:cubicBezTo>
                      <a:cubicBezTo>
                        <a:pt x="783939" y="144408"/>
                        <a:pt x="800425" y="142370"/>
                        <a:pt x="814142" y="134242"/>
                      </a:cubicBezTo>
                      <a:cubicBezTo>
                        <a:pt x="819536" y="130873"/>
                        <a:pt x="824413" y="126741"/>
                        <a:pt x="828622" y="121976"/>
                      </a:cubicBezTo>
                      <a:cubicBezTo>
                        <a:pt x="831420" y="118980"/>
                        <a:pt x="832033" y="114547"/>
                        <a:pt x="830156" y="110903"/>
                      </a:cubicBezTo>
                      <a:cubicBezTo>
                        <a:pt x="828282" y="106985"/>
                        <a:pt x="826919" y="102726"/>
                        <a:pt x="825556" y="98978"/>
                      </a:cubicBezTo>
                      <a:cubicBezTo>
                        <a:pt x="820180" y="95188"/>
                        <a:pt x="814479" y="91881"/>
                        <a:pt x="808520" y="89097"/>
                      </a:cubicBezTo>
                      <a:cubicBezTo>
                        <a:pt x="795633" y="83845"/>
                        <a:pt x="783210" y="77520"/>
                        <a:pt x="771382" y="70188"/>
                      </a:cubicBezTo>
                      <a:cubicBezTo>
                        <a:pt x="763801" y="65561"/>
                        <a:pt x="755820" y="61625"/>
                        <a:pt x="747532" y="58433"/>
                      </a:cubicBezTo>
                      <a:cubicBezTo>
                        <a:pt x="736365" y="55510"/>
                        <a:pt x="724965" y="53573"/>
                        <a:pt x="713460" y="52641"/>
                      </a:cubicBezTo>
                      <a:cubicBezTo>
                        <a:pt x="711757" y="52641"/>
                        <a:pt x="709712" y="53663"/>
                        <a:pt x="707838" y="54174"/>
                      </a:cubicBezTo>
                      <a:cubicBezTo>
                        <a:pt x="705965" y="54685"/>
                        <a:pt x="704261" y="54174"/>
                        <a:pt x="704091" y="54174"/>
                      </a:cubicBezTo>
                      <a:cubicBezTo>
                        <a:pt x="700683" y="46849"/>
                        <a:pt x="691995" y="50937"/>
                        <a:pt x="687055" y="46337"/>
                      </a:cubicBezTo>
                      <a:cubicBezTo>
                        <a:pt x="687055" y="46337"/>
                        <a:pt x="685351" y="45315"/>
                        <a:pt x="684840" y="44464"/>
                      </a:cubicBezTo>
                      <a:cubicBezTo>
                        <a:pt x="684653" y="43680"/>
                        <a:pt x="684653" y="42862"/>
                        <a:pt x="684840" y="42078"/>
                      </a:cubicBezTo>
                      <a:cubicBezTo>
                        <a:pt x="688077" y="42078"/>
                        <a:pt x="691654" y="43952"/>
                        <a:pt x="695232" y="39864"/>
                      </a:cubicBezTo>
                      <a:cubicBezTo>
                        <a:pt x="691247" y="37748"/>
                        <a:pt x="687012" y="36147"/>
                        <a:pt x="682625" y="35094"/>
                      </a:cubicBezTo>
                      <a:lnTo>
                        <a:pt x="674278" y="39864"/>
                      </a:lnTo>
                      <a:lnTo>
                        <a:pt x="643273" y="37138"/>
                      </a:lnTo>
                      <a:cubicBezTo>
                        <a:pt x="641438" y="35211"/>
                        <a:pt x="639445" y="33445"/>
                        <a:pt x="637310" y="31857"/>
                      </a:cubicBezTo>
                      <a:cubicBezTo>
                        <a:pt x="633509" y="29946"/>
                        <a:pt x="629581" y="28295"/>
                        <a:pt x="625555" y="26917"/>
                      </a:cubicBezTo>
                      <a:cubicBezTo>
                        <a:pt x="650598" y="28450"/>
                        <a:pt x="650598" y="28450"/>
                        <a:pt x="659627" y="19080"/>
                      </a:cubicBezTo>
                      <a:cubicBezTo>
                        <a:pt x="652385" y="14177"/>
                        <a:pt x="644298" y="10654"/>
                        <a:pt x="635777" y="8688"/>
                      </a:cubicBezTo>
                      <a:cubicBezTo>
                        <a:pt x="628281" y="5963"/>
                        <a:pt x="628452" y="5792"/>
                        <a:pt x="623852" y="11925"/>
                      </a:cubicBezTo>
                      <a:cubicBezTo>
                        <a:pt x="622830" y="13118"/>
                        <a:pt x="622319" y="14480"/>
                        <a:pt x="621297" y="15503"/>
                      </a:cubicBezTo>
                      <a:cubicBezTo>
                        <a:pt x="620274" y="16525"/>
                        <a:pt x="617038" y="15503"/>
                        <a:pt x="616015" y="13118"/>
                      </a:cubicBezTo>
                      <a:cubicBezTo>
                        <a:pt x="615814" y="11992"/>
                        <a:pt x="615814" y="10837"/>
                        <a:pt x="616015" y="9710"/>
                      </a:cubicBezTo>
                      <a:cubicBezTo>
                        <a:pt x="618060" y="7155"/>
                        <a:pt x="619934" y="5622"/>
                        <a:pt x="620104" y="4089"/>
                      </a:cubicBezTo>
                      <a:cubicBezTo>
                        <a:pt x="620274" y="2555"/>
                        <a:pt x="617549" y="170"/>
                        <a:pt x="615164" y="0"/>
                      </a:cubicBezTo>
                      <a:lnTo>
                        <a:pt x="608860" y="0"/>
                      </a:lnTo>
                      <a:cubicBezTo>
                        <a:pt x="605937" y="4991"/>
                        <a:pt x="602753" y="9825"/>
                        <a:pt x="599320" y="14480"/>
                      </a:cubicBezTo>
                      <a:cubicBezTo>
                        <a:pt x="598128" y="16014"/>
                        <a:pt x="595572" y="16354"/>
                        <a:pt x="593017" y="17547"/>
                      </a:cubicBezTo>
                      <a:cubicBezTo>
                        <a:pt x="591995" y="13288"/>
                        <a:pt x="591143" y="10221"/>
                        <a:pt x="590121" y="6303"/>
                      </a:cubicBezTo>
                      <a:cubicBezTo>
                        <a:pt x="583119" y="11334"/>
                        <a:pt x="577065" y="17562"/>
                        <a:pt x="572233" y="24702"/>
                      </a:cubicBezTo>
                      <a:cubicBezTo>
                        <a:pt x="570700" y="26746"/>
                        <a:pt x="568656" y="28279"/>
                        <a:pt x="566100" y="24702"/>
                      </a:cubicBezTo>
                      <a:cubicBezTo>
                        <a:pt x="566646" y="21375"/>
                        <a:pt x="567560" y="18118"/>
                        <a:pt x="568826" y="14991"/>
                      </a:cubicBezTo>
                      <a:cubicBezTo>
                        <a:pt x="571037" y="11649"/>
                        <a:pt x="573547" y="8513"/>
                        <a:pt x="576322" y="5622"/>
                      </a:cubicBezTo>
                      <a:lnTo>
                        <a:pt x="561501" y="3407"/>
                      </a:lnTo>
                      <a:cubicBezTo>
                        <a:pt x="558094" y="6985"/>
                        <a:pt x="556560" y="13288"/>
                        <a:pt x="551450" y="11414"/>
                      </a:cubicBezTo>
                      <a:cubicBezTo>
                        <a:pt x="546339" y="9540"/>
                        <a:pt x="545487" y="14651"/>
                        <a:pt x="543102" y="16695"/>
                      </a:cubicBezTo>
                      <a:lnTo>
                        <a:pt x="536969" y="30835"/>
                      </a:lnTo>
                      <a:cubicBezTo>
                        <a:pt x="528451" y="24872"/>
                        <a:pt x="519933" y="19762"/>
                        <a:pt x="509712" y="24872"/>
                      </a:cubicBezTo>
                      <a:lnTo>
                        <a:pt x="515845" y="31857"/>
                      </a:lnTo>
                      <a:cubicBezTo>
                        <a:pt x="506122" y="31463"/>
                        <a:pt x="496657" y="35029"/>
                        <a:pt x="489610" y="41738"/>
                      </a:cubicBezTo>
                      <a:cubicBezTo>
                        <a:pt x="488613" y="39784"/>
                        <a:pt x="487475" y="37905"/>
                        <a:pt x="486202" y="36116"/>
                      </a:cubicBezTo>
                      <a:cubicBezTo>
                        <a:pt x="483925" y="37095"/>
                        <a:pt x="481512" y="37728"/>
                        <a:pt x="479047" y="37990"/>
                      </a:cubicBezTo>
                      <a:cubicBezTo>
                        <a:pt x="476492" y="37990"/>
                        <a:pt x="476322" y="34753"/>
                        <a:pt x="475129" y="32538"/>
                      </a:cubicBezTo>
                      <a:cubicBezTo>
                        <a:pt x="473937" y="30324"/>
                        <a:pt x="470189" y="28279"/>
                        <a:pt x="465078" y="32538"/>
                      </a:cubicBezTo>
                      <a:cubicBezTo>
                        <a:pt x="469495" y="37358"/>
                        <a:pt x="469495" y="44755"/>
                        <a:pt x="465078" y="49574"/>
                      </a:cubicBezTo>
                      <a:cubicBezTo>
                        <a:pt x="463034" y="50937"/>
                        <a:pt x="460989" y="52130"/>
                        <a:pt x="458945" y="49574"/>
                      </a:cubicBezTo>
                      <a:cubicBezTo>
                        <a:pt x="456901" y="47019"/>
                        <a:pt x="451449" y="47700"/>
                        <a:pt x="447701" y="47189"/>
                      </a:cubicBezTo>
                      <a:cubicBezTo>
                        <a:pt x="442625" y="46116"/>
                        <a:pt x="437536" y="48952"/>
                        <a:pt x="435776" y="53833"/>
                      </a:cubicBezTo>
                      <a:lnTo>
                        <a:pt x="440546" y="55366"/>
                      </a:lnTo>
                      <a:lnTo>
                        <a:pt x="445657" y="56389"/>
                      </a:lnTo>
                      <a:cubicBezTo>
                        <a:pt x="444124" y="67803"/>
                        <a:pt x="436628" y="70017"/>
                        <a:pt x="428621" y="70528"/>
                      </a:cubicBezTo>
                      <a:lnTo>
                        <a:pt x="422318" y="64566"/>
                      </a:lnTo>
                      <a:lnTo>
                        <a:pt x="415333" y="67292"/>
                      </a:lnTo>
                      <a:lnTo>
                        <a:pt x="409882" y="58433"/>
                      </a:lnTo>
                      <a:cubicBezTo>
                        <a:pt x="409781" y="61513"/>
                        <a:pt x="409497" y="64586"/>
                        <a:pt x="409030" y="67632"/>
                      </a:cubicBezTo>
                      <a:cubicBezTo>
                        <a:pt x="409030" y="70188"/>
                        <a:pt x="407156" y="72743"/>
                        <a:pt x="405623" y="76661"/>
                      </a:cubicBezTo>
                      <a:cubicBezTo>
                        <a:pt x="411260" y="75758"/>
                        <a:pt x="416952" y="75247"/>
                        <a:pt x="422659" y="75128"/>
                      </a:cubicBezTo>
                      <a:cubicBezTo>
                        <a:pt x="428110" y="75128"/>
                        <a:pt x="433902" y="71721"/>
                        <a:pt x="439695" y="75128"/>
                      </a:cubicBezTo>
                      <a:cubicBezTo>
                        <a:pt x="435265" y="79728"/>
                        <a:pt x="429814" y="76320"/>
                        <a:pt x="425044" y="78535"/>
                      </a:cubicBezTo>
                      <a:lnTo>
                        <a:pt x="421466" y="89438"/>
                      </a:lnTo>
                      <a:cubicBezTo>
                        <a:pt x="412948" y="85861"/>
                        <a:pt x="408860" y="92505"/>
                        <a:pt x="404430" y="95912"/>
                      </a:cubicBezTo>
                      <a:cubicBezTo>
                        <a:pt x="404430" y="96763"/>
                        <a:pt x="404430" y="98126"/>
                        <a:pt x="404430" y="98637"/>
                      </a:cubicBezTo>
                      <a:cubicBezTo>
                        <a:pt x="398298" y="103918"/>
                        <a:pt x="392335" y="109370"/>
                        <a:pt x="385691" y="114140"/>
                      </a:cubicBezTo>
                      <a:cubicBezTo>
                        <a:pt x="379541" y="118455"/>
                        <a:pt x="374659" y="124338"/>
                        <a:pt x="371551" y="131176"/>
                      </a:cubicBezTo>
                      <a:lnTo>
                        <a:pt x="374959" y="135094"/>
                      </a:lnTo>
                      <a:cubicBezTo>
                        <a:pt x="363820" y="142011"/>
                        <a:pt x="356858" y="154019"/>
                        <a:pt x="356389" y="167121"/>
                      </a:cubicBezTo>
                      <a:cubicBezTo>
                        <a:pt x="350938" y="167121"/>
                        <a:pt x="347360" y="168314"/>
                        <a:pt x="345657" y="173595"/>
                      </a:cubicBezTo>
                      <a:cubicBezTo>
                        <a:pt x="344446" y="177001"/>
                        <a:pt x="342964" y="180305"/>
                        <a:pt x="341228" y="183476"/>
                      </a:cubicBezTo>
                      <a:cubicBezTo>
                        <a:pt x="335929" y="181890"/>
                        <a:pt x="330205" y="183798"/>
                        <a:pt x="326917" y="188246"/>
                      </a:cubicBezTo>
                      <a:cubicBezTo>
                        <a:pt x="323222" y="192191"/>
                        <a:pt x="319752" y="196345"/>
                        <a:pt x="316526" y="200682"/>
                      </a:cubicBezTo>
                      <a:cubicBezTo>
                        <a:pt x="315660" y="202788"/>
                        <a:pt x="315255" y="205052"/>
                        <a:pt x="315333" y="207326"/>
                      </a:cubicBezTo>
                      <a:cubicBezTo>
                        <a:pt x="313289" y="207326"/>
                        <a:pt x="310563" y="207326"/>
                        <a:pt x="309200" y="209541"/>
                      </a:cubicBezTo>
                      <a:cubicBezTo>
                        <a:pt x="307130" y="212222"/>
                        <a:pt x="303280" y="212718"/>
                        <a:pt x="300599" y="210650"/>
                      </a:cubicBezTo>
                      <a:cubicBezTo>
                        <a:pt x="300183" y="210328"/>
                        <a:pt x="299810" y="209956"/>
                        <a:pt x="299490" y="209541"/>
                      </a:cubicBezTo>
                      <a:lnTo>
                        <a:pt x="289268" y="224873"/>
                      </a:lnTo>
                      <a:cubicBezTo>
                        <a:pt x="284328" y="224873"/>
                        <a:pt x="279558" y="223510"/>
                        <a:pt x="274788" y="223169"/>
                      </a:cubicBezTo>
                      <a:cubicBezTo>
                        <a:pt x="272744" y="223169"/>
                        <a:pt x="271040" y="224021"/>
                        <a:pt x="271892" y="227087"/>
                      </a:cubicBezTo>
                      <a:lnTo>
                        <a:pt x="281261" y="229813"/>
                      </a:lnTo>
                      <a:cubicBezTo>
                        <a:pt x="276491" y="234924"/>
                        <a:pt x="270529" y="231858"/>
                        <a:pt x="265759" y="233050"/>
                      </a:cubicBezTo>
                      <a:cubicBezTo>
                        <a:pt x="259967" y="236968"/>
                        <a:pt x="256219" y="244294"/>
                        <a:pt x="247701" y="243442"/>
                      </a:cubicBezTo>
                      <a:cubicBezTo>
                        <a:pt x="246273" y="243585"/>
                        <a:pt x="245004" y="244410"/>
                        <a:pt x="244294" y="245657"/>
                      </a:cubicBezTo>
                      <a:cubicBezTo>
                        <a:pt x="240524" y="249609"/>
                        <a:pt x="238767" y="255069"/>
                        <a:pt x="239524" y="260478"/>
                      </a:cubicBezTo>
                      <a:cubicBezTo>
                        <a:pt x="240375" y="263203"/>
                        <a:pt x="239524" y="267803"/>
                        <a:pt x="240716" y="268655"/>
                      </a:cubicBezTo>
                      <a:cubicBezTo>
                        <a:pt x="247360" y="272232"/>
                        <a:pt x="237650" y="272914"/>
                        <a:pt x="239694" y="276321"/>
                      </a:cubicBezTo>
                      <a:cubicBezTo>
                        <a:pt x="241462" y="281026"/>
                        <a:pt x="242553" y="285960"/>
                        <a:pt x="242931" y="290972"/>
                      </a:cubicBezTo>
                      <a:lnTo>
                        <a:pt x="253323" y="294720"/>
                      </a:lnTo>
                      <a:cubicBezTo>
                        <a:pt x="251786" y="301330"/>
                        <a:pt x="248210" y="307289"/>
                        <a:pt x="243101" y="311756"/>
                      </a:cubicBezTo>
                      <a:cubicBezTo>
                        <a:pt x="244491" y="312170"/>
                        <a:pt x="245917" y="312456"/>
                        <a:pt x="247360" y="312607"/>
                      </a:cubicBezTo>
                      <a:cubicBezTo>
                        <a:pt x="249916" y="312607"/>
                        <a:pt x="252812" y="312607"/>
                        <a:pt x="253323" y="315333"/>
                      </a:cubicBezTo>
                      <a:cubicBezTo>
                        <a:pt x="253587" y="317658"/>
                        <a:pt x="253047" y="320003"/>
                        <a:pt x="251789" y="321977"/>
                      </a:cubicBezTo>
                      <a:cubicBezTo>
                        <a:pt x="250052" y="323953"/>
                        <a:pt x="248045" y="325674"/>
                        <a:pt x="245827" y="327088"/>
                      </a:cubicBezTo>
                      <a:cubicBezTo>
                        <a:pt x="245827" y="328962"/>
                        <a:pt x="245827" y="330154"/>
                        <a:pt x="247190" y="330836"/>
                      </a:cubicBezTo>
                      <a:cubicBezTo>
                        <a:pt x="254456" y="337377"/>
                        <a:pt x="263239" y="342003"/>
                        <a:pt x="272744" y="344294"/>
                      </a:cubicBezTo>
                      <a:cubicBezTo>
                        <a:pt x="276108" y="344943"/>
                        <a:pt x="279587" y="344648"/>
                        <a:pt x="282795" y="343442"/>
                      </a:cubicBezTo>
                      <a:cubicBezTo>
                        <a:pt x="290507" y="341103"/>
                        <a:pt x="297486" y="336820"/>
                        <a:pt x="303067" y="331006"/>
                      </a:cubicBezTo>
                      <a:cubicBezTo>
                        <a:pt x="307156" y="326917"/>
                        <a:pt x="310733" y="322318"/>
                        <a:pt x="317718" y="322318"/>
                      </a:cubicBezTo>
                      <a:cubicBezTo>
                        <a:pt x="319762" y="322318"/>
                        <a:pt x="322147" y="319081"/>
                        <a:pt x="324021" y="316866"/>
                      </a:cubicBezTo>
                      <a:cubicBezTo>
                        <a:pt x="325895" y="314652"/>
                        <a:pt x="324021" y="311756"/>
                        <a:pt x="328791" y="311585"/>
                      </a:cubicBezTo>
                      <a:cubicBezTo>
                        <a:pt x="331805" y="314413"/>
                        <a:pt x="334439" y="317621"/>
                        <a:pt x="336628" y="321125"/>
                      </a:cubicBezTo>
                      <a:cubicBezTo>
                        <a:pt x="339524" y="328110"/>
                        <a:pt x="338502" y="336628"/>
                        <a:pt x="345998" y="341739"/>
                      </a:cubicBezTo>
                      <a:cubicBezTo>
                        <a:pt x="347190" y="342590"/>
                        <a:pt x="346849" y="345486"/>
                        <a:pt x="347531" y="347360"/>
                      </a:cubicBezTo>
                      <a:cubicBezTo>
                        <a:pt x="348914" y="352560"/>
                        <a:pt x="350737" y="357633"/>
                        <a:pt x="352982" y="362522"/>
                      </a:cubicBezTo>
                      <a:cubicBezTo>
                        <a:pt x="356730" y="369337"/>
                        <a:pt x="361330" y="375640"/>
                        <a:pt x="365759" y="382454"/>
                      </a:cubicBezTo>
                      <a:cubicBezTo>
                        <a:pt x="365289" y="384209"/>
                        <a:pt x="364541" y="385877"/>
                        <a:pt x="363544" y="387395"/>
                      </a:cubicBezTo>
                      <a:cubicBezTo>
                        <a:pt x="362354" y="388870"/>
                        <a:pt x="360979" y="390185"/>
                        <a:pt x="359456" y="391313"/>
                      </a:cubicBezTo>
                      <a:cubicBezTo>
                        <a:pt x="364510" y="395742"/>
                        <a:pt x="367930" y="401742"/>
                        <a:pt x="369166" y="408349"/>
                      </a:cubicBezTo>
                      <a:cubicBezTo>
                        <a:pt x="372744" y="408349"/>
                        <a:pt x="375640" y="408349"/>
                        <a:pt x="378366" y="407327"/>
                      </a:cubicBezTo>
                      <a:cubicBezTo>
                        <a:pt x="380667" y="406884"/>
                        <a:pt x="382941" y="406315"/>
                        <a:pt x="385180" y="405623"/>
                      </a:cubicBezTo>
                      <a:cubicBezTo>
                        <a:pt x="386626" y="401613"/>
                        <a:pt x="388635" y="397827"/>
                        <a:pt x="391142" y="394379"/>
                      </a:cubicBezTo>
                      <a:cubicBezTo>
                        <a:pt x="394482" y="390635"/>
                        <a:pt x="399456" y="388786"/>
                        <a:pt x="404430" y="389439"/>
                      </a:cubicBezTo>
                      <a:cubicBezTo>
                        <a:pt x="407778" y="389609"/>
                        <a:pt x="411134" y="389609"/>
                        <a:pt x="414482" y="389439"/>
                      </a:cubicBezTo>
                      <a:cubicBezTo>
                        <a:pt x="421650" y="380355"/>
                        <a:pt x="425604" y="369153"/>
                        <a:pt x="425725" y="357582"/>
                      </a:cubicBezTo>
                      <a:cubicBezTo>
                        <a:pt x="426727" y="350362"/>
                        <a:pt x="428092" y="343199"/>
                        <a:pt x="429814" y="336117"/>
                      </a:cubicBezTo>
                      <a:cubicBezTo>
                        <a:pt x="430642" y="333814"/>
                        <a:pt x="432121" y="331802"/>
                        <a:pt x="434073" y="330325"/>
                      </a:cubicBezTo>
                      <a:cubicBezTo>
                        <a:pt x="436403" y="328534"/>
                        <a:pt x="438916" y="326992"/>
                        <a:pt x="441569" y="325725"/>
                      </a:cubicBezTo>
                      <a:cubicBezTo>
                        <a:pt x="445132" y="324262"/>
                        <a:pt x="448507" y="322374"/>
                        <a:pt x="451620" y="320103"/>
                      </a:cubicBezTo>
                      <a:cubicBezTo>
                        <a:pt x="454175" y="317718"/>
                        <a:pt x="455027" y="313459"/>
                        <a:pt x="457412" y="310563"/>
                      </a:cubicBezTo>
                      <a:cubicBezTo>
                        <a:pt x="459797" y="307667"/>
                        <a:pt x="463204" y="305282"/>
                        <a:pt x="463204" y="299830"/>
                      </a:cubicBezTo>
                      <a:cubicBezTo>
                        <a:pt x="458511" y="293233"/>
                        <a:pt x="452000" y="288142"/>
                        <a:pt x="444465" y="285180"/>
                      </a:cubicBezTo>
                      <a:cubicBezTo>
                        <a:pt x="438502" y="283646"/>
                        <a:pt x="436799" y="278536"/>
                        <a:pt x="435606" y="272914"/>
                      </a:cubicBezTo>
                      <a:cubicBezTo>
                        <a:pt x="433051" y="260989"/>
                        <a:pt x="440546" y="251108"/>
                        <a:pt x="441057" y="239864"/>
                      </a:cubicBezTo>
                      <a:cubicBezTo>
                        <a:pt x="441057" y="238672"/>
                        <a:pt x="442761" y="237650"/>
                        <a:pt x="443613" y="236628"/>
                      </a:cubicBezTo>
                      <a:cubicBezTo>
                        <a:pt x="446066" y="234241"/>
                        <a:pt x="448344" y="231679"/>
                        <a:pt x="450427" y="228961"/>
                      </a:cubicBezTo>
                      <a:cubicBezTo>
                        <a:pt x="456015" y="220760"/>
                        <a:pt x="464071" y="214556"/>
                        <a:pt x="473426" y="211244"/>
                      </a:cubicBezTo>
                      <a:cubicBezTo>
                        <a:pt x="485891" y="206706"/>
                        <a:pt x="496697" y="198512"/>
                        <a:pt x="504431" y="187735"/>
                      </a:cubicBezTo>
                      <a:cubicBezTo>
                        <a:pt x="504577" y="187234"/>
                        <a:pt x="504577" y="186702"/>
                        <a:pt x="504431" y="186202"/>
                      </a:cubicBezTo>
                      <a:cubicBezTo>
                        <a:pt x="504431" y="181431"/>
                        <a:pt x="501364" y="176832"/>
                        <a:pt x="502898" y="174106"/>
                      </a:cubicBezTo>
                      <a:cubicBezTo>
                        <a:pt x="506475" y="167121"/>
                        <a:pt x="508008" y="158263"/>
                        <a:pt x="516867" y="154515"/>
                      </a:cubicBezTo>
                      <a:cubicBezTo>
                        <a:pt x="519252" y="153663"/>
                        <a:pt x="521126" y="150937"/>
                        <a:pt x="523341" y="148723"/>
                      </a:cubicBezTo>
                      <a:lnTo>
                        <a:pt x="545657" y="148723"/>
                      </a:lnTo>
                      <a:cubicBezTo>
                        <a:pt x="552608" y="148554"/>
                        <a:pt x="559445" y="150515"/>
                        <a:pt x="565249" y="154345"/>
                      </a:cubicBezTo>
                      <a:cubicBezTo>
                        <a:pt x="567639" y="155936"/>
                        <a:pt x="569342" y="158368"/>
                        <a:pt x="570019" y="161159"/>
                      </a:cubicBezTo>
                      <a:cubicBezTo>
                        <a:pt x="570451" y="165121"/>
                        <a:pt x="570451" y="169121"/>
                        <a:pt x="570019" y="173084"/>
                      </a:cubicBezTo>
                      <a:cubicBezTo>
                        <a:pt x="563949" y="173926"/>
                        <a:pt x="558448" y="177104"/>
                        <a:pt x="554686" y="181943"/>
                      </a:cubicBezTo>
                      <a:cubicBezTo>
                        <a:pt x="547686" y="190249"/>
                        <a:pt x="539608" y="197581"/>
                        <a:pt x="530666" y="203748"/>
                      </a:cubicBezTo>
                      <a:cubicBezTo>
                        <a:pt x="527245" y="206432"/>
                        <a:pt x="524054" y="209394"/>
                        <a:pt x="521126" y="212607"/>
                      </a:cubicBezTo>
                      <a:cubicBezTo>
                        <a:pt x="519422" y="214311"/>
                        <a:pt x="517548" y="217207"/>
                        <a:pt x="515845" y="217207"/>
                      </a:cubicBezTo>
                      <a:cubicBezTo>
                        <a:pt x="509030" y="217207"/>
                        <a:pt x="509030" y="223680"/>
                        <a:pt x="505453" y="226576"/>
                      </a:cubicBezTo>
                      <a:cubicBezTo>
                        <a:pt x="501875" y="229472"/>
                        <a:pt x="503238" y="236287"/>
                        <a:pt x="504431" y="241398"/>
                      </a:cubicBezTo>
                      <a:cubicBezTo>
                        <a:pt x="508863" y="251931"/>
                        <a:pt x="509467" y="263686"/>
                        <a:pt x="506134" y="274617"/>
                      </a:cubicBezTo>
                      <a:cubicBezTo>
                        <a:pt x="504090" y="279217"/>
                        <a:pt x="506134" y="282454"/>
                        <a:pt x="511926" y="285009"/>
                      </a:cubicBezTo>
                      <a:lnTo>
                        <a:pt x="524533" y="291653"/>
                      </a:lnTo>
                      <a:cubicBezTo>
                        <a:pt x="524533" y="298979"/>
                        <a:pt x="530836" y="295231"/>
                        <a:pt x="533732" y="297957"/>
                      </a:cubicBezTo>
                      <a:cubicBezTo>
                        <a:pt x="536628" y="300682"/>
                        <a:pt x="542591" y="300342"/>
                        <a:pt x="547531" y="298979"/>
                      </a:cubicBezTo>
                      <a:cubicBezTo>
                        <a:pt x="557412" y="296253"/>
                        <a:pt x="567634" y="294379"/>
                        <a:pt x="577514" y="291483"/>
                      </a:cubicBezTo>
                      <a:cubicBezTo>
                        <a:pt x="593082" y="288166"/>
                        <a:pt x="608843" y="285832"/>
                        <a:pt x="624704" y="284498"/>
                      </a:cubicBezTo>
                      <a:cubicBezTo>
                        <a:pt x="626232" y="291451"/>
                        <a:pt x="632799" y="296100"/>
                        <a:pt x="639866" y="295231"/>
                      </a:cubicBezTo>
                      <a:cubicBezTo>
                        <a:pt x="641813" y="295118"/>
                        <a:pt x="643753" y="295531"/>
                        <a:pt x="645487" y="296423"/>
                      </a:cubicBezTo>
                      <a:cubicBezTo>
                        <a:pt x="647532" y="297616"/>
                        <a:pt x="649576" y="299319"/>
                        <a:pt x="648043" y="302215"/>
                      </a:cubicBezTo>
                      <a:cubicBezTo>
                        <a:pt x="635663" y="300941"/>
                        <a:pt x="623312" y="304892"/>
                        <a:pt x="613971" y="313118"/>
                      </a:cubicBezTo>
                      <a:cubicBezTo>
                        <a:pt x="611394" y="314442"/>
                        <a:pt x="608520" y="315088"/>
                        <a:pt x="605624" y="314992"/>
                      </a:cubicBezTo>
                      <a:cubicBezTo>
                        <a:pt x="601649" y="314798"/>
                        <a:pt x="597707" y="314170"/>
                        <a:pt x="593869" y="313118"/>
                      </a:cubicBezTo>
                      <a:cubicBezTo>
                        <a:pt x="576392" y="309285"/>
                        <a:pt x="558111" y="312270"/>
                        <a:pt x="542761" y="321466"/>
                      </a:cubicBezTo>
                      <a:cubicBezTo>
                        <a:pt x="541945" y="326555"/>
                        <a:pt x="542657" y="331773"/>
                        <a:pt x="544806" y="336458"/>
                      </a:cubicBezTo>
                      <a:cubicBezTo>
                        <a:pt x="547531" y="341909"/>
                        <a:pt x="553835" y="338843"/>
                        <a:pt x="556560" y="341228"/>
                      </a:cubicBezTo>
                      <a:lnTo>
                        <a:pt x="556560" y="361500"/>
                      </a:lnTo>
                      <a:cubicBezTo>
                        <a:pt x="556523" y="366667"/>
                        <a:pt x="552918" y="371120"/>
                        <a:pt x="547872" y="372233"/>
                      </a:cubicBezTo>
                      <a:cubicBezTo>
                        <a:pt x="543530" y="373797"/>
                        <a:pt x="538686" y="372086"/>
                        <a:pt x="536288" y="368144"/>
                      </a:cubicBezTo>
                      <a:cubicBezTo>
                        <a:pt x="532881" y="364226"/>
                        <a:pt x="528962" y="360478"/>
                        <a:pt x="525896" y="357241"/>
                      </a:cubicBezTo>
                      <a:cubicBezTo>
                        <a:pt x="517431" y="356969"/>
                        <a:pt x="509661" y="361901"/>
                        <a:pt x="506305" y="369677"/>
                      </a:cubicBezTo>
                      <a:cubicBezTo>
                        <a:pt x="501628" y="378320"/>
                        <a:pt x="500179" y="388344"/>
                        <a:pt x="502216" y="397957"/>
                      </a:cubicBezTo>
                      <a:cubicBezTo>
                        <a:pt x="502216" y="401875"/>
                        <a:pt x="503920" y="405793"/>
                        <a:pt x="504431" y="409712"/>
                      </a:cubicBezTo>
                      <a:cubicBezTo>
                        <a:pt x="505431" y="413781"/>
                        <a:pt x="504046" y="418068"/>
                        <a:pt x="500853" y="420785"/>
                      </a:cubicBezTo>
                      <a:lnTo>
                        <a:pt x="483647" y="420785"/>
                      </a:lnTo>
                      <a:cubicBezTo>
                        <a:pt x="483647" y="423681"/>
                        <a:pt x="484669" y="426747"/>
                        <a:pt x="483647" y="428110"/>
                      </a:cubicBezTo>
                      <a:cubicBezTo>
                        <a:pt x="480562" y="432628"/>
                        <a:pt x="475303" y="435160"/>
                        <a:pt x="469848" y="434754"/>
                      </a:cubicBezTo>
                      <a:cubicBezTo>
                        <a:pt x="463023" y="434141"/>
                        <a:pt x="457017" y="430006"/>
                        <a:pt x="454005" y="423851"/>
                      </a:cubicBezTo>
                      <a:cubicBezTo>
                        <a:pt x="443357" y="423723"/>
                        <a:pt x="432877" y="426492"/>
                        <a:pt x="423681" y="431858"/>
                      </a:cubicBezTo>
                      <a:cubicBezTo>
                        <a:pt x="419364" y="434088"/>
                        <a:pt x="414928" y="436080"/>
                        <a:pt x="410393" y="437821"/>
                      </a:cubicBezTo>
                      <a:cubicBezTo>
                        <a:pt x="406645" y="439184"/>
                        <a:pt x="402727" y="439695"/>
                        <a:pt x="399149" y="441398"/>
                      </a:cubicBezTo>
                      <a:cubicBezTo>
                        <a:pt x="395626" y="443490"/>
                        <a:pt x="392214" y="445764"/>
                        <a:pt x="388928" y="448212"/>
                      </a:cubicBezTo>
                      <a:lnTo>
                        <a:pt x="373085" y="435947"/>
                      </a:lnTo>
                      <a:lnTo>
                        <a:pt x="373085" y="435947"/>
                      </a:lnTo>
                      <a:cubicBezTo>
                        <a:pt x="367958" y="432407"/>
                        <a:pt x="361175" y="432407"/>
                        <a:pt x="356049" y="435947"/>
                      </a:cubicBezTo>
                      <a:cubicBezTo>
                        <a:pt x="351863" y="438393"/>
                        <a:pt x="347403" y="440337"/>
                        <a:pt x="342761" y="441739"/>
                      </a:cubicBezTo>
                      <a:cubicBezTo>
                        <a:pt x="340054" y="442661"/>
                        <a:pt x="337120" y="442661"/>
                        <a:pt x="334413" y="441739"/>
                      </a:cubicBezTo>
                      <a:cubicBezTo>
                        <a:pt x="333391" y="441739"/>
                        <a:pt x="333391" y="438332"/>
                        <a:pt x="332710" y="436117"/>
                      </a:cubicBezTo>
                      <a:lnTo>
                        <a:pt x="319251" y="431688"/>
                      </a:lnTo>
                      <a:cubicBezTo>
                        <a:pt x="317037" y="427770"/>
                        <a:pt x="314652" y="424022"/>
                        <a:pt x="312778" y="420103"/>
                      </a:cubicBezTo>
                      <a:cubicBezTo>
                        <a:pt x="310524" y="416972"/>
                        <a:pt x="311236" y="412608"/>
                        <a:pt x="314365" y="410354"/>
                      </a:cubicBezTo>
                      <a:cubicBezTo>
                        <a:pt x="314514" y="410248"/>
                        <a:pt x="314667" y="410148"/>
                        <a:pt x="314822" y="410052"/>
                      </a:cubicBezTo>
                      <a:cubicBezTo>
                        <a:pt x="314929" y="407725"/>
                        <a:pt x="315388" y="405427"/>
                        <a:pt x="316185" y="403238"/>
                      </a:cubicBezTo>
                      <a:cubicBezTo>
                        <a:pt x="317943" y="399804"/>
                        <a:pt x="320117" y="396601"/>
                        <a:pt x="322659" y="393698"/>
                      </a:cubicBezTo>
                      <a:cubicBezTo>
                        <a:pt x="325531" y="391326"/>
                        <a:pt x="328609" y="389217"/>
                        <a:pt x="331858" y="387395"/>
                      </a:cubicBezTo>
                      <a:cubicBezTo>
                        <a:pt x="321977" y="380240"/>
                        <a:pt x="321807" y="379728"/>
                        <a:pt x="324703" y="370359"/>
                      </a:cubicBezTo>
                      <a:cubicBezTo>
                        <a:pt x="325137" y="368912"/>
                        <a:pt x="325650" y="367492"/>
                        <a:pt x="326236" y="366100"/>
                      </a:cubicBezTo>
                      <a:cubicBezTo>
                        <a:pt x="327285" y="363786"/>
                        <a:pt x="326262" y="361061"/>
                        <a:pt x="323950" y="360010"/>
                      </a:cubicBezTo>
                      <a:cubicBezTo>
                        <a:pt x="323917" y="359996"/>
                        <a:pt x="323883" y="359981"/>
                        <a:pt x="323851" y="359967"/>
                      </a:cubicBezTo>
                      <a:cubicBezTo>
                        <a:pt x="321573" y="359538"/>
                        <a:pt x="319221" y="360095"/>
                        <a:pt x="317377" y="361500"/>
                      </a:cubicBezTo>
                      <a:cubicBezTo>
                        <a:pt x="314149" y="364527"/>
                        <a:pt x="311132" y="367771"/>
                        <a:pt x="308348" y="371211"/>
                      </a:cubicBezTo>
                      <a:cubicBezTo>
                        <a:pt x="304263" y="370952"/>
                        <a:pt x="300168" y="370952"/>
                        <a:pt x="296083" y="371211"/>
                      </a:cubicBezTo>
                      <a:cubicBezTo>
                        <a:pt x="294890" y="371211"/>
                        <a:pt x="294209" y="373936"/>
                        <a:pt x="293187" y="375470"/>
                      </a:cubicBezTo>
                      <a:lnTo>
                        <a:pt x="297786" y="377343"/>
                      </a:lnTo>
                      <a:cubicBezTo>
                        <a:pt x="300001" y="384158"/>
                        <a:pt x="291994" y="381943"/>
                        <a:pt x="289779" y="386202"/>
                      </a:cubicBezTo>
                      <a:cubicBezTo>
                        <a:pt x="291824" y="393357"/>
                        <a:pt x="287224" y="403238"/>
                        <a:pt x="295742" y="409200"/>
                      </a:cubicBezTo>
                      <a:cubicBezTo>
                        <a:pt x="296420" y="409943"/>
                        <a:pt x="296786" y="410919"/>
                        <a:pt x="296764" y="411926"/>
                      </a:cubicBezTo>
                      <a:cubicBezTo>
                        <a:pt x="299032" y="422260"/>
                        <a:pt x="300624" y="432732"/>
                        <a:pt x="301534" y="443272"/>
                      </a:cubicBezTo>
                      <a:cubicBezTo>
                        <a:pt x="299490" y="444635"/>
                        <a:pt x="297445" y="445657"/>
                        <a:pt x="295572" y="447190"/>
                      </a:cubicBezTo>
                      <a:lnTo>
                        <a:pt x="290120" y="452642"/>
                      </a:lnTo>
                      <a:cubicBezTo>
                        <a:pt x="283135" y="447701"/>
                        <a:pt x="276491" y="446509"/>
                        <a:pt x="270359" y="452642"/>
                      </a:cubicBezTo>
                      <a:cubicBezTo>
                        <a:pt x="269336" y="453834"/>
                        <a:pt x="266781" y="453494"/>
                        <a:pt x="264907" y="453834"/>
                      </a:cubicBezTo>
                      <a:cubicBezTo>
                        <a:pt x="259997" y="454139"/>
                        <a:pt x="255106" y="454708"/>
                        <a:pt x="250256" y="455538"/>
                      </a:cubicBezTo>
                      <a:cubicBezTo>
                        <a:pt x="245146" y="456560"/>
                        <a:pt x="244294" y="459286"/>
                        <a:pt x="245827" y="465589"/>
                      </a:cubicBezTo>
                      <a:cubicBezTo>
                        <a:pt x="246110" y="467509"/>
                        <a:pt x="246110" y="469461"/>
                        <a:pt x="245827" y="471381"/>
                      </a:cubicBezTo>
                      <a:lnTo>
                        <a:pt x="233220" y="466611"/>
                      </a:lnTo>
                      <a:cubicBezTo>
                        <a:pt x="231043" y="471923"/>
                        <a:pt x="228241" y="476955"/>
                        <a:pt x="224873" y="481603"/>
                      </a:cubicBezTo>
                      <a:cubicBezTo>
                        <a:pt x="220444" y="486373"/>
                        <a:pt x="226065" y="492506"/>
                        <a:pt x="221295" y="497276"/>
                      </a:cubicBezTo>
                      <a:cubicBezTo>
                        <a:pt x="207370" y="499301"/>
                        <a:pt x="193890" y="503679"/>
                        <a:pt x="181432" y="510223"/>
                      </a:cubicBezTo>
                      <a:cubicBezTo>
                        <a:pt x="180956" y="512758"/>
                        <a:pt x="180616" y="515318"/>
                        <a:pt x="180409" y="517889"/>
                      </a:cubicBezTo>
                      <a:cubicBezTo>
                        <a:pt x="180583" y="523630"/>
                        <a:pt x="176524" y="528634"/>
                        <a:pt x="170869" y="529644"/>
                      </a:cubicBezTo>
                      <a:cubicBezTo>
                        <a:pt x="163418" y="531261"/>
                        <a:pt x="157130" y="536226"/>
                        <a:pt x="153834" y="543102"/>
                      </a:cubicBezTo>
                      <a:cubicBezTo>
                        <a:pt x="145288" y="544593"/>
                        <a:pt x="136527" y="542153"/>
                        <a:pt x="129983" y="536458"/>
                      </a:cubicBezTo>
                      <a:cubicBezTo>
                        <a:pt x="129983" y="536458"/>
                        <a:pt x="126747" y="536458"/>
                        <a:pt x="124702" y="536458"/>
                      </a:cubicBezTo>
                      <a:cubicBezTo>
                        <a:pt x="127258" y="543443"/>
                        <a:pt x="131176" y="548894"/>
                        <a:pt x="127598" y="556390"/>
                      </a:cubicBezTo>
                      <a:cubicBezTo>
                        <a:pt x="119762" y="556390"/>
                        <a:pt x="111585" y="560138"/>
                        <a:pt x="103748" y="554516"/>
                      </a:cubicBezTo>
                      <a:cubicBezTo>
                        <a:pt x="102392" y="553918"/>
                        <a:pt x="100845" y="553918"/>
                        <a:pt x="99489" y="554516"/>
                      </a:cubicBezTo>
                      <a:lnTo>
                        <a:pt x="80920" y="558605"/>
                      </a:lnTo>
                      <a:lnTo>
                        <a:pt x="83816" y="571041"/>
                      </a:lnTo>
                      <a:cubicBezTo>
                        <a:pt x="91142" y="573426"/>
                        <a:pt x="98126" y="575981"/>
                        <a:pt x="105281" y="577685"/>
                      </a:cubicBezTo>
                      <a:cubicBezTo>
                        <a:pt x="111721" y="578986"/>
                        <a:pt x="117051" y="583482"/>
                        <a:pt x="119421" y="589610"/>
                      </a:cubicBezTo>
                      <a:cubicBezTo>
                        <a:pt x="122569" y="597349"/>
                        <a:pt x="128203" y="603823"/>
                        <a:pt x="135435" y="608009"/>
                      </a:cubicBezTo>
                      <a:cubicBezTo>
                        <a:pt x="137193" y="624228"/>
                        <a:pt x="135922" y="640634"/>
                        <a:pt x="131687" y="656390"/>
                      </a:cubicBezTo>
                      <a:cubicBezTo>
                        <a:pt x="130908" y="663024"/>
                        <a:pt x="124898" y="667772"/>
                        <a:pt x="118264" y="666993"/>
                      </a:cubicBezTo>
                      <a:cubicBezTo>
                        <a:pt x="117619" y="666918"/>
                        <a:pt x="116980" y="666791"/>
                        <a:pt x="116355" y="666612"/>
                      </a:cubicBezTo>
                      <a:cubicBezTo>
                        <a:pt x="104649" y="665254"/>
                        <a:pt x="92874" y="664571"/>
                        <a:pt x="81091" y="664567"/>
                      </a:cubicBezTo>
                      <a:cubicBezTo>
                        <a:pt x="65929" y="663716"/>
                        <a:pt x="50937" y="661331"/>
                        <a:pt x="35605" y="661160"/>
                      </a:cubicBezTo>
                      <a:cubicBezTo>
                        <a:pt x="33220" y="661160"/>
                        <a:pt x="31005" y="659457"/>
                        <a:pt x="28620" y="659116"/>
                      </a:cubicBezTo>
                      <a:cubicBezTo>
                        <a:pt x="26724" y="658593"/>
                        <a:pt x="24724" y="658593"/>
                        <a:pt x="22828" y="659116"/>
                      </a:cubicBezTo>
                      <a:cubicBezTo>
                        <a:pt x="16695" y="662694"/>
                        <a:pt x="10562" y="666612"/>
                        <a:pt x="3918" y="670871"/>
                      </a:cubicBezTo>
                      <a:cubicBezTo>
                        <a:pt x="5111" y="673426"/>
                        <a:pt x="6303" y="675981"/>
                        <a:pt x="7325" y="678707"/>
                      </a:cubicBezTo>
                      <a:cubicBezTo>
                        <a:pt x="8670" y="681291"/>
                        <a:pt x="9426" y="684143"/>
                        <a:pt x="9540" y="687055"/>
                      </a:cubicBezTo>
                      <a:cubicBezTo>
                        <a:pt x="8956" y="693476"/>
                        <a:pt x="9591" y="699949"/>
                        <a:pt x="11414" y="706135"/>
                      </a:cubicBezTo>
                      <a:cubicBezTo>
                        <a:pt x="12181" y="709958"/>
                        <a:pt x="12181" y="713896"/>
                        <a:pt x="11414" y="717719"/>
                      </a:cubicBezTo>
                      <a:cubicBezTo>
                        <a:pt x="10131" y="727045"/>
                        <a:pt x="7005" y="736021"/>
                        <a:pt x="2215" y="744125"/>
                      </a:cubicBezTo>
                      <a:cubicBezTo>
                        <a:pt x="940" y="747096"/>
                        <a:pt x="191" y="750266"/>
                        <a:pt x="0" y="753494"/>
                      </a:cubicBezTo>
                      <a:lnTo>
                        <a:pt x="9881" y="760649"/>
                      </a:lnTo>
                      <a:lnTo>
                        <a:pt x="9881" y="785692"/>
                      </a:lnTo>
                      <a:cubicBezTo>
                        <a:pt x="16615" y="787627"/>
                        <a:pt x="23760" y="787627"/>
                        <a:pt x="30494" y="785692"/>
                      </a:cubicBezTo>
                      <a:cubicBezTo>
                        <a:pt x="39012" y="783137"/>
                        <a:pt x="43782" y="785692"/>
                        <a:pt x="48893" y="794210"/>
                      </a:cubicBezTo>
                      <a:cubicBezTo>
                        <a:pt x="49915" y="795914"/>
                        <a:pt x="50767" y="797617"/>
                        <a:pt x="51619" y="799321"/>
                      </a:cubicBezTo>
                      <a:cubicBezTo>
                        <a:pt x="53659" y="803069"/>
                        <a:pt x="57573" y="805416"/>
                        <a:pt x="61840" y="805454"/>
                      </a:cubicBezTo>
                      <a:cubicBezTo>
                        <a:pt x="71850" y="796467"/>
                        <a:pt x="85314" y="792355"/>
                        <a:pt x="98637" y="794210"/>
                      </a:cubicBezTo>
                      <a:cubicBezTo>
                        <a:pt x="105919" y="794116"/>
                        <a:pt x="113171" y="793259"/>
                        <a:pt x="120273" y="791655"/>
                      </a:cubicBezTo>
                      <a:cubicBezTo>
                        <a:pt x="123164" y="785002"/>
                        <a:pt x="128833" y="779956"/>
                        <a:pt x="135776" y="777856"/>
                      </a:cubicBezTo>
                      <a:cubicBezTo>
                        <a:pt x="137537" y="776980"/>
                        <a:pt x="139014" y="775621"/>
                        <a:pt x="140034" y="773937"/>
                      </a:cubicBezTo>
                      <a:lnTo>
                        <a:pt x="153152" y="755879"/>
                      </a:lnTo>
                      <a:cubicBezTo>
                        <a:pt x="152682" y="754752"/>
                        <a:pt x="152111" y="753668"/>
                        <a:pt x="151448" y="752643"/>
                      </a:cubicBezTo>
                      <a:cubicBezTo>
                        <a:pt x="147476" y="746636"/>
                        <a:pt x="148108" y="738694"/>
                        <a:pt x="152982" y="733392"/>
                      </a:cubicBezTo>
                      <a:cubicBezTo>
                        <a:pt x="157070" y="727941"/>
                        <a:pt x="161670" y="722660"/>
                        <a:pt x="165418" y="716356"/>
                      </a:cubicBezTo>
                      <a:cubicBezTo>
                        <a:pt x="167696" y="712486"/>
                        <a:pt x="171556" y="709808"/>
                        <a:pt x="175980" y="709031"/>
                      </a:cubicBezTo>
                      <a:cubicBezTo>
                        <a:pt x="184040" y="706656"/>
                        <a:pt x="191725" y="703159"/>
                        <a:pt x="198808" y="698639"/>
                      </a:cubicBezTo>
                      <a:cubicBezTo>
                        <a:pt x="203510" y="696518"/>
                        <a:pt x="206123" y="691431"/>
                        <a:pt x="205111" y="686373"/>
                      </a:cubicBezTo>
                      <a:cubicBezTo>
                        <a:pt x="205111" y="685010"/>
                        <a:pt x="205111" y="683648"/>
                        <a:pt x="204089" y="682114"/>
                      </a:cubicBezTo>
                      <a:cubicBezTo>
                        <a:pt x="202386" y="672063"/>
                        <a:pt x="203237" y="670189"/>
                        <a:pt x="211755" y="665079"/>
                      </a:cubicBezTo>
                      <a:lnTo>
                        <a:pt x="219251" y="661331"/>
                      </a:lnTo>
                      <a:cubicBezTo>
                        <a:pt x="224268" y="662162"/>
                        <a:pt x="229331" y="662673"/>
                        <a:pt x="234413" y="662864"/>
                      </a:cubicBezTo>
                      <a:cubicBezTo>
                        <a:pt x="239864" y="662864"/>
                        <a:pt x="243101" y="667123"/>
                        <a:pt x="247871" y="668315"/>
                      </a:cubicBezTo>
                      <a:cubicBezTo>
                        <a:pt x="253013" y="670278"/>
                        <a:pt x="258822" y="669155"/>
                        <a:pt x="262863" y="665419"/>
                      </a:cubicBezTo>
                      <a:cubicBezTo>
                        <a:pt x="267278" y="661493"/>
                        <a:pt x="272353" y="658378"/>
                        <a:pt x="277854" y="656220"/>
                      </a:cubicBezTo>
                      <a:cubicBezTo>
                        <a:pt x="282919" y="654417"/>
                        <a:pt x="287517" y="651508"/>
                        <a:pt x="291313" y="647702"/>
                      </a:cubicBezTo>
                      <a:cubicBezTo>
                        <a:pt x="293187" y="645658"/>
                        <a:pt x="296594" y="643102"/>
                        <a:pt x="298638" y="643613"/>
                      </a:cubicBezTo>
                      <a:cubicBezTo>
                        <a:pt x="305280" y="645373"/>
                        <a:pt x="311773" y="647653"/>
                        <a:pt x="318059" y="650428"/>
                      </a:cubicBezTo>
                      <a:cubicBezTo>
                        <a:pt x="321636" y="651961"/>
                        <a:pt x="322488" y="655368"/>
                        <a:pt x="323681" y="658775"/>
                      </a:cubicBezTo>
                      <a:cubicBezTo>
                        <a:pt x="325866" y="666871"/>
                        <a:pt x="330366" y="674153"/>
                        <a:pt x="336628" y="679729"/>
                      </a:cubicBezTo>
                      <a:cubicBezTo>
                        <a:pt x="344464" y="685692"/>
                        <a:pt x="351449" y="692677"/>
                        <a:pt x="358945" y="698980"/>
                      </a:cubicBezTo>
                      <a:cubicBezTo>
                        <a:pt x="361355" y="701399"/>
                        <a:pt x="364347" y="703159"/>
                        <a:pt x="367633" y="704091"/>
                      </a:cubicBezTo>
                      <a:cubicBezTo>
                        <a:pt x="375795" y="705956"/>
                        <a:pt x="383390" y="709753"/>
                        <a:pt x="389780" y="715164"/>
                      </a:cubicBezTo>
                      <a:cubicBezTo>
                        <a:pt x="394209" y="718060"/>
                        <a:pt x="399490" y="719763"/>
                        <a:pt x="401875" y="725385"/>
                      </a:cubicBezTo>
                      <a:cubicBezTo>
                        <a:pt x="402897" y="727050"/>
                        <a:pt x="404461" y="728314"/>
                        <a:pt x="406304" y="728963"/>
                      </a:cubicBezTo>
                      <a:cubicBezTo>
                        <a:pt x="417889" y="733222"/>
                        <a:pt x="417207" y="744125"/>
                        <a:pt x="420103" y="752983"/>
                      </a:cubicBezTo>
                      <a:lnTo>
                        <a:pt x="413630" y="763716"/>
                      </a:lnTo>
                      <a:cubicBezTo>
                        <a:pt x="412097" y="763716"/>
                        <a:pt x="411756" y="764908"/>
                        <a:pt x="411245" y="764908"/>
                      </a:cubicBezTo>
                      <a:cubicBezTo>
                        <a:pt x="398473" y="769706"/>
                        <a:pt x="384650" y="771001"/>
                        <a:pt x="371211" y="768656"/>
                      </a:cubicBezTo>
                      <a:cubicBezTo>
                        <a:pt x="368485" y="767634"/>
                        <a:pt x="364567" y="769678"/>
                        <a:pt x="361500" y="770871"/>
                      </a:cubicBezTo>
                      <a:cubicBezTo>
                        <a:pt x="358434" y="772063"/>
                        <a:pt x="360648" y="773426"/>
                        <a:pt x="360137" y="774960"/>
                      </a:cubicBezTo>
                      <a:lnTo>
                        <a:pt x="394209" y="793018"/>
                      </a:lnTo>
                      <a:cubicBezTo>
                        <a:pt x="396923" y="794525"/>
                        <a:pt x="400345" y="793546"/>
                        <a:pt x="401853" y="790832"/>
                      </a:cubicBezTo>
                      <a:cubicBezTo>
                        <a:pt x="402349" y="789939"/>
                        <a:pt x="402592" y="788927"/>
                        <a:pt x="402557" y="787907"/>
                      </a:cubicBezTo>
                      <a:cubicBezTo>
                        <a:pt x="402557" y="785863"/>
                        <a:pt x="401705" y="783989"/>
                        <a:pt x="401705" y="782115"/>
                      </a:cubicBezTo>
                      <a:cubicBezTo>
                        <a:pt x="401597" y="777074"/>
                        <a:pt x="403870" y="772276"/>
                        <a:pt x="407838" y="769167"/>
                      </a:cubicBezTo>
                      <a:lnTo>
                        <a:pt x="416185" y="769167"/>
                      </a:lnTo>
                      <a:lnTo>
                        <a:pt x="421637" y="763546"/>
                      </a:lnTo>
                      <a:cubicBezTo>
                        <a:pt x="425385" y="759287"/>
                        <a:pt x="425555" y="752643"/>
                        <a:pt x="432199" y="749917"/>
                      </a:cubicBezTo>
                      <a:cubicBezTo>
                        <a:pt x="434754" y="748895"/>
                        <a:pt x="433902" y="744466"/>
                        <a:pt x="432199" y="742081"/>
                      </a:cubicBezTo>
                      <a:cubicBezTo>
                        <a:pt x="430044" y="739794"/>
                        <a:pt x="427708" y="737687"/>
                        <a:pt x="425214" y="735777"/>
                      </a:cubicBezTo>
                      <a:cubicBezTo>
                        <a:pt x="425379" y="729801"/>
                        <a:pt x="428862" y="724414"/>
                        <a:pt x="434243" y="721808"/>
                      </a:cubicBezTo>
                      <a:cubicBezTo>
                        <a:pt x="438429" y="722862"/>
                        <a:pt x="442528" y="724229"/>
                        <a:pt x="446509" y="725896"/>
                      </a:cubicBezTo>
                      <a:cubicBezTo>
                        <a:pt x="449681" y="728249"/>
                        <a:pt x="452594" y="730932"/>
                        <a:pt x="455197" y="733903"/>
                      </a:cubicBezTo>
                      <a:cubicBezTo>
                        <a:pt x="455197" y="729985"/>
                        <a:pt x="456219" y="727600"/>
                        <a:pt x="455197" y="726748"/>
                      </a:cubicBezTo>
                      <a:cubicBezTo>
                        <a:pt x="451894" y="723128"/>
                        <a:pt x="448110" y="719975"/>
                        <a:pt x="443954" y="717378"/>
                      </a:cubicBezTo>
                      <a:cubicBezTo>
                        <a:pt x="434754" y="711927"/>
                        <a:pt x="425044" y="707327"/>
                        <a:pt x="415844" y="702557"/>
                      </a:cubicBezTo>
                      <a:lnTo>
                        <a:pt x="415844" y="694551"/>
                      </a:lnTo>
                      <a:cubicBezTo>
                        <a:pt x="398832" y="696186"/>
                        <a:pt x="383240" y="684966"/>
                        <a:pt x="379388" y="668315"/>
                      </a:cubicBezTo>
                      <a:cubicBezTo>
                        <a:pt x="378093" y="664019"/>
                        <a:pt x="375154" y="660407"/>
                        <a:pt x="371211" y="658264"/>
                      </a:cubicBezTo>
                      <a:lnTo>
                        <a:pt x="362522" y="652642"/>
                      </a:lnTo>
                      <a:cubicBezTo>
                        <a:pt x="357623" y="649925"/>
                        <a:pt x="354761" y="644598"/>
                        <a:pt x="355197" y="639014"/>
                      </a:cubicBezTo>
                      <a:cubicBezTo>
                        <a:pt x="355563" y="633341"/>
                        <a:pt x="355563" y="627651"/>
                        <a:pt x="355197" y="621978"/>
                      </a:cubicBezTo>
                      <a:cubicBezTo>
                        <a:pt x="363204" y="619763"/>
                        <a:pt x="369848" y="613630"/>
                        <a:pt x="378877" y="616526"/>
                      </a:cubicBezTo>
                      <a:cubicBezTo>
                        <a:pt x="380069" y="621978"/>
                        <a:pt x="375470" y="628281"/>
                        <a:pt x="382965" y="631518"/>
                      </a:cubicBezTo>
                      <a:lnTo>
                        <a:pt x="390972" y="624874"/>
                      </a:lnTo>
                      <a:cubicBezTo>
                        <a:pt x="395243" y="625606"/>
                        <a:pt x="398587" y="628951"/>
                        <a:pt x="399320" y="633222"/>
                      </a:cubicBezTo>
                      <a:cubicBezTo>
                        <a:pt x="402267" y="647552"/>
                        <a:pt x="413214" y="658896"/>
                        <a:pt x="427429" y="662353"/>
                      </a:cubicBezTo>
                      <a:cubicBezTo>
                        <a:pt x="431103" y="663665"/>
                        <a:pt x="434594" y="665440"/>
                        <a:pt x="437821" y="667634"/>
                      </a:cubicBezTo>
                      <a:cubicBezTo>
                        <a:pt x="443443" y="671382"/>
                        <a:pt x="448724" y="675981"/>
                        <a:pt x="454857" y="679218"/>
                      </a:cubicBezTo>
                      <a:cubicBezTo>
                        <a:pt x="463126" y="683704"/>
                        <a:pt x="470376" y="689852"/>
                        <a:pt x="476151" y="697276"/>
                      </a:cubicBezTo>
                      <a:cubicBezTo>
                        <a:pt x="476151" y="702728"/>
                        <a:pt x="476151" y="708179"/>
                        <a:pt x="474448" y="714312"/>
                      </a:cubicBezTo>
                      <a:cubicBezTo>
                        <a:pt x="473342" y="719196"/>
                        <a:pt x="474749" y="724309"/>
                        <a:pt x="478196" y="727941"/>
                      </a:cubicBezTo>
                      <a:cubicBezTo>
                        <a:pt x="480235" y="730045"/>
                        <a:pt x="482008" y="732390"/>
                        <a:pt x="483477" y="734925"/>
                      </a:cubicBezTo>
                      <a:cubicBezTo>
                        <a:pt x="486593" y="741075"/>
                        <a:pt x="491451" y="746171"/>
                        <a:pt x="497446" y="749576"/>
                      </a:cubicBezTo>
                      <a:cubicBezTo>
                        <a:pt x="498468" y="749576"/>
                        <a:pt x="499831" y="751621"/>
                        <a:pt x="499661" y="752643"/>
                      </a:cubicBezTo>
                      <a:cubicBezTo>
                        <a:pt x="498639" y="759287"/>
                        <a:pt x="503238" y="760820"/>
                        <a:pt x="508008" y="762694"/>
                      </a:cubicBezTo>
                      <a:cubicBezTo>
                        <a:pt x="508008" y="762694"/>
                        <a:pt x="509030" y="764227"/>
                        <a:pt x="509541" y="765079"/>
                      </a:cubicBezTo>
                      <a:lnTo>
                        <a:pt x="503579" y="772575"/>
                      </a:lnTo>
                      <a:cubicBezTo>
                        <a:pt x="508729" y="776769"/>
                        <a:pt x="511831" y="782973"/>
                        <a:pt x="512097" y="789610"/>
                      </a:cubicBezTo>
                      <a:cubicBezTo>
                        <a:pt x="519252" y="786033"/>
                        <a:pt x="524022" y="796765"/>
                        <a:pt x="531688" y="790803"/>
                      </a:cubicBezTo>
                      <a:lnTo>
                        <a:pt x="529303" y="780070"/>
                      </a:lnTo>
                      <a:cubicBezTo>
                        <a:pt x="535606" y="777856"/>
                        <a:pt x="534073" y="774278"/>
                        <a:pt x="532199" y="770701"/>
                      </a:cubicBezTo>
                      <a:lnTo>
                        <a:pt x="547872" y="770701"/>
                      </a:lnTo>
                      <a:lnTo>
                        <a:pt x="550939" y="764227"/>
                      </a:lnTo>
                      <a:lnTo>
                        <a:pt x="550939" y="764227"/>
                      </a:lnTo>
                      <a:cubicBezTo>
                        <a:pt x="549916" y="758264"/>
                        <a:pt x="547872" y="755879"/>
                        <a:pt x="543102" y="757583"/>
                      </a:cubicBezTo>
                      <a:cubicBezTo>
                        <a:pt x="538729" y="759222"/>
                        <a:pt x="533802" y="758155"/>
                        <a:pt x="530496" y="754857"/>
                      </a:cubicBezTo>
                      <a:cubicBezTo>
                        <a:pt x="530496" y="750428"/>
                        <a:pt x="531518" y="745658"/>
                        <a:pt x="532199" y="741058"/>
                      </a:cubicBezTo>
                      <a:cubicBezTo>
                        <a:pt x="529303" y="735096"/>
                        <a:pt x="522659" y="729985"/>
                        <a:pt x="528451" y="721637"/>
                      </a:cubicBezTo>
                      <a:cubicBezTo>
                        <a:pt x="530848" y="723031"/>
                        <a:pt x="533356" y="724229"/>
                        <a:pt x="535947" y="725215"/>
                      </a:cubicBezTo>
                      <a:cubicBezTo>
                        <a:pt x="538283" y="725896"/>
                        <a:pt x="540766" y="725896"/>
                        <a:pt x="543102" y="725215"/>
                      </a:cubicBezTo>
                      <a:cubicBezTo>
                        <a:pt x="544465" y="725215"/>
                        <a:pt x="545317" y="722148"/>
                        <a:pt x="545657" y="720445"/>
                      </a:cubicBezTo>
                      <a:cubicBezTo>
                        <a:pt x="545998" y="718741"/>
                        <a:pt x="548554" y="716867"/>
                        <a:pt x="550939" y="716186"/>
                      </a:cubicBezTo>
                      <a:cubicBezTo>
                        <a:pt x="561915" y="711365"/>
                        <a:pt x="574511" y="711930"/>
                        <a:pt x="585010" y="717719"/>
                      </a:cubicBezTo>
                      <a:cubicBezTo>
                        <a:pt x="590412" y="721232"/>
                        <a:pt x="597394" y="721166"/>
                        <a:pt x="602727" y="717549"/>
                      </a:cubicBezTo>
                      <a:cubicBezTo>
                        <a:pt x="609937" y="711781"/>
                        <a:pt x="619675" y="710287"/>
                        <a:pt x="628281" y="713631"/>
                      </a:cubicBezTo>
                      <a:cubicBezTo>
                        <a:pt x="629922" y="711973"/>
                        <a:pt x="631821" y="710593"/>
                        <a:pt x="633903" y="709542"/>
                      </a:cubicBezTo>
                      <a:cubicBezTo>
                        <a:pt x="629302" y="708368"/>
                        <a:pt x="624801" y="706830"/>
                        <a:pt x="620445" y="704942"/>
                      </a:cubicBezTo>
                      <a:cubicBezTo>
                        <a:pt x="617947" y="703390"/>
                        <a:pt x="615893" y="701220"/>
                        <a:pt x="614482" y="698639"/>
                      </a:cubicBezTo>
                      <a:cubicBezTo>
                        <a:pt x="611927" y="694039"/>
                        <a:pt x="609712" y="689099"/>
                        <a:pt x="607327" y="684159"/>
                      </a:cubicBezTo>
                      <a:cubicBezTo>
                        <a:pt x="614993" y="667123"/>
                        <a:pt x="614993" y="667123"/>
                        <a:pt x="622319" y="662864"/>
                      </a:cubicBezTo>
                      <a:cubicBezTo>
                        <a:pt x="620659" y="650566"/>
                        <a:pt x="627731" y="638757"/>
                        <a:pt x="639355" y="634414"/>
                      </a:cubicBezTo>
                      <a:lnTo>
                        <a:pt x="641399" y="622319"/>
                      </a:lnTo>
                      <a:lnTo>
                        <a:pt x="661842" y="601535"/>
                      </a:lnTo>
                      <a:cubicBezTo>
                        <a:pt x="668194" y="599380"/>
                        <a:pt x="675080" y="599380"/>
                        <a:pt x="681433" y="601535"/>
                      </a:cubicBezTo>
                      <a:cubicBezTo>
                        <a:pt x="682455" y="609712"/>
                        <a:pt x="683818" y="611245"/>
                        <a:pt x="690632" y="610905"/>
                      </a:cubicBezTo>
                      <a:cubicBezTo>
                        <a:pt x="697447" y="610564"/>
                        <a:pt x="701365" y="608860"/>
                        <a:pt x="706305" y="613801"/>
                      </a:cubicBezTo>
                      <a:cubicBezTo>
                        <a:pt x="704772" y="620445"/>
                        <a:pt x="696084" y="618911"/>
                        <a:pt x="693017" y="625385"/>
                      </a:cubicBezTo>
                      <a:lnTo>
                        <a:pt x="705113" y="632540"/>
                      </a:lnTo>
                      <a:lnTo>
                        <a:pt x="707157" y="644636"/>
                      </a:lnTo>
                      <a:cubicBezTo>
                        <a:pt x="710053" y="644636"/>
                        <a:pt x="713120" y="644636"/>
                        <a:pt x="714482" y="644636"/>
                      </a:cubicBezTo>
                      <a:cubicBezTo>
                        <a:pt x="719849" y="641116"/>
                        <a:pt x="725556" y="638148"/>
                        <a:pt x="731518" y="635777"/>
                      </a:cubicBezTo>
                      <a:cubicBezTo>
                        <a:pt x="735793" y="633486"/>
                        <a:pt x="740696" y="632647"/>
                        <a:pt x="745488" y="633392"/>
                      </a:cubicBezTo>
                      <a:cubicBezTo>
                        <a:pt x="748895" y="633392"/>
                        <a:pt x="751109" y="632029"/>
                        <a:pt x="750087" y="627259"/>
                      </a:cubicBezTo>
                      <a:lnTo>
                        <a:pt x="744806" y="627259"/>
                      </a:lnTo>
                      <a:cubicBezTo>
                        <a:pt x="737128" y="629497"/>
                        <a:pt x="729091" y="625089"/>
                        <a:pt x="726850" y="617411"/>
                      </a:cubicBezTo>
                      <a:cubicBezTo>
                        <a:pt x="726653" y="616731"/>
                        <a:pt x="726505" y="616036"/>
                        <a:pt x="726408" y="615334"/>
                      </a:cubicBezTo>
                      <a:cubicBezTo>
                        <a:pt x="725590" y="612380"/>
                        <a:pt x="726844" y="609242"/>
                        <a:pt x="729474" y="607668"/>
                      </a:cubicBezTo>
                      <a:cubicBezTo>
                        <a:pt x="730745" y="606920"/>
                        <a:pt x="732052" y="606237"/>
                        <a:pt x="733392" y="605624"/>
                      </a:cubicBezTo>
                      <a:cubicBezTo>
                        <a:pt x="753120" y="596782"/>
                        <a:pt x="774094" y="591036"/>
                        <a:pt x="795573" y="588588"/>
                      </a:cubicBezTo>
                      <a:cubicBezTo>
                        <a:pt x="795573" y="588588"/>
                        <a:pt x="796936" y="589610"/>
                        <a:pt x="797788" y="590121"/>
                      </a:cubicBezTo>
                      <a:cubicBezTo>
                        <a:pt x="792711" y="595964"/>
                        <a:pt x="786277" y="600469"/>
                        <a:pt x="779048" y="603239"/>
                      </a:cubicBezTo>
                      <a:lnTo>
                        <a:pt x="782285" y="610394"/>
                      </a:lnTo>
                      <a:cubicBezTo>
                        <a:pt x="775982" y="617037"/>
                        <a:pt x="773256" y="627429"/>
                        <a:pt x="762524" y="629985"/>
                      </a:cubicBezTo>
                      <a:cubicBezTo>
                        <a:pt x="767975" y="637651"/>
                        <a:pt x="767975" y="637651"/>
                        <a:pt x="773597" y="640547"/>
                      </a:cubicBezTo>
                      <a:cubicBezTo>
                        <a:pt x="779219" y="643443"/>
                        <a:pt x="786544" y="647021"/>
                        <a:pt x="792677" y="650768"/>
                      </a:cubicBezTo>
                      <a:cubicBezTo>
                        <a:pt x="804602" y="650768"/>
                        <a:pt x="816357" y="650768"/>
                        <a:pt x="828282" y="652302"/>
                      </a:cubicBezTo>
                      <a:cubicBezTo>
                        <a:pt x="852486" y="653509"/>
                        <a:pt x="876244" y="659291"/>
                        <a:pt x="898299" y="669337"/>
                      </a:cubicBezTo>
                      <a:cubicBezTo>
                        <a:pt x="906645" y="674138"/>
                        <a:pt x="915430" y="678130"/>
                        <a:pt x="924534" y="681263"/>
                      </a:cubicBezTo>
                      <a:cubicBezTo>
                        <a:pt x="929246" y="682551"/>
                        <a:pt x="934146" y="683012"/>
                        <a:pt x="939015" y="682625"/>
                      </a:cubicBezTo>
                      <a:lnTo>
                        <a:pt x="939015" y="682625"/>
                      </a:lnTo>
                      <a:cubicBezTo>
                        <a:pt x="936381" y="679087"/>
                        <a:pt x="934733" y="674913"/>
                        <a:pt x="934245" y="670530"/>
                      </a:cubicBezTo>
                      <a:cubicBezTo>
                        <a:pt x="935475" y="660317"/>
                        <a:pt x="930158" y="650431"/>
                        <a:pt x="920957" y="645828"/>
                      </a:cubicBezTo>
                      <a:lnTo>
                        <a:pt x="936459" y="621296"/>
                      </a:lnTo>
                      <a:cubicBezTo>
                        <a:pt x="946616" y="617779"/>
                        <a:pt x="956032" y="612407"/>
                        <a:pt x="964228" y="605453"/>
                      </a:cubicBezTo>
                      <a:cubicBezTo>
                        <a:pt x="972993" y="599997"/>
                        <a:pt x="982369" y="595593"/>
                        <a:pt x="992166" y="592336"/>
                      </a:cubicBezTo>
                      <a:cubicBezTo>
                        <a:pt x="994974" y="591320"/>
                        <a:pt x="998047" y="591320"/>
                        <a:pt x="1000855" y="592336"/>
                      </a:cubicBezTo>
                      <a:lnTo>
                        <a:pt x="1004091" y="593698"/>
                      </a:lnTo>
                      <a:cubicBezTo>
                        <a:pt x="1004970" y="575480"/>
                        <a:pt x="1009005" y="557555"/>
                        <a:pt x="1016016" y="540717"/>
                      </a:cubicBezTo>
                      <a:cubicBezTo>
                        <a:pt x="1020947" y="524201"/>
                        <a:pt x="1031187" y="509770"/>
                        <a:pt x="1045148" y="499661"/>
                      </a:cubicBezTo>
                      <a:cubicBezTo>
                        <a:pt x="1060061" y="493448"/>
                        <a:pt x="1076225" y="490823"/>
                        <a:pt x="1092337" y="491995"/>
                      </a:cubicBezTo>
                      <a:cubicBezTo>
                        <a:pt x="1098911" y="492591"/>
                        <a:pt x="1105525" y="492591"/>
                        <a:pt x="1112099" y="491995"/>
                      </a:cubicBezTo>
                      <a:cubicBezTo>
                        <a:pt x="1117209" y="490972"/>
                        <a:pt x="1117209" y="486032"/>
                        <a:pt x="1117209" y="481603"/>
                      </a:cubicBezTo>
                      <a:cubicBezTo>
                        <a:pt x="1117066" y="472543"/>
                        <a:pt x="1115981" y="463523"/>
                        <a:pt x="1113973" y="454686"/>
                      </a:cubicBezTo>
                      <a:cubicBezTo>
                        <a:pt x="1111663" y="445693"/>
                        <a:pt x="1112018" y="436223"/>
                        <a:pt x="1114995" y="427429"/>
                      </a:cubicBezTo>
                      <a:cubicBezTo>
                        <a:pt x="1103526" y="423718"/>
                        <a:pt x="1096025" y="412713"/>
                        <a:pt x="1096766" y="400683"/>
                      </a:cubicBezTo>
                      <a:cubicBezTo>
                        <a:pt x="1099688" y="387630"/>
                        <a:pt x="1105511" y="375403"/>
                        <a:pt x="1113802" y="364907"/>
                      </a:cubicBezTo>
                      <a:cubicBezTo>
                        <a:pt x="1117380" y="359456"/>
                        <a:pt x="1120957" y="354004"/>
                        <a:pt x="1124364" y="347871"/>
                      </a:cubicBezTo>
                      <a:cubicBezTo>
                        <a:pt x="1127772" y="341739"/>
                        <a:pt x="1132031" y="333561"/>
                        <a:pt x="1135778" y="326406"/>
                      </a:cubicBezTo>
                      <a:cubicBezTo>
                        <a:pt x="1144296" y="310393"/>
                        <a:pt x="1152814" y="294209"/>
                        <a:pt x="1160140" y="277684"/>
                      </a:cubicBezTo>
                      <a:cubicBezTo>
                        <a:pt x="1167840" y="261389"/>
                        <a:pt x="1173559" y="244232"/>
                        <a:pt x="1177175" y="226576"/>
                      </a:cubicBezTo>
                      <a:cubicBezTo>
                        <a:pt x="1178504" y="218006"/>
                        <a:pt x="1179244" y="209353"/>
                        <a:pt x="1179390" y="200682"/>
                      </a:cubicBezTo>
                      <a:cubicBezTo>
                        <a:pt x="1179095" y="191736"/>
                        <a:pt x="1177954" y="182837"/>
                        <a:pt x="1175983" y="174106"/>
                      </a:cubicBezTo>
                      <a:cubicBezTo>
                        <a:pt x="1172390" y="161109"/>
                        <a:pt x="1175380" y="147176"/>
                        <a:pt x="1183990" y="136798"/>
                      </a:cubicBezTo>
                      <a:cubicBezTo>
                        <a:pt x="1188084" y="133224"/>
                        <a:pt x="1192409" y="129922"/>
                        <a:pt x="1196937" y="126917"/>
                      </a:cubicBezTo>
                      <a:cubicBezTo>
                        <a:pt x="1202942" y="121905"/>
                        <a:pt x="1208320" y="116184"/>
                        <a:pt x="1212951" y="109881"/>
                      </a:cubicBezTo>
                      <a:cubicBezTo>
                        <a:pt x="1223774" y="94392"/>
                        <a:pt x="1230191" y="76259"/>
                        <a:pt x="1231520" y="57411"/>
                      </a:cubicBezTo>
                      <a:lnTo>
                        <a:pt x="1231520" y="57411"/>
                      </a:lnTo>
                      <a:cubicBezTo>
                        <a:pt x="1223617" y="54469"/>
                        <a:pt x="1216073" y="50639"/>
                        <a:pt x="1209032" y="45997"/>
                      </a:cubicBezTo>
                      <a:close/>
                      <a:moveTo>
                        <a:pt x="317377" y="213459"/>
                      </a:moveTo>
                      <a:cubicBezTo>
                        <a:pt x="316776" y="211892"/>
                        <a:pt x="316093" y="210357"/>
                        <a:pt x="315333" y="208859"/>
                      </a:cubicBezTo>
                      <a:lnTo>
                        <a:pt x="332369" y="206474"/>
                      </a:lnTo>
                      <a:cubicBezTo>
                        <a:pt x="329984" y="212948"/>
                        <a:pt x="324021" y="213118"/>
                        <a:pt x="317377" y="213459"/>
                      </a:cubicBezTo>
                      <a:close/>
                      <a:moveTo>
                        <a:pt x="334413" y="205622"/>
                      </a:moveTo>
                      <a:cubicBezTo>
                        <a:pt x="334153" y="203643"/>
                        <a:pt x="334153" y="201639"/>
                        <a:pt x="334413" y="199660"/>
                      </a:cubicBezTo>
                      <a:cubicBezTo>
                        <a:pt x="334413" y="199660"/>
                        <a:pt x="336628" y="198638"/>
                        <a:pt x="337820" y="198297"/>
                      </a:cubicBezTo>
                      <a:cubicBezTo>
                        <a:pt x="339013" y="197956"/>
                        <a:pt x="339183" y="201363"/>
                        <a:pt x="338672" y="201874"/>
                      </a:cubicBezTo>
                      <a:cubicBezTo>
                        <a:pt x="337287" y="203607"/>
                        <a:pt x="335684" y="205152"/>
                        <a:pt x="333902" y="206474"/>
                      </a:cubicBezTo>
                      <a:close/>
                      <a:moveTo>
                        <a:pt x="442420" y="310904"/>
                      </a:moveTo>
                      <a:cubicBezTo>
                        <a:pt x="443984" y="311842"/>
                        <a:pt x="445092" y="313382"/>
                        <a:pt x="445487" y="315163"/>
                      </a:cubicBezTo>
                      <a:cubicBezTo>
                        <a:pt x="445487" y="316866"/>
                        <a:pt x="441739" y="318570"/>
                        <a:pt x="439524" y="317377"/>
                      </a:cubicBezTo>
                      <a:cubicBezTo>
                        <a:pt x="437310" y="316185"/>
                        <a:pt x="432880" y="313459"/>
                        <a:pt x="428621" y="311074"/>
                      </a:cubicBezTo>
                      <a:cubicBezTo>
                        <a:pt x="432845" y="309221"/>
                        <a:pt x="437640" y="309159"/>
                        <a:pt x="441909" y="310904"/>
                      </a:cubicBezTo>
                      <a:close/>
                      <a:moveTo>
                        <a:pt x="307837" y="370018"/>
                      </a:moveTo>
                      <a:lnTo>
                        <a:pt x="307837" y="370018"/>
                      </a:lnTo>
                      <a:cubicBezTo>
                        <a:pt x="309882" y="369677"/>
                        <a:pt x="308860" y="369848"/>
                        <a:pt x="307837" y="370018"/>
                      </a:cubicBezTo>
                      <a:close/>
                      <a:moveTo>
                        <a:pt x="531518" y="768656"/>
                      </a:moveTo>
                      <a:cubicBezTo>
                        <a:pt x="531518" y="768656"/>
                        <a:pt x="531518" y="771041"/>
                        <a:pt x="531518" y="772404"/>
                      </a:cubicBezTo>
                      <a:cubicBezTo>
                        <a:pt x="526755" y="771643"/>
                        <a:pt x="522315" y="769512"/>
                        <a:pt x="518741" y="766271"/>
                      </a:cubicBezTo>
                      <a:cubicBezTo>
                        <a:pt x="525385" y="763034"/>
                        <a:pt x="528451" y="763546"/>
                        <a:pt x="531518" y="768656"/>
                      </a:cubicBezTo>
                      <a:close/>
                      <a:moveTo>
                        <a:pt x="688758" y="295231"/>
                      </a:moveTo>
                      <a:cubicBezTo>
                        <a:pt x="685022" y="294801"/>
                        <a:pt x="681251" y="294801"/>
                        <a:pt x="677515" y="295231"/>
                      </a:cubicBezTo>
                      <a:cubicBezTo>
                        <a:pt x="674334" y="296858"/>
                        <a:pt x="671361" y="298859"/>
                        <a:pt x="668656" y="301193"/>
                      </a:cubicBezTo>
                      <a:cubicBezTo>
                        <a:pt x="666927" y="299563"/>
                        <a:pt x="665332" y="297796"/>
                        <a:pt x="663886" y="295912"/>
                      </a:cubicBezTo>
                      <a:lnTo>
                        <a:pt x="646850" y="268655"/>
                      </a:lnTo>
                      <a:cubicBezTo>
                        <a:pt x="647850" y="266730"/>
                        <a:pt x="649111" y="264953"/>
                        <a:pt x="650598" y="263374"/>
                      </a:cubicBezTo>
                      <a:cubicBezTo>
                        <a:pt x="654200" y="260505"/>
                        <a:pt x="657952" y="257832"/>
                        <a:pt x="661842" y="255367"/>
                      </a:cubicBezTo>
                      <a:cubicBezTo>
                        <a:pt x="670700" y="260478"/>
                        <a:pt x="678878" y="265248"/>
                        <a:pt x="687907" y="271040"/>
                      </a:cubicBezTo>
                      <a:cubicBezTo>
                        <a:pt x="691314" y="273425"/>
                        <a:pt x="692847" y="278025"/>
                        <a:pt x="695743" y="282113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pl-PL"/>
                </a:p>
              </p:txBody>
            </p:sp>
            <p:sp>
              <p:nvSpPr>
                <p:cNvPr id="50" name="Freeform: Shape 49">
                  <a:extLst>
                    <a:ext uri="{FF2B5EF4-FFF2-40B4-BE49-F238E27FC236}">
                      <a16:creationId xmlns:a16="http://schemas.microsoft.com/office/drawing/2014/main" id="{F103CF28-65F7-8F68-E702-D1E0FBF19CEC}"/>
                    </a:ext>
                  </a:extLst>
                </p:cNvPr>
                <p:cNvSpPr/>
                <p:nvPr/>
              </p:nvSpPr>
              <p:spPr>
                <a:xfrm>
                  <a:off x="262404" y="2098083"/>
                  <a:ext cx="169165" cy="79720"/>
                </a:xfrm>
                <a:custGeom>
                  <a:avLst/>
                  <a:gdLst>
                    <a:gd name="connsiteX0" fmla="*/ 154174 w 169165"/>
                    <a:gd name="connsiteY0" fmla="*/ 19755 h 79720"/>
                    <a:gd name="connsiteX1" fmla="*/ 146508 w 169165"/>
                    <a:gd name="connsiteY1" fmla="*/ 10215 h 79720"/>
                    <a:gd name="connsiteX2" fmla="*/ 136798 w 169165"/>
                    <a:gd name="connsiteY2" fmla="*/ 5956 h 79720"/>
                    <a:gd name="connsiteX3" fmla="*/ 128791 w 169165"/>
                    <a:gd name="connsiteY3" fmla="*/ 164 h 79720"/>
                    <a:gd name="connsiteX4" fmla="*/ 122147 w 169165"/>
                    <a:gd name="connsiteY4" fmla="*/ 6638 h 79720"/>
                    <a:gd name="connsiteX5" fmla="*/ 119762 w 169165"/>
                    <a:gd name="connsiteY5" fmla="*/ 8171 h 79720"/>
                    <a:gd name="connsiteX6" fmla="*/ 104600 w 169165"/>
                    <a:gd name="connsiteY6" fmla="*/ 12089 h 79720"/>
                    <a:gd name="connsiteX7" fmla="*/ 96763 w 169165"/>
                    <a:gd name="connsiteY7" fmla="*/ 9364 h 79720"/>
                    <a:gd name="connsiteX8" fmla="*/ 92164 w 169165"/>
                    <a:gd name="connsiteY8" fmla="*/ 13111 h 79720"/>
                    <a:gd name="connsiteX9" fmla="*/ 72402 w 169165"/>
                    <a:gd name="connsiteY9" fmla="*/ 18222 h 79720"/>
                    <a:gd name="connsiteX10" fmla="*/ 62010 w 169165"/>
                    <a:gd name="connsiteY10" fmla="*/ 11067 h 79720"/>
                    <a:gd name="connsiteX11" fmla="*/ 60477 w 169165"/>
                    <a:gd name="connsiteY11" fmla="*/ 14645 h 79720"/>
                    <a:gd name="connsiteX12" fmla="*/ 53492 w 169165"/>
                    <a:gd name="connsiteY12" fmla="*/ 23844 h 79720"/>
                    <a:gd name="connsiteX13" fmla="*/ 46849 w 169165"/>
                    <a:gd name="connsiteY13" fmla="*/ 27762 h 79720"/>
                    <a:gd name="connsiteX14" fmla="*/ 41908 w 169165"/>
                    <a:gd name="connsiteY14" fmla="*/ 13623 h 79720"/>
                    <a:gd name="connsiteX15" fmla="*/ 31346 w 169165"/>
                    <a:gd name="connsiteY15" fmla="*/ 4934 h 79720"/>
                    <a:gd name="connsiteX16" fmla="*/ 28961 w 169165"/>
                    <a:gd name="connsiteY16" fmla="*/ 164 h 79720"/>
                    <a:gd name="connsiteX17" fmla="*/ 28961 w 169165"/>
                    <a:gd name="connsiteY17" fmla="*/ 164 h 79720"/>
                    <a:gd name="connsiteX18" fmla="*/ 20784 w 169165"/>
                    <a:gd name="connsiteY18" fmla="*/ 13111 h 79720"/>
                    <a:gd name="connsiteX19" fmla="*/ 6474 w 169165"/>
                    <a:gd name="connsiteY19" fmla="*/ 16348 h 79720"/>
                    <a:gd name="connsiteX20" fmla="*/ 9710 w 169165"/>
                    <a:gd name="connsiteY20" fmla="*/ 21459 h 79720"/>
                    <a:gd name="connsiteX21" fmla="*/ 0 w 169165"/>
                    <a:gd name="connsiteY21" fmla="*/ 26570 h 79720"/>
                    <a:gd name="connsiteX22" fmla="*/ 11244 w 169165"/>
                    <a:gd name="connsiteY22" fmla="*/ 25207 h 79720"/>
                    <a:gd name="connsiteX23" fmla="*/ 31346 w 169165"/>
                    <a:gd name="connsiteY23" fmla="*/ 26570 h 79720"/>
                    <a:gd name="connsiteX24" fmla="*/ 32879 w 169165"/>
                    <a:gd name="connsiteY24" fmla="*/ 28784 h 79720"/>
                    <a:gd name="connsiteX25" fmla="*/ 29642 w 169165"/>
                    <a:gd name="connsiteY25" fmla="*/ 33554 h 79720"/>
                    <a:gd name="connsiteX26" fmla="*/ 32879 w 169165"/>
                    <a:gd name="connsiteY26" fmla="*/ 37984 h 79720"/>
                    <a:gd name="connsiteX27" fmla="*/ 7325 w 169165"/>
                    <a:gd name="connsiteY27" fmla="*/ 42924 h 79720"/>
                    <a:gd name="connsiteX28" fmla="*/ 7325 w 169165"/>
                    <a:gd name="connsiteY28" fmla="*/ 43946 h 79720"/>
                    <a:gd name="connsiteX29" fmla="*/ 23169 w 169165"/>
                    <a:gd name="connsiteY29" fmla="*/ 45139 h 79720"/>
                    <a:gd name="connsiteX30" fmla="*/ 33901 w 169165"/>
                    <a:gd name="connsiteY30" fmla="*/ 55020 h 79720"/>
                    <a:gd name="connsiteX31" fmla="*/ 34545 w 169165"/>
                    <a:gd name="connsiteY31" fmla="*/ 63185 h 79720"/>
                    <a:gd name="connsiteX32" fmla="*/ 32027 w 169165"/>
                    <a:gd name="connsiteY32" fmla="*/ 64900 h 79720"/>
                    <a:gd name="connsiteX33" fmla="*/ 22487 w 169165"/>
                    <a:gd name="connsiteY33" fmla="*/ 69330 h 79720"/>
                    <a:gd name="connsiteX34" fmla="*/ 27087 w 169165"/>
                    <a:gd name="connsiteY34" fmla="*/ 69330 h 79720"/>
                    <a:gd name="connsiteX35" fmla="*/ 61159 w 169165"/>
                    <a:gd name="connsiteY35" fmla="*/ 75122 h 79720"/>
                    <a:gd name="connsiteX36" fmla="*/ 103067 w 169165"/>
                    <a:gd name="connsiteY36" fmla="*/ 73078 h 79720"/>
                    <a:gd name="connsiteX37" fmla="*/ 109711 w 169165"/>
                    <a:gd name="connsiteY37" fmla="*/ 70011 h 79720"/>
                    <a:gd name="connsiteX38" fmla="*/ 135605 w 169165"/>
                    <a:gd name="connsiteY38" fmla="*/ 60471 h 79720"/>
                    <a:gd name="connsiteX39" fmla="*/ 160307 w 169165"/>
                    <a:gd name="connsiteY39" fmla="*/ 46331 h 79720"/>
                    <a:gd name="connsiteX40" fmla="*/ 169166 w 169165"/>
                    <a:gd name="connsiteY40" fmla="*/ 35940 h 79720"/>
                    <a:gd name="connsiteX41" fmla="*/ 166781 w 169165"/>
                    <a:gd name="connsiteY41" fmla="*/ 25037 h 79720"/>
                    <a:gd name="connsiteX42" fmla="*/ 154174 w 169165"/>
                    <a:gd name="connsiteY42" fmla="*/ 19755 h 79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169165" h="79720">
                      <a:moveTo>
                        <a:pt x="154174" y="19755"/>
                      </a:moveTo>
                      <a:cubicBezTo>
                        <a:pt x="149063" y="18222"/>
                        <a:pt x="152811" y="10215"/>
                        <a:pt x="146508" y="10215"/>
                      </a:cubicBezTo>
                      <a:cubicBezTo>
                        <a:pt x="145316" y="4253"/>
                        <a:pt x="139694" y="8341"/>
                        <a:pt x="136798" y="5956"/>
                      </a:cubicBezTo>
                      <a:cubicBezTo>
                        <a:pt x="134537" y="3517"/>
                        <a:pt x="131816" y="1548"/>
                        <a:pt x="128791" y="164"/>
                      </a:cubicBezTo>
                      <a:cubicBezTo>
                        <a:pt x="124021" y="-1028"/>
                        <a:pt x="124532" y="4594"/>
                        <a:pt x="122147" y="6638"/>
                      </a:cubicBezTo>
                      <a:cubicBezTo>
                        <a:pt x="119762" y="8682"/>
                        <a:pt x="120614" y="8171"/>
                        <a:pt x="119762" y="8171"/>
                      </a:cubicBezTo>
                      <a:cubicBezTo>
                        <a:pt x="114571" y="8871"/>
                        <a:pt x="109481" y="10186"/>
                        <a:pt x="104600" y="12089"/>
                      </a:cubicBezTo>
                      <a:cubicBezTo>
                        <a:pt x="102215" y="12089"/>
                        <a:pt x="99319" y="10386"/>
                        <a:pt x="96763" y="9364"/>
                      </a:cubicBezTo>
                      <a:lnTo>
                        <a:pt x="92164" y="13111"/>
                      </a:lnTo>
                      <a:cubicBezTo>
                        <a:pt x="80920" y="6808"/>
                        <a:pt x="80750" y="6808"/>
                        <a:pt x="72402" y="18222"/>
                      </a:cubicBezTo>
                      <a:lnTo>
                        <a:pt x="62010" y="11067"/>
                      </a:lnTo>
                      <a:cubicBezTo>
                        <a:pt x="62010" y="12941"/>
                        <a:pt x="60477" y="13793"/>
                        <a:pt x="60477" y="14645"/>
                      </a:cubicBezTo>
                      <a:cubicBezTo>
                        <a:pt x="60477" y="21629"/>
                        <a:pt x="60477" y="21459"/>
                        <a:pt x="53492" y="23844"/>
                      </a:cubicBezTo>
                      <a:cubicBezTo>
                        <a:pt x="51123" y="24868"/>
                        <a:pt x="48891" y="26185"/>
                        <a:pt x="46849" y="27762"/>
                      </a:cubicBezTo>
                      <a:cubicBezTo>
                        <a:pt x="39864" y="24525"/>
                        <a:pt x="40545" y="19074"/>
                        <a:pt x="41908" y="13623"/>
                      </a:cubicBezTo>
                      <a:cubicBezTo>
                        <a:pt x="38160" y="10556"/>
                        <a:pt x="34583" y="8001"/>
                        <a:pt x="31346" y="4934"/>
                      </a:cubicBezTo>
                      <a:cubicBezTo>
                        <a:pt x="30305" y="3479"/>
                        <a:pt x="29501" y="1870"/>
                        <a:pt x="28961" y="164"/>
                      </a:cubicBezTo>
                      <a:lnTo>
                        <a:pt x="28961" y="164"/>
                      </a:lnTo>
                      <a:lnTo>
                        <a:pt x="20784" y="13111"/>
                      </a:lnTo>
                      <a:cubicBezTo>
                        <a:pt x="16525" y="14474"/>
                        <a:pt x="9029" y="4764"/>
                        <a:pt x="6474" y="16348"/>
                      </a:cubicBezTo>
                      <a:cubicBezTo>
                        <a:pt x="6474" y="18563"/>
                        <a:pt x="11584" y="17882"/>
                        <a:pt x="9710" y="21459"/>
                      </a:cubicBezTo>
                      <a:cubicBezTo>
                        <a:pt x="7836" y="25037"/>
                        <a:pt x="1533" y="19585"/>
                        <a:pt x="0" y="26570"/>
                      </a:cubicBezTo>
                      <a:cubicBezTo>
                        <a:pt x="3790" y="26578"/>
                        <a:pt x="7566" y="26122"/>
                        <a:pt x="11244" y="25207"/>
                      </a:cubicBezTo>
                      <a:cubicBezTo>
                        <a:pt x="17872" y="23077"/>
                        <a:pt x="25065" y="23565"/>
                        <a:pt x="31346" y="26570"/>
                      </a:cubicBezTo>
                      <a:cubicBezTo>
                        <a:pt x="31346" y="26570"/>
                        <a:pt x="32368" y="27933"/>
                        <a:pt x="32879" y="28784"/>
                      </a:cubicBezTo>
                      <a:lnTo>
                        <a:pt x="29642" y="33554"/>
                      </a:lnTo>
                      <a:cubicBezTo>
                        <a:pt x="29642" y="36280"/>
                        <a:pt x="34242" y="35088"/>
                        <a:pt x="32879" y="37984"/>
                      </a:cubicBezTo>
                      <a:lnTo>
                        <a:pt x="7325" y="42924"/>
                      </a:lnTo>
                      <a:lnTo>
                        <a:pt x="7325" y="43946"/>
                      </a:lnTo>
                      <a:lnTo>
                        <a:pt x="23169" y="45139"/>
                      </a:lnTo>
                      <a:cubicBezTo>
                        <a:pt x="27428" y="49227"/>
                        <a:pt x="31005" y="51953"/>
                        <a:pt x="33901" y="55020"/>
                      </a:cubicBezTo>
                      <a:cubicBezTo>
                        <a:pt x="36334" y="57096"/>
                        <a:pt x="36622" y="60754"/>
                        <a:pt x="34545" y="63185"/>
                      </a:cubicBezTo>
                      <a:cubicBezTo>
                        <a:pt x="33874" y="63972"/>
                        <a:pt x="33004" y="64563"/>
                        <a:pt x="32027" y="64900"/>
                      </a:cubicBezTo>
                      <a:cubicBezTo>
                        <a:pt x="29472" y="66434"/>
                        <a:pt x="26576" y="67456"/>
                        <a:pt x="22487" y="69330"/>
                      </a:cubicBezTo>
                      <a:cubicBezTo>
                        <a:pt x="24018" y="69444"/>
                        <a:pt x="25556" y="69444"/>
                        <a:pt x="27087" y="69330"/>
                      </a:cubicBezTo>
                      <a:cubicBezTo>
                        <a:pt x="38745" y="66200"/>
                        <a:pt x="51189" y="68316"/>
                        <a:pt x="61159" y="75122"/>
                      </a:cubicBezTo>
                      <a:cubicBezTo>
                        <a:pt x="74503" y="81916"/>
                        <a:pt x="90447" y="81137"/>
                        <a:pt x="103067" y="73078"/>
                      </a:cubicBezTo>
                      <a:cubicBezTo>
                        <a:pt x="105033" y="71587"/>
                        <a:pt x="107300" y="70539"/>
                        <a:pt x="109711" y="70011"/>
                      </a:cubicBezTo>
                      <a:cubicBezTo>
                        <a:pt x="118514" y="67319"/>
                        <a:pt x="127159" y="64134"/>
                        <a:pt x="135605" y="60471"/>
                      </a:cubicBezTo>
                      <a:cubicBezTo>
                        <a:pt x="145012" y="58192"/>
                        <a:pt x="153578" y="53289"/>
                        <a:pt x="160307" y="46331"/>
                      </a:cubicBezTo>
                      <a:cubicBezTo>
                        <a:pt x="163544" y="42924"/>
                        <a:pt x="166440" y="39176"/>
                        <a:pt x="169166" y="35940"/>
                      </a:cubicBezTo>
                      <a:lnTo>
                        <a:pt x="166781" y="25037"/>
                      </a:lnTo>
                      <a:cubicBezTo>
                        <a:pt x="162718" y="22962"/>
                        <a:pt x="158503" y="21197"/>
                        <a:pt x="154174" y="19755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pl-PL"/>
                </a:p>
              </p:txBody>
            </p:sp>
            <p:cxnSp>
              <p:nvCxnSpPr>
                <p:cNvPr id="51" name="Straight Arrow Connector 50">
                  <a:extLst>
                    <a:ext uri="{FF2B5EF4-FFF2-40B4-BE49-F238E27FC236}">
                      <a16:creationId xmlns:a16="http://schemas.microsoft.com/office/drawing/2014/main" id="{6CF30DB2-4721-C0C4-D282-E2E804655EE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523622" y="2449382"/>
                  <a:ext cx="753535" cy="1005274"/>
                </a:xfrm>
                <a:prstGeom prst="straightConnector1">
                  <a:avLst/>
                </a:prstGeom>
                <a:ln w="19050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arrow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9927521E-0550-8110-A0E3-FEC4A919F6E3}"/>
                  </a:ext>
                </a:extLst>
              </p:cNvPr>
              <p:cNvGrpSpPr/>
              <p:nvPr/>
            </p:nvGrpSpPr>
            <p:grpSpPr>
              <a:xfrm>
                <a:off x="4095642" y="4487468"/>
                <a:ext cx="4605202" cy="2081736"/>
                <a:chOff x="3391198" y="3188431"/>
                <a:chExt cx="4605202" cy="2081736"/>
              </a:xfrm>
            </p:grpSpPr>
            <p:sp>
              <p:nvSpPr>
                <p:cNvPr id="53" name="Rectangle: Rounded Corners 52">
                  <a:extLst>
                    <a:ext uri="{FF2B5EF4-FFF2-40B4-BE49-F238E27FC236}">
                      <a16:creationId xmlns:a16="http://schemas.microsoft.com/office/drawing/2014/main" id="{A55A04A4-0451-7318-1969-4D7861DEF92F}"/>
                    </a:ext>
                  </a:extLst>
                </p:cNvPr>
                <p:cNvSpPr/>
                <p:nvPr/>
              </p:nvSpPr>
              <p:spPr>
                <a:xfrm>
                  <a:off x="6185286" y="3188431"/>
                  <a:ext cx="1811114" cy="2081735"/>
                </a:xfrm>
                <a:prstGeom prst="roundRect">
                  <a:avLst/>
                </a:prstGeom>
                <a:solidFill>
                  <a:schemeClr val="accent4">
                    <a:alpha val="50000"/>
                  </a:schemeClr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 dirty="0"/>
                </a:p>
              </p:txBody>
            </p:sp>
            <p:sp>
              <p:nvSpPr>
                <p:cNvPr id="54" name="Rectangle: Rounded Corners 53">
                  <a:extLst>
                    <a:ext uri="{FF2B5EF4-FFF2-40B4-BE49-F238E27FC236}">
                      <a16:creationId xmlns:a16="http://schemas.microsoft.com/office/drawing/2014/main" id="{FBD772D8-1402-9EE7-1E2F-05C742980DEC}"/>
                    </a:ext>
                  </a:extLst>
                </p:cNvPr>
                <p:cNvSpPr/>
                <p:nvPr/>
              </p:nvSpPr>
              <p:spPr>
                <a:xfrm>
                  <a:off x="3391198" y="3188432"/>
                  <a:ext cx="2535542" cy="2081735"/>
                </a:xfrm>
                <a:prstGeom prst="roundRect">
                  <a:avLst/>
                </a:prstGeom>
                <a:solidFill>
                  <a:schemeClr val="accent6">
                    <a:lumMod val="75000"/>
                    <a:alpha val="50000"/>
                  </a:schemeClr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 dirty="0"/>
                </a:p>
              </p:txBody>
            </p:sp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F793C32B-2AA2-FC59-5227-3572CEFB0499}"/>
                    </a:ext>
                  </a:extLst>
                </p:cNvPr>
                <p:cNvSpPr txBox="1"/>
                <p:nvPr/>
              </p:nvSpPr>
              <p:spPr>
                <a:xfrm>
                  <a:off x="3729957" y="4531503"/>
                  <a:ext cx="199548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IE" b="1" dirty="0"/>
                    <a:t>Biochemical assays</a:t>
                  </a:r>
                </a:p>
              </p:txBody>
            </p:sp>
            <p:pic>
              <p:nvPicPr>
                <p:cNvPr id="56" name="Graphic 55" descr="Eye dropper outline">
                  <a:extLst>
                    <a:ext uri="{FF2B5EF4-FFF2-40B4-BE49-F238E27FC236}">
                      <a16:creationId xmlns:a16="http://schemas.microsoft.com/office/drawing/2014/main" id="{31C59A4E-515D-BA8A-9BAE-9872FDDF755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293426" y="3377396"/>
                  <a:ext cx="375277" cy="375277"/>
                </a:xfrm>
                <a:prstGeom prst="rect">
                  <a:avLst/>
                </a:prstGeom>
              </p:spPr>
            </p:pic>
            <p:pic>
              <p:nvPicPr>
                <p:cNvPr id="57" name="Graphic 56" descr="Test tubes outline">
                  <a:extLst>
                    <a:ext uri="{FF2B5EF4-FFF2-40B4-BE49-F238E27FC236}">
                      <a16:creationId xmlns:a16="http://schemas.microsoft.com/office/drawing/2014/main" id="{3B96F49F-77D4-C9FC-CF13-1310204509F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594239" y="3668022"/>
                  <a:ext cx="914400" cy="914400"/>
                </a:xfrm>
                <a:prstGeom prst="rect">
                  <a:avLst/>
                </a:prstGeom>
              </p:spPr>
            </p:pic>
            <p:pic>
              <p:nvPicPr>
                <p:cNvPr id="58" name="Graphic 57" descr="Beaker outline">
                  <a:extLst>
                    <a:ext uri="{FF2B5EF4-FFF2-40B4-BE49-F238E27FC236}">
                      <a16:creationId xmlns:a16="http://schemas.microsoft.com/office/drawing/2014/main" id="{59395F31-D7AE-82F6-7D83-40F0DB1AF5D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649744" y="3446610"/>
                  <a:ext cx="1090971" cy="1090971"/>
                </a:xfrm>
                <a:prstGeom prst="rect">
                  <a:avLst/>
                </a:prstGeom>
              </p:spPr>
            </p:pic>
            <p:pic>
              <p:nvPicPr>
                <p:cNvPr id="59" name="Picture 58" descr="A black background with a black square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300FEEAF-2540-A18F-0D0F-C2E352311EA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633640" y="3556438"/>
                  <a:ext cx="914401" cy="914401"/>
                </a:xfrm>
                <a:prstGeom prst="rect">
                  <a:avLst/>
                </a:prstGeom>
              </p:spPr>
            </p:pic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91FE82B1-4252-4F56-44DD-BB26C85FF34A}"/>
                    </a:ext>
                  </a:extLst>
                </p:cNvPr>
                <p:cNvSpPr txBox="1"/>
                <p:nvPr/>
              </p:nvSpPr>
              <p:spPr>
                <a:xfrm>
                  <a:off x="6307230" y="4541540"/>
                  <a:ext cx="1567224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pl-PL" b="1" dirty="0"/>
                    <a:t>Cellular assays</a:t>
                  </a:r>
                </a:p>
                <a:p>
                  <a:pPr algn="ctr"/>
                  <a:r>
                    <a:rPr lang="pl-PL" b="1" dirty="0"/>
                    <a:t>Skin cells</a:t>
                  </a:r>
                  <a:endParaRPr lang="en-IE" b="1" dirty="0"/>
                </a:p>
              </p:txBody>
            </p:sp>
          </p:grpSp>
        </p:grp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1221A75C-FB53-4756-5BFC-F1B7585561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3399" y="1893180"/>
              <a:ext cx="7872798" cy="3263206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lIns="91440" tIns="45720" rIns="91440" bIns="45720" numCol="1" rtlCol="0" anchorCtr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R="0" lvl="0" algn="just" fontAlgn="base">
                <a:spcBef>
                  <a:spcPts val="1000"/>
                </a:spcBef>
                <a:spcAft>
                  <a:spcPct val="0"/>
                </a:spcAft>
                <a:buClr>
                  <a:schemeClr val="accent2"/>
                </a:buClr>
                <a:buSzTx/>
                <a:tabLst/>
              </a:pPr>
              <a:r>
                <a:rPr kumimoji="0" lang="pl-PL" altLang="en-US" sz="2400" b="0" i="0" u="none" strike="noStrike" cap="none" normalizeH="0" baseline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</a:rPr>
                <a:t>Residual green biorefinery whey samples </a:t>
              </a:r>
              <a:r>
                <a:rPr kumimoji="0" lang="en-US" altLang="en-US" sz="2400" b="0" i="0" u="none" strike="noStrike" cap="none" normalizeH="0" baseline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</a:rPr>
                <a:t>were generated </a:t>
              </a:r>
              <a:br>
                <a:rPr kumimoji="0" lang="en-US" altLang="en-US" sz="2400" b="0" i="0" u="none" strike="noStrike" cap="none" normalizeH="0" baseline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</a:rPr>
              </a:br>
              <a:r>
                <a:rPr kumimoji="0" lang="en-US" altLang="en-US" sz="2400" b="0" i="0" u="none" strike="noStrike" cap="none" normalizeH="0" baseline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</a:rPr>
                <a:t>in </a:t>
              </a:r>
              <a:r>
                <a:rPr kumimoji="0" lang="en-US" altLang="en-US" sz="2400" b="1" i="0" u="none" strike="noStrike" cap="none" normalizeH="0" baseline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Uganda</a:t>
              </a:r>
              <a:r>
                <a:rPr kumimoji="0" lang="en-US" altLang="en-US" sz="2400" b="0" i="0" u="none" strike="noStrike" cap="none" normalizeH="0" baseline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</a:rPr>
                <a:t> in </a:t>
              </a:r>
              <a:r>
                <a:rPr kumimoji="0" lang="en-US" altLang="en-US" sz="2400" b="1" i="0" u="none" strike="noStrike" cap="none" normalizeH="0" baseline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January</a:t>
              </a:r>
              <a:r>
                <a:rPr kumimoji="0" lang="en-US" altLang="en-US" sz="2400" b="0" i="0" u="none" strike="noStrike" cap="none" normalizeH="0" baseline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</a:rPr>
                <a:t> and </a:t>
              </a:r>
              <a:r>
                <a:rPr kumimoji="0" lang="en-US" altLang="en-US" sz="2400" b="1" i="0" u="none" strike="noStrike" cap="none" normalizeH="0" baseline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May 2024</a:t>
              </a:r>
              <a:r>
                <a:rPr kumimoji="0" lang="en-US" altLang="en-US" sz="2400" b="0" i="0" u="none" strike="noStrike" cap="none" normalizeH="0" baseline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</a:rPr>
                <a:t>.</a:t>
              </a:r>
            </a:p>
            <a:p>
              <a:pPr marR="0" lvl="0" algn="just" fontAlgn="base">
                <a:spcBef>
                  <a:spcPts val="1000"/>
                </a:spcBef>
                <a:spcAft>
                  <a:spcPct val="0"/>
                </a:spcAft>
                <a:buClr>
                  <a:schemeClr val="accent2"/>
                </a:buClr>
                <a:buSzTx/>
                <a:tabLst/>
              </a:pPr>
              <a:endParaRPr kumimoji="0" lang="en-US" altLang="en-US" sz="100" b="0" i="0" u="none" strike="noStrike" cap="none" normalizeH="0" baseline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</a:endParaRPr>
            </a:p>
            <a:p>
              <a:pPr marR="0" lvl="0" algn="just" fontAlgn="base">
                <a:spcBef>
                  <a:spcPts val="1000"/>
                </a:spcBef>
                <a:spcAft>
                  <a:spcPct val="0"/>
                </a:spcAft>
                <a:buClr>
                  <a:schemeClr val="accent2"/>
                </a:buClr>
                <a:buSzTx/>
                <a:tabLst/>
              </a:pPr>
              <a:r>
                <a:rPr kumimoji="0" lang="en-US" altLang="en-US" sz="2400" b="0" i="0" u="none" strike="noStrike" cap="none" normalizeH="0" baseline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</a:rPr>
                <a:t>The biomass used for the biorefinery process </a:t>
              </a:r>
              <a:r>
                <a:rPr kumimoji="0" lang="pl-PL" altLang="en-US" sz="2400" b="0" i="0" u="none" strike="noStrike" cap="none" normalizeH="0" baseline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</a:rPr>
                <a:t>is </a:t>
              </a:r>
              <a:r>
                <a:rPr kumimoji="0" lang="en-US" altLang="en-US" sz="2400" b="0" i="0" u="none" strike="noStrike" cap="none" normalizeH="0" baseline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</a:rPr>
                <a:t>derived from: </a:t>
              </a:r>
            </a:p>
            <a:p>
              <a:pPr marL="342900" marR="0" lvl="0" indent="-342900" algn="just" fontAlgn="base">
                <a:spcBef>
                  <a:spcPts val="1000"/>
                </a:spcBef>
                <a:spcAft>
                  <a:spcPct val="0"/>
                </a:spcAft>
                <a:buClr>
                  <a:schemeClr val="accent2"/>
                </a:buClr>
                <a:buSzPct val="200000"/>
                <a:buBlip>
                  <a:blip r:embed="rId9">
                    <a:extLst>
                      <a:ext uri="{96DAC541-7B7A-43D3-8B79-37D633B846F1}">
                        <asvg:svgBlip xmlns:asvg="http://schemas.microsoft.com/office/drawing/2016/SVG/main" r:embed="rId10"/>
                      </a:ext>
                    </a:extLst>
                  </a:blip>
                </a:buBlip>
                <a:tabLst/>
              </a:pPr>
              <a:r>
                <a:rPr kumimoji="0" lang="en-US" altLang="en-US" sz="2400" b="1" i="0" u="none" strike="noStrike" cap="none" normalizeH="0" baseline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Alfalfa</a:t>
              </a:r>
              <a:r>
                <a:rPr kumimoji="0" lang="en-US" altLang="en-US" sz="2400" b="0" i="0" u="none" strike="noStrike" cap="none" normalizeH="0" baseline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</a:rPr>
                <a:t> (</a:t>
              </a:r>
              <a:r>
                <a:rPr kumimoji="0" lang="en-US" altLang="en-US" sz="2400" b="0" i="1" u="none" strike="noStrike" cap="none" normalizeH="0" baseline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</a:rPr>
                <a:t>Medicago sativa</a:t>
              </a:r>
              <a:r>
                <a:rPr kumimoji="0" lang="en-US" altLang="en-US" sz="2400" b="0" i="0" u="none" strike="noStrike" cap="none" normalizeH="0" baseline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</a:rPr>
                <a:t>)</a:t>
              </a:r>
              <a:endPara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marL="342900" marR="0" lvl="0" indent="-342900" algn="just" fontAlgn="base">
                <a:spcBef>
                  <a:spcPts val="1000"/>
                </a:spcBef>
                <a:spcAft>
                  <a:spcPct val="0"/>
                </a:spcAft>
                <a:buClr>
                  <a:schemeClr val="accent2"/>
                </a:buClr>
                <a:buSzPct val="200000"/>
                <a:buBlip>
                  <a:blip r:embed="rId9">
                    <a:extLst>
                      <a:ext uri="{96DAC541-7B7A-43D3-8B79-37D633B846F1}">
                        <asvg:svgBlip xmlns:asvg="http://schemas.microsoft.com/office/drawing/2016/SVG/main" r:embed="rId10"/>
                      </a:ext>
                    </a:extLst>
                  </a:blip>
                </a:buBlip>
                <a:tabLst/>
              </a:pPr>
              <a:r>
                <a:rPr kumimoji="0" lang="en-US" altLang="en-US" sz="2400" b="1" i="0" u="none" strike="noStrike" cap="none" normalizeH="0" baseline="0" dirty="0" err="1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Pakchong</a:t>
              </a:r>
              <a:r>
                <a:rPr kumimoji="0" lang="en-US" altLang="en-US" sz="2400" b="0" i="0" u="none" strike="noStrike" cap="none" normalizeH="0" baseline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</a:rPr>
                <a:t> (</a:t>
              </a:r>
              <a:r>
                <a:rPr kumimoji="0" lang="en-US" altLang="en-US" sz="2400" b="0" i="1" u="none" strike="noStrike" cap="none" normalizeH="0" baseline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</a:rPr>
                <a:t>Pennisetum purpureum</a:t>
              </a:r>
              <a:r>
                <a:rPr kumimoji="0" lang="en-US" altLang="en-US" sz="2400" b="0" i="0" u="none" strike="noStrike" cap="none" normalizeH="0" baseline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</a:rPr>
                <a:t>) </a:t>
              </a:r>
              <a:endPara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73" name="Titel 1">
            <a:extLst>
              <a:ext uri="{FF2B5EF4-FFF2-40B4-BE49-F238E27FC236}">
                <a16:creationId xmlns:a16="http://schemas.microsoft.com/office/drawing/2014/main" id="{7C4F7A59-201A-0C7C-C441-BE177E321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204158" cy="1156104"/>
          </a:xfrm>
        </p:spPr>
        <p:txBody>
          <a:bodyPr anchor="ctr">
            <a:normAutofit/>
          </a:bodyPr>
          <a:lstStyle/>
          <a:p>
            <a:r>
              <a:rPr lang="en-IE" sz="3200" dirty="0"/>
              <a:t>Assessment of the high-value bioactive ingredients </a:t>
            </a:r>
            <a:br>
              <a:rPr lang="en-IE" sz="3200" dirty="0"/>
            </a:br>
            <a:r>
              <a:rPr lang="en-IE" sz="3200" dirty="0"/>
              <a:t>in the biorefinery whey</a:t>
            </a:r>
          </a:p>
        </p:txBody>
      </p:sp>
    </p:spTree>
    <p:extLst>
      <p:ext uri="{BB962C8B-B14F-4D97-AF65-F5344CB8AC3E}">
        <p14:creationId xmlns:p14="http://schemas.microsoft.com/office/powerpoint/2010/main" val="13673781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F52F71-8A1C-4EE7-EFA8-C0A9E025A7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Θέση αριθμού διαφάνειας 6">
            <a:extLst>
              <a:ext uri="{FF2B5EF4-FFF2-40B4-BE49-F238E27FC236}">
                <a16:creationId xmlns:a16="http://schemas.microsoft.com/office/drawing/2014/main" id="{4DC53DC4-43E5-ADE8-F60C-CADCBE751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456112" cy="365125"/>
          </a:xfrm>
        </p:spPr>
        <p:txBody>
          <a:bodyPr/>
          <a:lstStyle/>
          <a:p>
            <a:fld id="{5EDFA327-AAB6-400E-A2BF-88C11F79FBA0}" type="slidenum">
              <a:rPr lang="el-GR" smtClean="0"/>
              <a:t>5</a:t>
            </a:fld>
            <a:endParaRPr lang="el-GR" dirty="0"/>
          </a:p>
        </p:txBody>
      </p:sp>
      <p:sp>
        <p:nvSpPr>
          <p:cNvPr id="67" name="Titel 1">
            <a:extLst>
              <a:ext uri="{FF2B5EF4-FFF2-40B4-BE49-F238E27FC236}">
                <a16:creationId xmlns:a16="http://schemas.microsoft.com/office/drawing/2014/main" id="{A4FFFCD8-6BF2-98B9-9A97-4EB3312D9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162011" cy="1156104"/>
          </a:xfrm>
        </p:spPr>
        <p:txBody>
          <a:bodyPr anchor="t" anchorCtr="0">
            <a:normAutofit/>
          </a:bodyPr>
          <a:lstStyle/>
          <a:p>
            <a:r>
              <a:rPr lang="en-IE" dirty="0"/>
              <a:t>Human skin structure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3064599-4BF9-F554-F9A1-9AC39FB5790C}"/>
              </a:ext>
            </a:extLst>
          </p:cNvPr>
          <p:cNvGrpSpPr/>
          <p:nvPr/>
        </p:nvGrpSpPr>
        <p:grpSpPr>
          <a:xfrm>
            <a:off x="454957" y="1305640"/>
            <a:ext cx="4916760" cy="4361375"/>
            <a:chOff x="2355360" y="1265735"/>
            <a:chExt cx="4916760" cy="4361375"/>
          </a:xfrm>
        </p:grpSpPr>
        <p:sp>
          <p:nvSpPr>
            <p:cNvPr id="10" name="Cube 9">
              <a:extLst>
                <a:ext uri="{FF2B5EF4-FFF2-40B4-BE49-F238E27FC236}">
                  <a16:creationId xmlns:a16="http://schemas.microsoft.com/office/drawing/2014/main" id="{AF863F69-97DD-2216-54D3-89D57CDA1AA4}"/>
                </a:ext>
              </a:extLst>
            </p:cNvPr>
            <p:cNvSpPr/>
            <p:nvPr/>
          </p:nvSpPr>
          <p:spPr>
            <a:xfrm>
              <a:off x="2355360" y="3791038"/>
              <a:ext cx="2936383" cy="1836072"/>
            </a:xfrm>
            <a:prstGeom prst="cube">
              <a:avLst>
                <a:gd name="adj" fmla="val 32921"/>
              </a:avLst>
            </a:prstGeom>
            <a:gradFill flip="none" rotWithShape="1">
              <a:gsLst>
                <a:gs pos="97000">
                  <a:srgbClr val="F369CF"/>
                </a:gs>
                <a:gs pos="45000">
                  <a:schemeClr val="accent4">
                    <a:lumMod val="105000"/>
                    <a:satMod val="103000"/>
                    <a:tint val="73000"/>
                  </a:schemeClr>
                </a:gs>
                <a:gs pos="5000">
                  <a:schemeClr val="accent4">
                    <a:lumMod val="105000"/>
                    <a:satMod val="109000"/>
                    <a:tint val="81000"/>
                  </a:schemeClr>
                </a:gs>
              </a:gsLst>
              <a:lin ang="13500000" scaled="1"/>
              <a:tileRect/>
            </a:gradFill>
            <a:ln>
              <a:solidFill>
                <a:schemeClr val="accent4">
                  <a:lumMod val="20000"/>
                  <a:lumOff val="80000"/>
                </a:schemeClr>
              </a:solidFill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Cube 10">
              <a:extLst>
                <a:ext uri="{FF2B5EF4-FFF2-40B4-BE49-F238E27FC236}">
                  <a16:creationId xmlns:a16="http://schemas.microsoft.com/office/drawing/2014/main" id="{712359E4-5EC0-9E1F-1618-5DE015A32B61}"/>
                </a:ext>
              </a:extLst>
            </p:cNvPr>
            <p:cNvSpPr/>
            <p:nvPr/>
          </p:nvSpPr>
          <p:spPr>
            <a:xfrm>
              <a:off x="2355360" y="2522842"/>
              <a:ext cx="2936383" cy="1884837"/>
            </a:xfrm>
            <a:prstGeom prst="cube">
              <a:avLst>
                <a:gd name="adj" fmla="val 32921"/>
              </a:avLst>
            </a:prstGeom>
            <a:gradFill>
              <a:gsLst>
                <a:gs pos="38000">
                  <a:srgbClr val="E7896F"/>
                </a:gs>
                <a:gs pos="69000">
                  <a:srgbClr val="F694F6"/>
                </a:gs>
                <a:gs pos="94000">
                  <a:srgbClr val="F369CF"/>
                </a:gs>
              </a:gsLst>
            </a:gradFill>
            <a:ln>
              <a:solidFill>
                <a:schemeClr val="accent4">
                  <a:lumMod val="20000"/>
                  <a:lumOff val="80000"/>
                </a:schemeClr>
              </a:solidFill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Cube 11">
              <a:extLst>
                <a:ext uri="{FF2B5EF4-FFF2-40B4-BE49-F238E27FC236}">
                  <a16:creationId xmlns:a16="http://schemas.microsoft.com/office/drawing/2014/main" id="{7BE4FABD-78A6-8981-61DA-57CE8906F741}"/>
                </a:ext>
              </a:extLst>
            </p:cNvPr>
            <p:cNvSpPr/>
            <p:nvPr/>
          </p:nvSpPr>
          <p:spPr>
            <a:xfrm>
              <a:off x="2355360" y="1298218"/>
              <a:ext cx="2936383" cy="1836072"/>
            </a:xfrm>
            <a:prstGeom prst="cube">
              <a:avLst>
                <a:gd name="adj" fmla="val 32921"/>
              </a:avLst>
            </a:prstGeom>
            <a:gradFill>
              <a:gsLst>
                <a:gs pos="46000">
                  <a:srgbClr val="FAC890"/>
                </a:gs>
                <a:gs pos="89000">
                  <a:srgbClr val="E7896F"/>
                </a:gs>
              </a:gsLst>
              <a:lin ang="5400000" scaled="1"/>
            </a:gradFill>
            <a:ln>
              <a:solidFill>
                <a:schemeClr val="accent4">
                  <a:lumMod val="20000"/>
                  <a:lumOff val="80000"/>
                </a:schemeClr>
              </a:solidFill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ardrop 12">
              <a:extLst>
                <a:ext uri="{FF2B5EF4-FFF2-40B4-BE49-F238E27FC236}">
                  <a16:creationId xmlns:a16="http://schemas.microsoft.com/office/drawing/2014/main" id="{FD3CA239-5E1E-8C12-390D-1266542FEA11}"/>
                </a:ext>
              </a:extLst>
            </p:cNvPr>
            <p:cNvSpPr/>
            <p:nvPr/>
          </p:nvSpPr>
          <p:spPr>
            <a:xfrm rot="13514527">
              <a:off x="3811516" y="3252904"/>
              <a:ext cx="203276" cy="137941"/>
            </a:xfrm>
            <a:prstGeom prst="teardrop">
              <a:avLst>
                <a:gd name="adj" fmla="val 200000"/>
              </a:avLst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ardrop 13">
              <a:extLst>
                <a:ext uri="{FF2B5EF4-FFF2-40B4-BE49-F238E27FC236}">
                  <a16:creationId xmlns:a16="http://schemas.microsoft.com/office/drawing/2014/main" id="{4A9DB4B1-7927-43C7-6F1B-1649D56263B5}"/>
                </a:ext>
              </a:extLst>
            </p:cNvPr>
            <p:cNvSpPr/>
            <p:nvPr/>
          </p:nvSpPr>
          <p:spPr>
            <a:xfrm rot="735938">
              <a:off x="3085809" y="3341240"/>
              <a:ext cx="203289" cy="185441"/>
            </a:xfrm>
            <a:prstGeom prst="teardrop">
              <a:avLst>
                <a:gd name="adj" fmla="val 200000"/>
              </a:avLst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259847A-B9E2-9E34-F12B-6525455F21BF}"/>
                </a:ext>
              </a:extLst>
            </p:cNvPr>
            <p:cNvGrpSpPr/>
            <p:nvPr/>
          </p:nvGrpSpPr>
          <p:grpSpPr>
            <a:xfrm>
              <a:off x="3336085" y="1265735"/>
              <a:ext cx="439852" cy="3027464"/>
              <a:chOff x="4540227" y="1797533"/>
              <a:chExt cx="439852" cy="3027464"/>
            </a:xfrm>
          </p:grpSpPr>
          <p:sp>
            <p:nvSpPr>
              <p:cNvPr id="1040" name="Teardrop 1039">
                <a:extLst>
                  <a:ext uri="{FF2B5EF4-FFF2-40B4-BE49-F238E27FC236}">
                    <a16:creationId xmlns:a16="http://schemas.microsoft.com/office/drawing/2014/main" id="{E2E75F6B-E394-946E-060C-6AD2A714AC3A}"/>
                  </a:ext>
                </a:extLst>
              </p:cNvPr>
              <p:cNvSpPr/>
              <p:nvPr/>
            </p:nvSpPr>
            <p:spPr>
              <a:xfrm rot="19772914">
                <a:off x="4540227" y="4028542"/>
                <a:ext cx="439852" cy="796455"/>
              </a:xfrm>
              <a:prstGeom prst="teardrop">
                <a:avLst>
                  <a:gd name="adj" fmla="val 200000"/>
                </a:avLst>
              </a:prstGeom>
              <a:solidFill>
                <a:srgbClr val="481800"/>
              </a:solidFill>
              <a:ln>
                <a:solidFill>
                  <a:srgbClr val="993300"/>
                </a:solidFill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1" name="Teardrop 1040">
                <a:extLst>
                  <a:ext uri="{FF2B5EF4-FFF2-40B4-BE49-F238E27FC236}">
                    <a16:creationId xmlns:a16="http://schemas.microsoft.com/office/drawing/2014/main" id="{081A8EBD-CDC4-44EB-C3AD-5DB69D46A6F5}"/>
                  </a:ext>
                </a:extLst>
              </p:cNvPr>
              <p:cNvSpPr/>
              <p:nvPr/>
            </p:nvSpPr>
            <p:spPr>
              <a:xfrm rot="19772914">
                <a:off x="4584982" y="4147131"/>
                <a:ext cx="334850" cy="535420"/>
              </a:xfrm>
              <a:prstGeom prst="teardrop">
                <a:avLst>
                  <a:gd name="adj" fmla="val 200000"/>
                </a:avLst>
              </a:prstGeom>
              <a:solidFill>
                <a:srgbClr val="993300"/>
              </a:solidFill>
              <a:ln>
                <a:solidFill>
                  <a:srgbClr val="993300"/>
                </a:solidFill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2" name="Isosceles Triangle 1041">
                <a:extLst>
                  <a:ext uri="{FF2B5EF4-FFF2-40B4-BE49-F238E27FC236}">
                    <a16:creationId xmlns:a16="http://schemas.microsoft.com/office/drawing/2014/main" id="{4D5F0C0F-63AA-A78B-89FA-444C4FBA15E0}"/>
                  </a:ext>
                </a:extLst>
              </p:cNvPr>
              <p:cNvSpPr/>
              <p:nvPr/>
            </p:nvSpPr>
            <p:spPr>
              <a:xfrm rot="136516">
                <a:off x="4741204" y="1797533"/>
                <a:ext cx="89230" cy="2337575"/>
              </a:xfrm>
              <a:prstGeom prst="triangle">
                <a:avLst/>
              </a:prstGeom>
              <a:solidFill>
                <a:srgbClr val="993300"/>
              </a:solidFill>
              <a:ln>
                <a:solidFill>
                  <a:srgbClr val="993300"/>
                </a:solidFill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Can 10">
              <a:extLst>
                <a:ext uri="{FF2B5EF4-FFF2-40B4-BE49-F238E27FC236}">
                  <a16:creationId xmlns:a16="http://schemas.microsoft.com/office/drawing/2014/main" id="{0566650E-34EA-5803-FC24-6025B7123925}"/>
                </a:ext>
              </a:extLst>
            </p:cNvPr>
            <p:cNvSpPr/>
            <p:nvPr/>
          </p:nvSpPr>
          <p:spPr>
            <a:xfrm>
              <a:off x="4196679" y="1893343"/>
              <a:ext cx="93267" cy="2161285"/>
            </a:xfrm>
            <a:prstGeom prst="can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F0A788B-DEFF-E6EF-0BE5-68CDA84C66B8}"/>
                </a:ext>
              </a:extLst>
            </p:cNvPr>
            <p:cNvSpPr/>
            <p:nvPr/>
          </p:nvSpPr>
          <p:spPr>
            <a:xfrm>
              <a:off x="4323040" y="3937441"/>
              <a:ext cx="218365" cy="2176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  <a:scene3d>
              <a:camera prst="orthographicFront"/>
              <a:lightRig rig="threePt" dir="t"/>
            </a:scene3d>
            <a:sp3d>
              <a:bevelT/>
              <a:bevelB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BAFB8F2-7F60-550A-B5DF-081A5F50F938}"/>
                </a:ext>
              </a:extLst>
            </p:cNvPr>
            <p:cNvSpPr/>
            <p:nvPr/>
          </p:nvSpPr>
          <p:spPr>
            <a:xfrm>
              <a:off x="4313669" y="4052774"/>
              <a:ext cx="206277" cy="22823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  <a:scene3d>
              <a:camera prst="orthographicFront"/>
              <a:lightRig rig="threePt" dir="t"/>
            </a:scene3d>
            <a:sp3d>
              <a:bevelT/>
              <a:bevelB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71B851AF-37F1-4C83-8CC3-70A3EAC926B4}"/>
                </a:ext>
              </a:extLst>
            </p:cNvPr>
            <p:cNvSpPr/>
            <p:nvPr/>
          </p:nvSpPr>
          <p:spPr>
            <a:xfrm>
              <a:off x="4267035" y="3978604"/>
              <a:ext cx="218365" cy="2176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  <a:scene3d>
              <a:camera prst="orthographicFront"/>
              <a:lightRig rig="threePt" dir="t"/>
            </a:scene3d>
            <a:sp3d>
              <a:bevelT/>
              <a:bevelB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ED862AB5-E544-5051-2E33-44589742BA2B}"/>
                </a:ext>
              </a:extLst>
            </p:cNvPr>
            <p:cNvSpPr/>
            <p:nvPr/>
          </p:nvSpPr>
          <p:spPr>
            <a:xfrm>
              <a:off x="4438767" y="3969882"/>
              <a:ext cx="195308" cy="22639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  <a:scene3d>
              <a:camera prst="orthographicFront"/>
              <a:lightRig rig="threePt" dir="t"/>
            </a:scene3d>
            <a:sp3d>
              <a:bevelT/>
              <a:bevelB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56DAEAEB-EB51-0F23-8430-74E6FC80165F}"/>
                </a:ext>
              </a:extLst>
            </p:cNvPr>
            <p:cNvSpPr/>
            <p:nvPr/>
          </p:nvSpPr>
          <p:spPr>
            <a:xfrm>
              <a:off x="4357587" y="3904433"/>
              <a:ext cx="193190" cy="1888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  <a:scene3d>
              <a:camera prst="orthographicFront"/>
              <a:lightRig rig="threePt" dir="t"/>
            </a:scene3d>
            <a:sp3d>
              <a:bevelT/>
              <a:bevelB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17D89AB8-F073-5D6F-24FB-6133FECAB222}"/>
                </a:ext>
              </a:extLst>
            </p:cNvPr>
            <p:cNvSpPr/>
            <p:nvPr/>
          </p:nvSpPr>
          <p:spPr>
            <a:xfrm>
              <a:off x="4176484" y="3981004"/>
              <a:ext cx="218365" cy="2176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  <a:scene3d>
              <a:camera prst="orthographicFront"/>
              <a:lightRig rig="threePt" dir="t"/>
            </a:scene3d>
            <a:sp3d>
              <a:bevelT/>
              <a:bevelB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A1EC979B-CB6C-E7CD-F28A-0B0AFBEBC516}"/>
                </a:ext>
              </a:extLst>
            </p:cNvPr>
            <p:cNvSpPr/>
            <p:nvPr/>
          </p:nvSpPr>
          <p:spPr>
            <a:xfrm>
              <a:off x="4506297" y="1606739"/>
              <a:ext cx="127777" cy="6823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5EAE77B2-684D-6D94-4D83-51BE5D82D0AC}"/>
                </a:ext>
              </a:extLst>
            </p:cNvPr>
            <p:cNvSpPr/>
            <p:nvPr/>
          </p:nvSpPr>
          <p:spPr>
            <a:xfrm>
              <a:off x="3976416" y="1451862"/>
              <a:ext cx="127777" cy="6823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4E5D7347-7EE3-5D40-BAB2-068224822752}"/>
                </a:ext>
              </a:extLst>
            </p:cNvPr>
            <p:cNvSpPr/>
            <p:nvPr/>
          </p:nvSpPr>
          <p:spPr>
            <a:xfrm>
              <a:off x="3117608" y="1662372"/>
              <a:ext cx="127777" cy="6823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48968453-DD8A-ACFF-C93A-0A7FE51EEB46}"/>
                </a:ext>
              </a:extLst>
            </p:cNvPr>
            <p:cNvSpPr/>
            <p:nvPr/>
          </p:nvSpPr>
          <p:spPr>
            <a:xfrm>
              <a:off x="4744105" y="1417742"/>
              <a:ext cx="127777" cy="6823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F77521A6-A6F3-1E76-90A0-B1455DDA657E}"/>
                </a:ext>
              </a:extLst>
            </p:cNvPr>
            <p:cNvSpPr/>
            <p:nvPr/>
          </p:nvSpPr>
          <p:spPr>
            <a:xfrm>
              <a:off x="3082099" y="1417742"/>
              <a:ext cx="127777" cy="6823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05769794-A715-EA25-CB99-9F0C8FDBF97B}"/>
                </a:ext>
              </a:extLst>
            </p:cNvPr>
            <p:cNvSpPr/>
            <p:nvPr/>
          </p:nvSpPr>
          <p:spPr>
            <a:xfrm>
              <a:off x="2622914" y="5146706"/>
              <a:ext cx="218365" cy="217674"/>
            </a:xfrm>
            <a:prstGeom prst="ellipse">
              <a:avLst/>
            </a:prstGeom>
            <a:solidFill>
              <a:srgbClr val="FAC890"/>
            </a:solidFill>
            <a:ln>
              <a:solidFill>
                <a:srgbClr val="FAC890"/>
              </a:solidFill>
            </a:ln>
            <a:scene3d>
              <a:camera prst="orthographicFront"/>
              <a:lightRig rig="threePt" dir="t"/>
            </a:scene3d>
            <a:sp3d>
              <a:bevelT/>
              <a:bevelB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id="{97ED2204-893D-B73F-CDF0-66372D829FED}"/>
                </a:ext>
              </a:extLst>
            </p:cNvPr>
            <p:cNvSpPr/>
            <p:nvPr/>
          </p:nvSpPr>
          <p:spPr>
            <a:xfrm>
              <a:off x="3883119" y="3437531"/>
              <a:ext cx="180790" cy="961577"/>
            </a:xfrm>
            <a:custGeom>
              <a:avLst/>
              <a:gdLst>
                <a:gd name="connsiteX0" fmla="*/ 180790 w 180790"/>
                <a:gd name="connsiteY0" fmla="*/ 990600 h 990600"/>
                <a:gd name="connsiteX1" fmla="*/ 9340 w 180790"/>
                <a:gd name="connsiteY1" fmla="*/ 276225 h 990600"/>
                <a:gd name="connsiteX2" fmla="*/ 37915 w 180790"/>
                <a:gd name="connsiteY2" fmla="*/ 0 h 990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0790" h="990600">
                  <a:moveTo>
                    <a:pt x="180790" y="990600"/>
                  </a:moveTo>
                  <a:cubicBezTo>
                    <a:pt x="106971" y="715962"/>
                    <a:pt x="33152" y="441325"/>
                    <a:pt x="9340" y="276225"/>
                  </a:cubicBezTo>
                  <a:cubicBezTo>
                    <a:pt x="-14472" y="111125"/>
                    <a:pt x="11721" y="55562"/>
                    <a:pt x="37915" y="0"/>
                  </a:cubicBezTo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 24">
              <a:extLst>
                <a:ext uri="{FF2B5EF4-FFF2-40B4-BE49-F238E27FC236}">
                  <a16:creationId xmlns:a16="http://schemas.microsoft.com/office/drawing/2014/main" id="{04BAF3E4-D4C1-D96A-F1C9-AAF90688F14C}"/>
                </a:ext>
              </a:extLst>
            </p:cNvPr>
            <p:cNvSpPr/>
            <p:nvPr/>
          </p:nvSpPr>
          <p:spPr>
            <a:xfrm>
              <a:off x="2665605" y="2176319"/>
              <a:ext cx="209550" cy="790575"/>
            </a:xfrm>
            <a:custGeom>
              <a:avLst/>
              <a:gdLst>
                <a:gd name="connsiteX0" fmla="*/ 0 w 209550"/>
                <a:gd name="connsiteY0" fmla="*/ 790575 h 790575"/>
                <a:gd name="connsiteX1" fmla="*/ 85725 w 209550"/>
                <a:gd name="connsiteY1" fmla="*/ 342900 h 790575"/>
                <a:gd name="connsiteX2" fmla="*/ 209550 w 209550"/>
                <a:gd name="connsiteY2" fmla="*/ 0 h 790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9550" h="790575">
                  <a:moveTo>
                    <a:pt x="0" y="790575"/>
                  </a:moveTo>
                  <a:cubicBezTo>
                    <a:pt x="25400" y="632618"/>
                    <a:pt x="50800" y="474662"/>
                    <a:pt x="85725" y="342900"/>
                  </a:cubicBezTo>
                  <a:cubicBezTo>
                    <a:pt x="120650" y="211138"/>
                    <a:pt x="165100" y="105569"/>
                    <a:pt x="209550" y="0"/>
                  </a:cubicBezTo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 25">
              <a:extLst>
                <a:ext uri="{FF2B5EF4-FFF2-40B4-BE49-F238E27FC236}">
                  <a16:creationId xmlns:a16="http://schemas.microsoft.com/office/drawing/2014/main" id="{C22F203E-11C8-CFEE-8268-8A1D969CA8A7}"/>
                </a:ext>
              </a:extLst>
            </p:cNvPr>
            <p:cNvSpPr/>
            <p:nvPr/>
          </p:nvSpPr>
          <p:spPr>
            <a:xfrm>
              <a:off x="2660737" y="1893343"/>
              <a:ext cx="83500" cy="2507207"/>
            </a:xfrm>
            <a:custGeom>
              <a:avLst/>
              <a:gdLst>
                <a:gd name="connsiteX0" fmla="*/ 53888 w 194210"/>
                <a:gd name="connsiteY0" fmla="*/ 0 h 1257300"/>
                <a:gd name="connsiteX1" fmla="*/ 6263 w 194210"/>
                <a:gd name="connsiteY1" fmla="*/ 523875 h 1257300"/>
                <a:gd name="connsiteX2" fmla="*/ 177713 w 194210"/>
                <a:gd name="connsiteY2" fmla="*/ 1009650 h 1257300"/>
                <a:gd name="connsiteX3" fmla="*/ 177713 w 194210"/>
                <a:gd name="connsiteY3" fmla="*/ 1257300 h 1257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4210" h="1257300">
                  <a:moveTo>
                    <a:pt x="53888" y="0"/>
                  </a:moveTo>
                  <a:cubicBezTo>
                    <a:pt x="19756" y="177800"/>
                    <a:pt x="-14375" y="355600"/>
                    <a:pt x="6263" y="523875"/>
                  </a:cubicBezTo>
                  <a:cubicBezTo>
                    <a:pt x="26900" y="692150"/>
                    <a:pt x="149138" y="887413"/>
                    <a:pt x="177713" y="1009650"/>
                  </a:cubicBezTo>
                  <a:cubicBezTo>
                    <a:pt x="206288" y="1131887"/>
                    <a:pt x="192000" y="1194593"/>
                    <a:pt x="177713" y="1257300"/>
                  </a:cubicBezTo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 26">
              <a:extLst>
                <a:ext uri="{FF2B5EF4-FFF2-40B4-BE49-F238E27FC236}">
                  <a16:creationId xmlns:a16="http://schemas.microsoft.com/office/drawing/2014/main" id="{3F56B5E2-C4CD-1AC6-4F39-F8D71A0779B2}"/>
                </a:ext>
              </a:extLst>
            </p:cNvPr>
            <p:cNvSpPr/>
            <p:nvPr/>
          </p:nvSpPr>
          <p:spPr>
            <a:xfrm>
              <a:off x="2368731" y="3537313"/>
              <a:ext cx="375506" cy="506845"/>
            </a:xfrm>
            <a:custGeom>
              <a:avLst/>
              <a:gdLst>
                <a:gd name="connsiteX0" fmla="*/ 444138 w 444138"/>
                <a:gd name="connsiteY0" fmla="*/ 531223 h 531223"/>
                <a:gd name="connsiteX1" fmla="*/ 113212 w 444138"/>
                <a:gd name="connsiteY1" fmla="*/ 278674 h 531223"/>
                <a:gd name="connsiteX2" fmla="*/ 0 w 444138"/>
                <a:gd name="connsiteY2" fmla="*/ 0 h 531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4138" h="531223">
                  <a:moveTo>
                    <a:pt x="444138" y="531223"/>
                  </a:moveTo>
                  <a:cubicBezTo>
                    <a:pt x="315686" y="449217"/>
                    <a:pt x="187235" y="367211"/>
                    <a:pt x="113212" y="278674"/>
                  </a:cubicBezTo>
                  <a:cubicBezTo>
                    <a:pt x="39189" y="190137"/>
                    <a:pt x="19594" y="95068"/>
                    <a:pt x="0" y="0"/>
                  </a:cubicBezTo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 27">
              <a:extLst>
                <a:ext uri="{FF2B5EF4-FFF2-40B4-BE49-F238E27FC236}">
                  <a16:creationId xmlns:a16="http://schemas.microsoft.com/office/drawing/2014/main" id="{7D8BAB29-6ED3-F3CF-D1EC-C8E146B8C9D8}"/>
                </a:ext>
              </a:extLst>
            </p:cNvPr>
            <p:cNvSpPr/>
            <p:nvPr/>
          </p:nvSpPr>
          <p:spPr>
            <a:xfrm>
              <a:off x="2737240" y="3487797"/>
              <a:ext cx="338597" cy="410663"/>
            </a:xfrm>
            <a:custGeom>
              <a:avLst/>
              <a:gdLst>
                <a:gd name="connsiteX0" fmla="*/ 0 w 348343"/>
                <a:gd name="connsiteY0" fmla="*/ 339634 h 339634"/>
                <a:gd name="connsiteX1" fmla="*/ 95795 w 348343"/>
                <a:gd name="connsiteY1" fmla="*/ 113211 h 339634"/>
                <a:gd name="connsiteX2" fmla="*/ 348343 w 348343"/>
                <a:gd name="connsiteY2" fmla="*/ 0 h 339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8343" h="339634">
                  <a:moveTo>
                    <a:pt x="0" y="339634"/>
                  </a:moveTo>
                  <a:cubicBezTo>
                    <a:pt x="18869" y="254725"/>
                    <a:pt x="37738" y="169817"/>
                    <a:pt x="95795" y="113211"/>
                  </a:cubicBezTo>
                  <a:cubicBezTo>
                    <a:pt x="153852" y="56605"/>
                    <a:pt x="251097" y="28302"/>
                    <a:pt x="348343" y="0"/>
                  </a:cubicBezTo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9567045D-A390-45A6-C93A-3320ED06FCD2}"/>
                </a:ext>
              </a:extLst>
            </p:cNvPr>
            <p:cNvSpPr/>
            <p:nvPr/>
          </p:nvSpPr>
          <p:spPr>
            <a:xfrm>
              <a:off x="3036805" y="4668354"/>
              <a:ext cx="173072" cy="226247"/>
            </a:xfrm>
            <a:prstGeom prst="ellipse">
              <a:avLst/>
            </a:prstGeom>
            <a:solidFill>
              <a:srgbClr val="FAC890"/>
            </a:solidFill>
            <a:ln>
              <a:solidFill>
                <a:srgbClr val="FAC890"/>
              </a:solidFill>
            </a:ln>
            <a:scene3d>
              <a:camera prst="orthographicFront"/>
              <a:lightRig rig="threePt" dir="t"/>
            </a:scene3d>
            <a:sp3d>
              <a:bevelT/>
              <a:bevelB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15726AFD-3AA2-4E86-CB14-1E08DEFEB95B}"/>
                </a:ext>
              </a:extLst>
            </p:cNvPr>
            <p:cNvSpPr/>
            <p:nvPr/>
          </p:nvSpPr>
          <p:spPr>
            <a:xfrm>
              <a:off x="3824642" y="4869588"/>
              <a:ext cx="278209" cy="242687"/>
            </a:xfrm>
            <a:prstGeom prst="ellipse">
              <a:avLst/>
            </a:prstGeom>
            <a:solidFill>
              <a:srgbClr val="FAC890"/>
            </a:solidFill>
            <a:ln>
              <a:solidFill>
                <a:srgbClr val="FAC890"/>
              </a:solidFill>
            </a:ln>
            <a:scene3d>
              <a:camera prst="orthographicFront"/>
              <a:lightRig rig="threePt" dir="t"/>
            </a:scene3d>
            <a:sp3d>
              <a:bevelT/>
              <a:bevelB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9555E10E-51CE-9163-9CF5-759475FCF55B}"/>
                </a:ext>
              </a:extLst>
            </p:cNvPr>
            <p:cNvSpPr/>
            <p:nvPr/>
          </p:nvSpPr>
          <p:spPr>
            <a:xfrm>
              <a:off x="3049892" y="5194439"/>
              <a:ext cx="218365" cy="217674"/>
            </a:xfrm>
            <a:prstGeom prst="ellipse">
              <a:avLst/>
            </a:prstGeom>
            <a:solidFill>
              <a:srgbClr val="FAC890"/>
            </a:solidFill>
            <a:ln>
              <a:solidFill>
                <a:srgbClr val="FAC890"/>
              </a:solidFill>
            </a:ln>
            <a:scene3d>
              <a:camera prst="orthographicFront"/>
              <a:lightRig rig="threePt" dir="t"/>
            </a:scene3d>
            <a:sp3d>
              <a:bevelT/>
              <a:bevelB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BC2F8CD8-35BE-8D64-E1E0-4792C715207D}"/>
                </a:ext>
              </a:extLst>
            </p:cNvPr>
            <p:cNvSpPr/>
            <p:nvPr/>
          </p:nvSpPr>
          <p:spPr>
            <a:xfrm>
              <a:off x="2852256" y="4894602"/>
              <a:ext cx="184550" cy="212441"/>
            </a:xfrm>
            <a:prstGeom prst="ellipse">
              <a:avLst/>
            </a:prstGeom>
            <a:solidFill>
              <a:srgbClr val="FAC890"/>
            </a:solidFill>
            <a:ln>
              <a:solidFill>
                <a:srgbClr val="FAC890"/>
              </a:solidFill>
            </a:ln>
            <a:scene3d>
              <a:camera prst="orthographicFront"/>
              <a:lightRig rig="threePt" dir="t"/>
            </a:scene3d>
            <a:sp3d>
              <a:bevelT/>
              <a:bevelB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FCF8C68B-B67E-1FB9-8435-23A2E3D1E5A0}"/>
                </a:ext>
              </a:extLst>
            </p:cNvPr>
            <p:cNvSpPr/>
            <p:nvPr/>
          </p:nvSpPr>
          <p:spPr>
            <a:xfrm>
              <a:off x="3340042" y="4814442"/>
              <a:ext cx="218365" cy="217674"/>
            </a:xfrm>
            <a:prstGeom prst="ellipse">
              <a:avLst/>
            </a:prstGeom>
            <a:solidFill>
              <a:srgbClr val="FAC890"/>
            </a:solidFill>
            <a:ln>
              <a:solidFill>
                <a:srgbClr val="FAC890"/>
              </a:solidFill>
            </a:ln>
            <a:scene3d>
              <a:camera prst="orthographicFront"/>
              <a:lightRig rig="threePt" dir="t"/>
            </a:scene3d>
            <a:sp3d>
              <a:bevelT/>
              <a:bevelB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4BD606B2-D2A3-CD8C-DC8C-666E0515ADD6}"/>
                </a:ext>
              </a:extLst>
            </p:cNvPr>
            <p:cNvSpPr/>
            <p:nvPr/>
          </p:nvSpPr>
          <p:spPr>
            <a:xfrm>
              <a:off x="3567515" y="5003439"/>
              <a:ext cx="218365" cy="217674"/>
            </a:xfrm>
            <a:prstGeom prst="ellipse">
              <a:avLst/>
            </a:prstGeom>
            <a:solidFill>
              <a:srgbClr val="FAC890"/>
            </a:solidFill>
            <a:ln>
              <a:solidFill>
                <a:srgbClr val="FAC890"/>
              </a:solidFill>
            </a:ln>
            <a:scene3d>
              <a:camera prst="orthographicFront"/>
              <a:lightRig rig="threePt" dir="t"/>
            </a:scene3d>
            <a:sp3d>
              <a:bevelT/>
              <a:bevelB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A8D20CE3-E5E8-772C-B639-48BC58CBCF13}"/>
                </a:ext>
              </a:extLst>
            </p:cNvPr>
            <p:cNvSpPr/>
            <p:nvPr/>
          </p:nvSpPr>
          <p:spPr>
            <a:xfrm>
              <a:off x="3426628" y="5288727"/>
              <a:ext cx="210415" cy="177265"/>
            </a:xfrm>
            <a:prstGeom prst="ellipse">
              <a:avLst/>
            </a:prstGeom>
            <a:solidFill>
              <a:srgbClr val="FAC890"/>
            </a:solidFill>
            <a:ln>
              <a:solidFill>
                <a:srgbClr val="FAC890"/>
              </a:solidFill>
            </a:ln>
            <a:scene3d>
              <a:camera prst="orthographicFront"/>
              <a:lightRig rig="threePt" dir="t"/>
            </a:scene3d>
            <a:sp3d>
              <a:bevelT/>
              <a:bevelB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59E977C4-D354-DD37-921E-2117041E16F3}"/>
                </a:ext>
              </a:extLst>
            </p:cNvPr>
            <p:cNvSpPr/>
            <p:nvPr/>
          </p:nvSpPr>
          <p:spPr>
            <a:xfrm>
              <a:off x="3279513" y="4538160"/>
              <a:ext cx="218365" cy="217674"/>
            </a:xfrm>
            <a:prstGeom prst="ellipse">
              <a:avLst/>
            </a:prstGeom>
            <a:solidFill>
              <a:srgbClr val="FAC890"/>
            </a:solidFill>
            <a:ln>
              <a:solidFill>
                <a:srgbClr val="FAC890"/>
              </a:solidFill>
            </a:ln>
            <a:scene3d>
              <a:camera prst="orthographicFront"/>
              <a:lightRig rig="threePt" dir="t"/>
            </a:scene3d>
            <a:sp3d>
              <a:bevelT/>
              <a:bevelB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EB0B80BB-244F-DF90-445B-F16771D83F48}"/>
                </a:ext>
              </a:extLst>
            </p:cNvPr>
            <p:cNvSpPr/>
            <p:nvPr/>
          </p:nvSpPr>
          <p:spPr>
            <a:xfrm>
              <a:off x="4116609" y="5318604"/>
              <a:ext cx="218365" cy="217674"/>
            </a:xfrm>
            <a:prstGeom prst="ellipse">
              <a:avLst/>
            </a:prstGeom>
            <a:solidFill>
              <a:srgbClr val="FAC890"/>
            </a:solidFill>
            <a:ln>
              <a:solidFill>
                <a:srgbClr val="FAC890"/>
              </a:solidFill>
            </a:ln>
            <a:scene3d>
              <a:camera prst="orthographicFront"/>
              <a:lightRig rig="threePt" dir="t"/>
            </a:scene3d>
            <a:sp3d>
              <a:bevelT/>
              <a:bevelB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04A68B8A-CF3A-F850-E2AC-11BE8A9DA17F}"/>
                </a:ext>
              </a:extLst>
            </p:cNvPr>
            <p:cNvSpPr/>
            <p:nvPr/>
          </p:nvSpPr>
          <p:spPr>
            <a:xfrm>
              <a:off x="2635054" y="4592100"/>
              <a:ext cx="218365" cy="217674"/>
            </a:xfrm>
            <a:prstGeom prst="ellipse">
              <a:avLst/>
            </a:prstGeom>
            <a:solidFill>
              <a:srgbClr val="FAC890"/>
            </a:solidFill>
            <a:ln>
              <a:solidFill>
                <a:srgbClr val="FAC890"/>
              </a:solidFill>
            </a:ln>
            <a:scene3d>
              <a:camera prst="orthographicFront"/>
              <a:lightRig rig="threePt" dir="t"/>
            </a:scene3d>
            <a:sp3d>
              <a:bevelT/>
              <a:bevelB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FB43A102-D112-E24A-F6F9-4B7F67407FC1}"/>
                </a:ext>
              </a:extLst>
            </p:cNvPr>
            <p:cNvSpPr/>
            <p:nvPr/>
          </p:nvSpPr>
          <p:spPr>
            <a:xfrm>
              <a:off x="3672659" y="4624710"/>
              <a:ext cx="182749" cy="212231"/>
            </a:xfrm>
            <a:prstGeom prst="ellipse">
              <a:avLst/>
            </a:prstGeom>
            <a:solidFill>
              <a:srgbClr val="FAC890"/>
            </a:solidFill>
            <a:ln>
              <a:solidFill>
                <a:srgbClr val="FAC890"/>
              </a:solidFill>
            </a:ln>
            <a:scene3d>
              <a:camera prst="orthographicFront"/>
              <a:lightRig rig="threePt" dir="t"/>
            </a:scene3d>
            <a:sp3d>
              <a:bevelT/>
              <a:bevelB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30EC9CC5-82F7-B129-6445-523241C8C0F2}"/>
                </a:ext>
              </a:extLst>
            </p:cNvPr>
            <p:cNvSpPr/>
            <p:nvPr/>
          </p:nvSpPr>
          <p:spPr>
            <a:xfrm>
              <a:off x="4330324" y="5037869"/>
              <a:ext cx="218365" cy="217674"/>
            </a:xfrm>
            <a:prstGeom prst="ellipse">
              <a:avLst/>
            </a:prstGeom>
            <a:solidFill>
              <a:srgbClr val="FAC890"/>
            </a:solidFill>
            <a:ln>
              <a:solidFill>
                <a:srgbClr val="FAC890"/>
              </a:solidFill>
            </a:ln>
            <a:scene3d>
              <a:camera prst="orthographicFront"/>
              <a:lightRig rig="threePt" dir="t"/>
            </a:scene3d>
            <a:sp3d>
              <a:bevelT/>
              <a:bevelB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BA69B4C1-7D47-7FBE-868C-9412BC9EE9A8}"/>
                </a:ext>
              </a:extLst>
            </p:cNvPr>
            <p:cNvSpPr/>
            <p:nvPr/>
          </p:nvSpPr>
          <p:spPr>
            <a:xfrm>
              <a:off x="4299221" y="4579577"/>
              <a:ext cx="218365" cy="217674"/>
            </a:xfrm>
            <a:prstGeom prst="ellipse">
              <a:avLst/>
            </a:prstGeom>
            <a:solidFill>
              <a:srgbClr val="FAC890"/>
            </a:solidFill>
            <a:ln>
              <a:solidFill>
                <a:srgbClr val="FAC890"/>
              </a:solidFill>
            </a:ln>
            <a:scene3d>
              <a:camera prst="orthographicFront"/>
              <a:lightRig rig="threePt" dir="t"/>
            </a:scene3d>
            <a:sp3d>
              <a:bevelT/>
              <a:bevelB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63A14B60-1765-E977-86CD-C7534653002C}"/>
                </a:ext>
              </a:extLst>
            </p:cNvPr>
            <p:cNvSpPr/>
            <p:nvPr/>
          </p:nvSpPr>
          <p:spPr>
            <a:xfrm>
              <a:off x="2831627" y="4548565"/>
              <a:ext cx="218365" cy="217674"/>
            </a:xfrm>
            <a:prstGeom prst="ellipse">
              <a:avLst/>
            </a:prstGeom>
            <a:solidFill>
              <a:srgbClr val="FAC890"/>
            </a:solidFill>
            <a:ln>
              <a:solidFill>
                <a:srgbClr val="FAC890"/>
              </a:solidFill>
            </a:ln>
            <a:scene3d>
              <a:camera prst="orthographicFront"/>
              <a:lightRig rig="threePt" dir="t"/>
            </a:scene3d>
            <a:sp3d>
              <a:bevelT/>
              <a:bevelB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06BDDF08-07F1-F024-A600-344A4D0364A6}"/>
                </a:ext>
              </a:extLst>
            </p:cNvPr>
            <p:cNvSpPr/>
            <p:nvPr/>
          </p:nvSpPr>
          <p:spPr>
            <a:xfrm>
              <a:off x="2564255" y="4881389"/>
              <a:ext cx="218365" cy="217674"/>
            </a:xfrm>
            <a:prstGeom prst="ellipse">
              <a:avLst/>
            </a:prstGeom>
            <a:solidFill>
              <a:srgbClr val="FAC890"/>
            </a:solidFill>
            <a:ln>
              <a:solidFill>
                <a:srgbClr val="FAC890"/>
              </a:solidFill>
            </a:ln>
            <a:scene3d>
              <a:camera prst="orthographicFront"/>
              <a:lightRig rig="threePt" dir="t"/>
            </a:scene3d>
            <a:sp3d>
              <a:bevelT/>
              <a:bevelB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5DE8F094-1676-D298-CFFC-79F0F3217AB3}"/>
                </a:ext>
              </a:extLst>
            </p:cNvPr>
            <p:cNvSpPr/>
            <p:nvPr/>
          </p:nvSpPr>
          <p:spPr>
            <a:xfrm>
              <a:off x="3220587" y="5118024"/>
              <a:ext cx="218365" cy="217674"/>
            </a:xfrm>
            <a:prstGeom prst="ellipse">
              <a:avLst/>
            </a:prstGeom>
            <a:solidFill>
              <a:srgbClr val="FAC890"/>
            </a:solidFill>
            <a:ln>
              <a:solidFill>
                <a:srgbClr val="FAC890"/>
              </a:solidFill>
            </a:ln>
            <a:scene3d>
              <a:camera prst="orthographicFront"/>
              <a:lightRig rig="threePt" dir="t"/>
            </a:scene3d>
            <a:sp3d>
              <a:bevelT/>
              <a:bevelB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1ABAADCB-4910-CA2F-D817-9EB5B8A25E97}"/>
                </a:ext>
              </a:extLst>
            </p:cNvPr>
            <p:cNvSpPr/>
            <p:nvPr/>
          </p:nvSpPr>
          <p:spPr>
            <a:xfrm>
              <a:off x="3794988" y="5218029"/>
              <a:ext cx="218365" cy="217674"/>
            </a:xfrm>
            <a:prstGeom prst="ellipse">
              <a:avLst/>
            </a:prstGeom>
            <a:solidFill>
              <a:srgbClr val="FAC890"/>
            </a:solidFill>
            <a:ln>
              <a:solidFill>
                <a:srgbClr val="FAC890"/>
              </a:solidFill>
            </a:ln>
            <a:scene3d>
              <a:camera prst="orthographicFront"/>
              <a:lightRig rig="threePt" dir="t"/>
            </a:scene3d>
            <a:sp3d>
              <a:bevelT/>
              <a:bevelB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9694AC27-AFCC-A15B-5BB6-6E5628B44F41}"/>
                </a:ext>
              </a:extLst>
            </p:cNvPr>
            <p:cNvSpPr/>
            <p:nvPr/>
          </p:nvSpPr>
          <p:spPr>
            <a:xfrm>
              <a:off x="3974235" y="4569505"/>
              <a:ext cx="218365" cy="217674"/>
            </a:xfrm>
            <a:prstGeom prst="ellipse">
              <a:avLst/>
            </a:prstGeom>
            <a:solidFill>
              <a:srgbClr val="FAC890"/>
            </a:solidFill>
            <a:ln>
              <a:solidFill>
                <a:srgbClr val="FAC890"/>
              </a:solidFill>
            </a:ln>
            <a:scene3d>
              <a:camera prst="orthographicFront"/>
              <a:lightRig rig="threePt" dir="t"/>
            </a:scene3d>
            <a:sp3d>
              <a:bevelT/>
              <a:bevelB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2B09399C-FBA9-7BAD-382B-D4CBDE50B0F0}"/>
                </a:ext>
              </a:extLst>
            </p:cNvPr>
            <p:cNvSpPr/>
            <p:nvPr/>
          </p:nvSpPr>
          <p:spPr>
            <a:xfrm>
              <a:off x="4423746" y="4778052"/>
              <a:ext cx="218365" cy="217674"/>
            </a:xfrm>
            <a:prstGeom prst="ellipse">
              <a:avLst/>
            </a:prstGeom>
            <a:solidFill>
              <a:srgbClr val="FAC890"/>
            </a:solidFill>
            <a:ln>
              <a:solidFill>
                <a:srgbClr val="FAC890"/>
              </a:solidFill>
            </a:ln>
            <a:scene3d>
              <a:camera prst="orthographicFront"/>
              <a:lightRig rig="threePt" dir="t"/>
            </a:scene3d>
            <a:sp3d>
              <a:bevelT/>
              <a:bevelB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47EB0502-2488-2B30-AE3C-A9A72E145800}"/>
                </a:ext>
              </a:extLst>
            </p:cNvPr>
            <p:cNvSpPr/>
            <p:nvPr/>
          </p:nvSpPr>
          <p:spPr>
            <a:xfrm>
              <a:off x="2760291" y="5357716"/>
              <a:ext cx="210415" cy="177265"/>
            </a:xfrm>
            <a:prstGeom prst="ellipse">
              <a:avLst/>
            </a:prstGeom>
            <a:solidFill>
              <a:srgbClr val="FAC890"/>
            </a:solidFill>
            <a:ln>
              <a:solidFill>
                <a:srgbClr val="FAC890"/>
              </a:solidFill>
            </a:ln>
            <a:scene3d>
              <a:camera prst="orthographicFront"/>
              <a:lightRig rig="threePt" dir="t"/>
            </a:scene3d>
            <a:sp3d>
              <a:bevelT/>
              <a:bevelB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1B85D5FB-292E-13E1-9255-C2163F28A251}"/>
                </a:ext>
              </a:extLst>
            </p:cNvPr>
            <p:cNvSpPr/>
            <p:nvPr/>
          </p:nvSpPr>
          <p:spPr>
            <a:xfrm>
              <a:off x="3069802" y="4931593"/>
              <a:ext cx="210415" cy="177265"/>
            </a:xfrm>
            <a:prstGeom prst="ellipse">
              <a:avLst/>
            </a:prstGeom>
            <a:solidFill>
              <a:srgbClr val="FAC890"/>
            </a:solidFill>
            <a:ln>
              <a:solidFill>
                <a:srgbClr val="FAC890"/>
              </a:solidFill>
            </a:ln>
            <a:scene3d>
              <a:camera prst="orthographicFront"/>
              <a:lightRig rig="threePt" dir="t"/>
            </a:scene3d>
            <a:sp3d>
              <a:bevelT/>
              <a:bevelB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BB438BE3-6F20-CA1F-9B9B-0604F04F3D2B}"/>
                </a:ext>
              </a:extLst>
            </p:cNvPr>
            <p:cNvSpPr/>
            <p:nvPr/>
          </p:nvSpPr>
          <p:spPr>
            <a:xfrm>
              <a:off x="4377325" y="5397956"/>
              <a:ext cx="210415" cy="177265"/>
            </a:xfrm>
            <a:prstGeom prst="ellipse">
              <a:avLst/>
            </a:prstGeom>
            <a:solidFill>
              <a:srgbClr val="FAC890"/>
            </a:solidFill>
            <a:ln>
              <a:solidFill>
                <a:srgbClr val="FAC890"/>
              </a:solidFill>
            </a:ln>
            <a:scene3d>
              <a:camera prst="orthographicFront"/>
              <a:lightRig rig="threePt" dir="t"/>
            </a:scene3d>
            <a:sp3d>
              <a:bevelT/>
              <a:bevelB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7F21CBB3-2F81-8829-0086-3A8CA1D5C8F9}"/>
                </a:ext>
              </a:extLst>
            </p:cNvPr>
            <p:cNvSpPr/>
            <p:nvPr/>
          </p:nvSpPr>
          <p:spPr>
            <a:xfrm>
              <a:off x="4132273" y="4887162"/>
              <a:ext cx="210415" cy="177265"/>
            </a:xfrm>
            <a:prstGeom prst="ellipse">
              <a:avLst/>
            </a:prstGeom>
            <a:solidFill>
              <a:srgbClr val="FAC890"/>
            </a:solidFill>
            <a:ln>
              <a:solidFill>
                <a:srgbClr val="FAC890"/>
              </a:solidFill>
            </a:ln>
            <a:scene3d>
              <a:camera prst="orthographicFront"/>
              <a:lightRig rig="threePt" dir="t"/>
            </a:scene3d>
            <a:sp3d>
              <a:bevelT/>
              <a:bevelB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1FC03FA0-D25C-1417-B218-35679EC3B366}"/>
                </a:ext>
              </a:extLst>
            </p:cNvPr>
            <p:cNvSpPr/>
            <p:nvPr/>
          </p:nvSpPr>
          <p:spPr>
            <a:xfrm>
              <a:off x="2446431" y="4503467"/>
              <a:ext cx="210415" cy="177265"/>
            </a:xfrm>
            <a:prstGeom prst="ellipse">
              <a:avLst/>
            </a:prstGeom>
            <a:solidFill>
              <a:srgbClr val="FAC890"/>
            </a:solidFill>
            <a:ln>
              <a:solidFill>
                <a:srgbClr val="FAC890"/>
              </a:solidFill>
            </a:ln>
            <a:scene3d>
              <a:camera prst="orthographicFront"/>
              <a:lightRig rig="threePt" dir="t"/>
            </a:scene3d>
            <a:sp3d>
              <a:bevelT/>
              <a:bevelB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BD6A7BDF-40E7-B008-2F0D-32FF3232DFA4}"/>
                </a:ext>
              </a:extLst>
            </p:cNvPr>
            <p:cNvSpPr/>
            <p:nvPr/>
          </p:nvSpPr>
          <p:spPr>
            <a:xfrm>
              <a:off x="3687008" y="5333904"/>
              <a:ext cx="206852" cy="253597"/>
            </a:xfrm>
            <a:prstGeom prst="ellipse">
              <a:avLst/>
            </a:prstGeom>
            <a:solidFill>
              <a:srgbClr val="FAC890"/>
            </a:solidFill>
            <a:ln>
              <a:solidFill>
                <a:srgbClr val="FAC890"/>
              </a:solidFill>
            </a:ln>
            <a:scene3d>
              <a:camera prst="orthographicFront"/>
              <a:lightRig rig="threePt" dir="t"/>
            </a:scene3d>
            <a:sp3d>
              <a:bevelT/>
              <a:bevelB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0212526C-DDE7-9A9E-C1CB-62431C57560D}"/>
                </a:ext>
              </a:extLst>
            </p:cNvPr>
            <p:cNvSpPr/>
            <p:nvPr/>
          </p:nvSpPr>
          <p:spPr>
            <a:xfrm>
              <a:off x="2400165" y="5188295"/>
              <a:ext cx="210415" cy="177265"/>
            </a:xfrm>
            <a:prstGeom prst="ellipse">
              <a:avLst/>
            </a:prstGeom>
            <a:solidFill>
              <a:srgbClr val="FAC890"/>
            </a:solidFill>
            <a:ln>
              <a:solidFill>
                <a:srgbClr val="FAC890"/>
              </a:solidFill>
            </a:ln>
            <a:scene3d>
              <a:camera prst="orthographicFront"/>
              <a:lightRig rig="threePt" dir="t"/>
            </a:scene3d>
            <a:sp3d>
              <a:bevelT/>
              <a:bevelB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2F3AA5C1-C284-D62A-07DE-2C52519F4557}"/>
                </a:ext>
              </a:extLst>
            </p:cNvPr>
            <p:cNvSpPr/>
            <p:nvPr/>
          </p:nvSpPr>
          <p:spPr>
            <a:xfrm>
              <a:off x="3205864" y="5415521"/>
              <a:ext cx="210415" cy="177265"/>
            </a:xfrm>
            <a:prstGeom prst="ellipse">
              <a:avLst/>
            </a:prstGeom>
            <a:solidFill>
              <a:srgbClr val="FAC890"/>
            </a:solidFill>
            <a:ln>
              <a:solidFill>
                <a:srgbClr val="FAC890"/>
              </a:solidFill>
            </a:ln>
            <a:scene3d>
              <a:camera prst="orthographicFront"/>
              <a:lightRig rig="threePt" dir="t"/>
            </a:scene3d>
            <a:sp3d>
              <a:bevelT/>
              <a:bevelB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FA7AE7F2-F7A6-6947-B914-EFB13D6FAD54}"/>
                </a:ext>
              </a:extLst>
            </p:cNvPr>
            <p:cNvSpPr/>
            <p:nvPr/>
          </p:nvSpPr>
          <p:spPr>
            <a:xfrm>
              <a:off x="3807946" y="4469490"/>
              <a:ext cx="210415" cy="177265"/>
            </a:xfrm>
            <a:prstGeom prst="ellipse">
              <a:avLst/>
            </a:prstGeom>
            <a:solidFill>
              <a:srgbClr val="FAC890"/>
            </a:solidFill>
            <a:ln>
              <a:solidFill>
                <a:srgbClr val="FAC890"/>
              </a:solidFill>
            </a:ln>
            <a:scene3d>
              <a:camera prst="orthographicFront"/>
              <a:lightRig rig="threePt" dir="t"/>
            </a:scene3d>
            <a:sp3d>
              <a:bevelT/>
              <a:bevelB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7D010043-8ABE-49A3-83AF-26A3EFB97335}"/>
                </a:ext>
              </a:extLst>
            </p:cNvPr>
            <p:cNvSpPr/>
            <p:nvPr/>
          </p:nvSpPr>
          <p:spPr>
            <a:xfrm>
              <a:off x="4072720" y="5127570"/>
              <a:ext cx="210415" cy="177265"/>
            </a:xfrm>
            <a:prstGeom prst="ellipse">
              <a:avLst/>
            </a:prstGeom>
            <a:solidFill>
              <a:srgbClr val="FAC890"/>
            </a:solidFill>
            <a:ln>
              <a:solidFill>
                <a:srgbClr val="FAC890"/>
              </a:solidFill>
            </a:ln>
            <a:scene3d>
              <a:camera prst="orthographicFront"/>
              <a:lightRig rig="threePt" dir="t"/>
            </a:scene3d>
            <a:sp3d>
              <a:bevelT/>
              <a:bevelB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B685D7C7-020A-28CB-1777-6015A97374A7}"/>
                </a:ext>
              </a:extLst>
            </p:cNvPr>
            <p:cNvSpPr/>
            <p:nvPr/>
          </p:nvSpPr>
          <p:spPr>
            <a:xfrm>
              <a:off x="3485201" y="4468463"/>
              <a:ext cx="210415" cy="177265"/>
            </a:xfrm>
            <a:prstGeom prst="ellipse">
              <a:avLst/>
            </a:prstGeom>
            <a:solidFill>
              <a:srgbClr val="FAC890"/>
            </a:solidFill>
            <a:ln>
              <a:solidFill>
                <a:srgbClr val="FAC890"/>
              </a:solidFill>
            </a:ln>
            <a:scene3d>
              <a:camera prst="orthographicFront"/>
              <a:lightRig rig="threePt" dir="t"/>
            </a:scene3d>
            <a:sp3d>
              <a:bevelT/>
              <a:bevelB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37FF49B7-6BE1-78C8-D7F4-5A238F6E128E}"/>
                </a:ext>
              </a:extLst>
            </p:cNvPr>
            <p:cNvSpPr/>
            <p:nvPr/>
          </p:nvSpPr>
          <p:spPr>
            <a:xfrm>
              <a:off x="3060928" y="4454044"/>
              <a:ext cx="210415" cy="177265"/>
            </a:xfrm>
            <a:prstGeom prst="ellipse">
              <a:avLst/>
            </a:prstGeom>
            <a:solidFill>
              <a:srgbClr val="FAC890"/>
            </a:solidFill>
            <a:ln>
              <a:solidFill>
                <a:srgbClr val="FAC890"/>
              </a:solidFill>
            </a:ln>
            <a:scene3d>
              <a:camera prst="orthographicFront"/>
              <a:lightRig rig="threePt" dir="t"/>
            </a:scene3d>
            <a:sp3d>
              <a:bevelT/>
              <a:bevelB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C794DC9E-4BDC-B8F2-2821-2C6F7A4884A2}"/>
                </a:ext>
              </a:extLst>
            </p:cNvPr>
            <p:cNvSpPr/>
            <p:nvPr/>
          </p:nvSpPr>
          <p:spPr>
            <a:xfrm>
              <a:off x="4407155" y="4443598"/>
              <a:ext cx="210415" cy="177265"/>
            </a:xfrm>
            <a:prstGeom prst="ellipse">
              <a:avLst/>
            </a:prstGeom>
            <a:solidFill>
              <a:srgbClr val="FAC890"/>
            </a:solidFill>
            <a:ln>
              <a:solidFill>
                <a:srgbClr val="FAC890"/>
              </a:solidFill>
            </a:ln>
            <a:scene3d>
              <a:camera prst="orthographicFront"/>
              <a:lightRig rig="threePt" dir="t"/>
            </a:scene3d>
            <a:sp3d>
              <a:bevelT/>
              <a:bevelB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BC3F6170-2BF1-1D79-8162-E3756EA3EC9C}"/>
                </a:ext>
              </a:extLst>
            </p:cNvPr>
            <p:cNvSpPr/>
            <p:nvPr/>
          </p:nvSpPr>
          <p:spPr>
            <a:xfrm>
              <a:off x="2446431" y="5396333"/>
              <a:ext cx="210415" cy="196454"/>
            </a:xfrm>
            <a:prstGeom prst="ellipse">
              <a:avLst/>
            </a:prstGeom>
            <a:solidFill>
              <a:srgbClr val="FAC890"/>
            </a:solidFill>
            <a:ln>
              <a:solidFill>
                <a:srgbClr val="FAC890"/>
              </a:solidFill>
            </a:ln>
            <a:scene3d>
              <a:camera prst="orthographicFront"/>
              <a:lightRig rig="threePt" dir="t"/>
            </a:scene3d>
            <a:sp3d>
              <a:bevelT/>
              <a:bevelB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A9E8C494-785F-8A87-1A9F-080DFC9DC00D}"/>
                </a:ext>
              </a:extLst>
            </p:cNvPr>
            <p:cNvSpPr/>
            <p:nvPr/>
          </p:nvSpPr>
          <p:spPr>
            <a:xfrm>
              <a:off x="2418899" y="4718477"/>
              <a:ext cx="210415" cy="196454"/>
            </a:xfrm>
            <a:prstGeom prst="ellipse">
              <a:avLst/>
            </a:prstGeom>
            <a:solidFill>
              <a:srgbClr val="FAC890"/>
            </a:solidFill>
            <a:ln>
              <a:solidFill>
                <a:srgbClr val="FAC890"/>
              </a:solidFill>
            </a:ln>
            <a:scene3d>
              <a:camera prst="orthographicFront"/>
              <a:lightRig rig="threePt" dir="t"/>
            </a:scene3d>
            <a:sp3d>
              <a:bevelT/>
              <a:bevelB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Freeform 62">
              <a:extLst>
                <a:ext uri="{FF2B5EF4-FFF2-40B4-BE49-F238E27FC236}">
                  <a16:creationId xmlns:a16="http://schemas.microsoft.com/office/drawing/2014/main" id="{EDFF16E8-0C50-EF1B-FDE2-F579FE840630}"/>
                </a:ext>
              </a:extLst>
            </p:cNvPr>
            <p:cNvSpPr/>
            <p:nvPr/>
          </p:nvSpPr>
          <p:spPr>
            <a:xfrm>
              <a:off x="3926103" y="1912018"/>
              <a:ext cx="145285" cy="2454443"/>
            </a:xfrm>
            <a:custGeom>
              <a:avLst/>
              <a:gdLst>
                <a:gd name="connsiteX0" fmla="*/ 132550 w 145285"/>
                <a:gd name="connsiteY0" fmla="*/ 2454443 h 2454443"/>
                <a:gd name="connsiteX1" fmla="*/ 132550 w 145285"/>
                <a:gd name="connsiteY1" fmla="*/ 1503948 h 2454443"/>
                <a:gd name="connsiteX2" fmla="*/ 202 w 145285"/>
                <a:gd name="connsiteY2" fmla="*/ 998621 h 2454443"/>
                <a:gd name="connsiteX3" fmla="*/ 108486 w 145285"/>
                <a:gd name="connsiteY3" fmla="*/ 0 h 2454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5285" h="2454443">
                  <a:moveTo>
                    <a:pt x="132550" y="2454443"/>
                  </a:moveTo>
                  <a:cubicBezTo>
                    <a:pt x="143579" y="2100514"/>
                    <a:pt x="154608" y="1746585"/>
                    <a:pt x="132550" y="1503948"/>
                  </a:cubicBezTo>
                  <a:cubicBezTo>
                    <a:pt x="110492" y="1261311"/>
                    <a:pt x="4213" y="1249279"/>
                    <a:pt x="202" y="998621"/>
                  </a:cubicBezTo>
                  <a:cubicBezTo>
                    <a:pt x="-3809" y="747963"/>
                    <a:pt x="52338" y="373981"/>
                    <a:pt x="108486" y="0"/>
                  </a:cubicBezTo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4" name="Freeform 63">
              <a:extLst>
                <a:ext uri="{FF2B5EF4-FFF2-40B4-BE49-F238E27FC236}">
                  <a16:creationId xmlns:a16="http://schemas.microsoft.com/office/drawing/2014/main" id="{8786AB3F-4B6B-DB59-C342-2B70C230BA33}"/>
                </a:ext>
              </a:extLst>
            </p:cNvPr>
            <p:cNvSpPr/>
            <p:nvPr/>
          </p:nvSpPr>
          <p:spPr>
            <a:xfrm>
              <a:off x="2489601" y="1895739"/>
              <a:ext cx="171809" cy="541421"/>
            </a:xfrm>
            <a:custGeom>
              <a:avLst/>
              <a:gdLst>
                <a:gd name="connsiteX0" fmla="*/ 171809 w 171809"/>
                <a:gd name="connsiteY0" fmla="*/ 541421 h 541421"/>
                <a:gd name="connsiteX1" fmla="*/ 3367 w 171809"/>
                <a:gd name="connsiteY1" fmla="*/ 192505 h 541421"/>
                <a:gd name="connsiteX2" fmla="*/ 75556 w 171809"/>
                <a:gd name="connsiteY2" fmla="*/ 0 h 541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1809" h="541421">
                  <a:moveTo>
                    <a:pt x="171809" y="541421"/>
                  </a:moveTo>
                  <a:cubicBezTo>
                    <a:pt x="95609" y="412081"/>
                    <a:pt x="19409" y="282742"/>
                    <a:pt x="3367" y="192505"/>
                  </a:cubicBezTo>
                  <a:cubicBezTo>
                    <a:pt x="-12675" y="102268"/>
                    <a:pt x="31440" y="51134"/>
                    <a:pt x="75556" y="0"/>
                  </a:cubicBezTo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5" name="Freeform 64">
              <a:extLst>
                <a:ext uri="{FF2B5EF4-FFF2-40B4-BE49-F238E27FC236}">
                  <a16:creationId xmlns:a16="http://schemas.microsoft.com/office/drawing/2014/main" id="{30510D11-D354-ED47-56E4-CCDB4E1EB5B6}"/>
                </a:ext>
              </a:extLst>
            </p:cNvPr>
            <p:cNvSpPr/>
            <p:nvPr/>
          </p:nvSpPr>
          <p:spPr>
            <a:xfrm>
              <a:off x="3678813" y="1912018"/>
              <a:ext cx="247290" cy="962527"/>
            </a:xfrm>
            <a:custGeom>
              <a:avLst/>
              <a:gdLst>
                <a:gd name="connsiteX0" fmla="*/ 247290 w 247290"/>
                <a:gd name="connsiteY0" fmla="*/ 962527 h 962527"/>
                <a:gd name="connsiteX1" fmla="*/ 6659 w 247290"/>
                <a:gd name="connsiteY1" fmla="*/ 276727 h 962527"/>
                <a:gd name="connsiteX2" fmla="*/ 90880 w 247290"/>
                <a:gd name="connsiteY2" fmla="*/ 0 h 962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7290" h="962527">
                  <a:moveTo>
                    <a:pt x="247290" y="962527"/>
                  </a:moveTo>
                  <a:cubicBezTo>
                    <a:pt x="140008" y="699837"/>
                    <a:pt x="32727" y="437148"/>
                    <a:pt x="6659" y="276727"/>
                  </a:cubicBezTo>
                  <a:cubicBezTo>
                    <a:pt x="-19409" y="116306"/>
                    <a:pt x="35735" y="58153"/>
                    <a:pt x="90880" y="0"/>
                  </a:cubicBezTo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7" name="Freeform 65">
              <a:extLst>
                <a:ext uri="{FF2B5EF4-FFF2-40B4-BE49-F238E27FC236}">
                  <a16:creationId xmlns:a16="http://schemas.microsoft.com/office/drawing/2014/main" id="{1934CF07-351C-19B8-D824-9A5A7ADD44EE}"/>
                </a:ext>
              </a:extLst>
            </p:cNvPr>
            <p:cNvSpPr/>
            <p:nvPr/>
          </p:nvSpPr>
          <p:spPr>
            <a:xfrm>
              <a:off x="4313786" y="1898608"/>
              <a:ext cx="220844" cy="2020874"/>
            </a:xfrm>
            <a:custGeom>
              <a:avLst/>
              <a:gdLst>
                <a:gd name="connsiteX0" fmla="*/ 0 w 201162"/>
                <a:gd name="connsiteY0" fmla="*/ 1971675 h 1971675"/>
                <a:gd name="connsiteX1" fmla="*/ 200025 w 201162"/>
                <a:gd name="connsiteY1" fmla="*/ 1181100 h 1971675"/>
                <a:gd name="connsiteX2" fmla="*/ 66675 w 201162"/>
                <a:gd name="connsiteY2" fmla="*/ 0 h 1971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1162" h="1971675">
                  <a:moveTo>
                    <a:pt x="0" y="1971675"/>
                  </a:moveTo>
                  <a:cubicBezTo>
                    <a:pt x="94456" y="1740693"/>
                    <a:pt x="188913" y="1509712"/>
                    <a:pt x="200025" y="1181100"/>
                  </a:cubicBezTo>
                  <a:cubicBezTo>
                    <a:pt x="211137" y="852488"/>
                    <a:pt x="138906" y="426244"/>
                    <a:pt x="66675" y="0"/>
                  </a:cubicBezTo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8" name="Oval 1027">
              <a:extLst>
                <a:ext uri="{FF2B5EF4-FFF2-40B4-BE49-F238E27FC236}">
                  <a16:creationId xmlns:a16="http://schemas.microsoft.com/office/drawing/2014/main" id="{7697ACCB-C2E3-E7BC-5C6A-5B7328F6EA44}"/>
                </a:ext>
              </a:extLst>
            </p:cNvPr>
            <p:cNvSpPr/>
            <p:nvPr/>
          </p:nvSpPr>
          <p:spPr>
            <a:xfrm>
              <a:off x="4211030" y="3893878"/>
              <a:ext cx="218365" cy="2176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  <a:scene3d>
              <a:camera prst="orthographicFront"/>
              <a:lightRig rig="threePt" dir="t"/>
            </a:scene3d>
            <a:sp3d>
              <a:bevelT/>
              <a:bevelB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9" name="Freeform 67">
              <a:extLst>
                <a:ext uri="{FF2B5EF4-FFF2-40B4-BE49-F238E27FC236}">
                  <a16:creationId xmlns:a16="http://schemas.microsoft.com/office/drawing/2014/main" id="{61B67F88-E06F-C1AC-3891-7B8598675995}"/>
                </a:ext>
              </a:extLst>
            </p:cNvPr>
            <p:cNvSpPr/>
            <p:nvPr/>
          </p:nvSpPr>
          <p:spPr>
            <a:xfrm>
              <a:off x="4427239" y="3278362"/>
              <a:ext cx="218364" cy="354841"/>
            </a:xfrm>
            <a:custGeom>
              <a:avLst/>
              <a:gdLst>
                <a:gd name="connsiteX0" fmla="*/ 0 w 218364"/>
                <a:gd name="connsiteY0" fmla="*/ 354841 h 354841"/>
                <a:gd name="connsiteX1" fmla="*/ 150126 w 218364"/>
                <a:gd name="connsiteY1" fmla="*/ 177421 h 354841"/>
                <a:gd name="connsiteX2" fmla="*/ 218364 w 218364"/>
                <a:gd name="connsiteY2" fmla="*/ 0 h 354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8364" h="354841">
                  <a:moveTo>
                    <a:pt x="0" y="354841"/>
                  </a:moveTo>
                  <a:cubicBezTo>
                    <a:pt x="56866" y="295701"/>
                    <a:pt x="113732" y="236561"/>
                    <a:pt x="150126" y="177421"/>
                  </a:cubicBezTo>
                  <a:cubicBezTo>
                    <a:pt x="186520" y="118281"/>
                    <a:pt x="202442" y="59140"/>
                    <a:pt x="218364" y="0"/>
                  </a:cubicBezTo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0" name="Freeform 68">
              <a:extLst>
                <a:ext uri="{FF2B5EF4-FFF2-40B4-BE49-F238E27FC236}">
                  <a16:creationId xmlns:a16="http://schemas.microsoft.com/office/drawing/2014/main" id="{71F751EC-08FC-628B-D9D2-76187C1FE0F4}"/>
                </a:ext>
              </a:extLst>
            </p:cNvPr>
            <p:cNvSpPr/>
            <p:nvPr/>
          </p:nvSpPr>
          <p:spPr>
            <a:xfrm>
              <a:off x="4520023" y="1915596"/>
              <a:ext cx="109639" cy="907576"/>
            </a:xfrm>
            <a:custGeom>
              <a:avLst/>
              <a:gdLst>
                <a:gd name="connsiteX0" fmla="*/ 0 w 109639"/>
                <a:gd name="connsiteY0" fmla="*/ 907576 h 907576"/>
                <a:gd name="connsiteX1" fmla="*/ 109182 w 109639"/>
                <a:gd name="connsiteY1" fmla="*/ 545911 h 907576"/>
                <a:gd name="connsiteX2" fmla="*/ 40943 w 109639"/>
                <a:gd name="connsiteY2" fmla="*/ 136478 h 907576"/>
                <a:gd name="connsiteX3" fmla="*/ 88710 w 109639"/>
                <a:gd name="connsiteY3" fmla="*/ 0 h 907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639" h="907576">
                  <a:moveTo>
                    <a:pt x="0" y="907576"/>
                  </a:moveTo>
                  <a:cubicBezTo>
                    <a:pt x="51179" y="791001"/>
                    <a:pt x="102358" y="674427"/>
                    <a:pt x="109182" y="545911"/>
                  </a:cubicBezTo>
                  <a:cubicBezTo>
                    <a:pt x="116006" y="417395"/>
                    <a:pt x="44355" y="227463"/>
                    <a:pt x="40943" y="136478"/>
                  </a:cubicBezTo>
                  <a:cubicBezTo>
                    <a:pt x="37531" y="45493"/>
                    <a:pt x="63120" y="22746"/>
                    <a:pt x="88710" y="0"/>
                  </a:cubicBezTo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1" name="Freeform 69">
              <a:extLst>
                <a:ext uri="{FF2B5EF4-FFF2-40B4-BE49-F238E27FC236}">
                  <a16:creationId xmlns:a16="http://schemas.microsoft.com/office/drawing/2014/main" id="{F15DF00E-AF34-EBE1-1533-561402B20FA4}"/>
                </a:ext>
              </a:extLst>
            </p:cNvPr>
            <p:cNvSpPr/>
            <p:nvPr/>
          </p:nvSpPr>
          <p:spPr>
            <a:xfrm>
              <a:off x="3952875" y="2428822"/>
              <a:ext cx="200025" cy="76253"/>
            </a:xfrm>
            <a:custGeom>
              <a:avLst/>
              <a:gdLst>
                <a:gd name="connsiteX0" fmla="*/ 0 w 200025"/>
                <a:gd name="connsiteY0" fmla="*/ 76253 h 76253"/>
                <a:gd name="connsiteX1" fmla="*/ 123825 w 200025"/>
                <a:gd name="connsiteY1" fmla="*/ 53 h 76253"/>
                <a:gd name="connsiteX2" fmla="*/ 200025 w 200025"/>
                <a:gd name="connsiteY2" fmla="*/ 66728 h 76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0025" h="76253">
                  <a:moveTo>
                    <a:pt x="0" y="76253"/>
                  </a:moveTo>
                  <a:cubicBezTo>
                    <a:pt x="45244" y="38946"/>
                    <a:pt x="90488" y="1640"/>
                    <a:pt x="123825" y="53"/>
                  </a:cubicBezTo>
                  <a:cubicBezTo>
                    <a:pt x="157162" y="-1534"/>
                    <a:pt x="178593" y="32597"/>
                    <a:pt x="200025" y="66728"/>
                  </a:cubicBezTo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2" name="Freeform 70">
              <a:extLst>
                <a:ext uri="{FF2B5EF4-FFF2-40B4-BE49-F238E27FC236}">
                  <a16:creationId xmlns:a16="http://schemas.microsoft.com/office/drawing/2014/main" id="{DDDC71AF-5339-B97C-2762-49A8D59A221A}"/>
                </a:ext>
              </a:extLst>
            </p:cNvPr>
            <p:cNvSpPr/>
            <p:nvPr/>
          </p:nvSpPr>
          <p:spPr>
            <a:xfrm>
              <a:off x="2695725" y="1921806"/>
              <a:ext cx="638175" cy="1476375"/>
            </a:xfrm>
            <a:custGeom>
              <a:avLst/>
              <a:gdLst>
                <a:gd name="connsiteX0" fmla="*/ 0 w 638175"/>
                <a:gd name="connsiteY0" fmla="*/ 1476375 h 1476375"/>
                <a:gd name="connsiteX1" fmla="*/ 476250 w 638175"/>
                <a:gd name="connsiteY1" fmla="*/ 1019175 h 1476375"/>
                <a:gd name="connsiteX2" fmla="*/ 514350 w 638175"/>
                <a:gd name="connsiteY2" fmla="*/ 438150 h 1476375"/>
                <a:gd name="connsiteX3" fmla="*/ 638175 w 638175"/>
                <a:gd name="connsiteY3" fmla="*/ 0 h 1476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8175" h="1476375">
                  <a:moveTo>
                    <a:pt x="0" y="1476375"/>
                  </a:moveTo>
                  <a:cubicBezTo>
                    <a:pt x="195262" y="1334294"/>
                    <a:pt x="390525" y="1192213"/>
                    <a:pt x="476250" y="1019175"/>
                  </a:cubicBezTo>
                  <a:cubicBezTo>
                    <a:pt x="561975" y="846137"/>
                    <a:pt x="487363" y="608012"/>
                    <a:pt x="514350" y="438150"/>
                  </a:cubicBezTo>
                  <a:cubicBezTo>
                    <a:pt x="541337" y="268288"/>
                    <a:pt x="589756" y="134144"/>
                    <a:pt x="638175" y="0"/>
                  </a:cubicBezTo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3" name="Oval 1032">
              <a:extLst>
                <a:ext uri="{FF2B5EF4-FFF2-40B4-BE49-F238E27FC236}">
                  <a16:creationId xmlns:a16="http://schemas.microsoft.com/office/drawing/2014/main" id="{5D36D7BD-FFEF-6BA1-D958-0007CE7A032A}"/>
                </a:ext>
              </a:extLst>
            </p:cNvPr>
            <p:cNvSpPr/>
            <p:nvPr/>
          </p:nvSpPr>
          <p:spPr>
            <a:xfrm>
              <a:off x="3816454" y="1703685"/>
              <a:ext cx="127777" cy="6823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4" name="Left Brace 1033">
              <a:extLst>
                <a:ext uri="{FF2B5EF4-FFF2-40B4-BE49-F238E27FC236}">
                  <a16:creationId xmlns:a16="http://schemas.microsoft.com/office/drawing/2014/main" id="{F6130C39-CCCB-8428-350E-F68B0B5C34A7}"/>
                </a:ext>
              </a:extLst>
            </p:cNvPr>
            <p:cNvSpPr/>
            <p:nvPr/>
          </p:nvSpPr>
          <p:spPr>
            <a:xfrm>
              <a:off x="5404172" y="1346642"/>
              <a:ext cx="233886" cy="1212484"/>
            </a:xfrm>
            <a:prstGeom prst="leftBrace">
              <a:avLst>
                <a:gd name="adj1" fmla="val 8333"/>
                <a:gd name="adj2" fmla="val 50000"/>
              </a:avLst>
            </a:prstGeom>
            <a:ln w="19050"/>
            <a:scene3d>
              <a:camera prst="orthographicFront">
                <a:rot lat="0" lon="10800000" rev="0"/>
              </a:camera>
              <a:lightRig rig="threePt" dir="t"/>
            </a:scene3d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035" name="TextBox 1034">
              <a:extLst>
                <a:ext uri="{FF2B5EF4-FFF2-40B4-BE49-F238E27FC236}">
                  <a16:creationId xmlns:a16="http://schemas.microsoft.com/office/drawing/2014/main" id="{6B3ACE23-20CD-45A2-8C3B-A44CB5F42CA1}"/>
                </a:ext>
              </a:extLst>
            </p:cNvPr>
            <p:cNvSpPr txBox="1"/>
            <p:nvPr/>
          </p:nvSpPr>
          <p:spPr>
            <a:xfrm>
              <a:off x="5635813" y="1749504"/>
              <a:ext cx="13308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2000" dirty="0"/>
                <a:t>EPIDERMIS</a:t>
              </a:r>
              <a:endParaRPr lang="en-US" dirty="0"/>
            </a:p>
          </p:txBody>
        </p:sp>
        <p:sp>
          <p:nvSpPr>
            <p:cNvPr id="1036" name="TextBox 1035">
              <a:extLst>
                <a:ext uri="{FF2B5EF4-FFF2-40B4-BE49-F238E27FC236}">
                  <a16:creationId xmlns:a16="http://schemas.microsoft.com/office/drawing/2014/main" id="{D43E69D6-047A-26BE-525C-BA1098C49D7C}"/>
                </a:ext>
              </a:extLst>
            </p:cNvPr>
            <p:cNvSpPr txBox="1"/>
            <p:nvPr/>
          </p:nvSpPr>
          <p:spPr>
            <a:xfrm>
              <a:off x="5640242" y="3016473"/>
              <a:ext cx="100860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2000" dirty="0"/>
                <a:t>DERMIS</a:t>
              </a:r>
              <a:endParaRPr lang="en-US" dirty="0"/>
            </a:p>
          </p:txBody>
        </p:sp>
        <p:sp>
          <p:nvSpPr>
            <p:cNvPr id="1037" name="TextBox 1036">
              <a:extLst>
                <a:ext uri="{FF2B5EF4-FFF2-40B4-BE49-F238E27FC236}">
                  <a16:creationId xmlns:a16="http://schemas.microsoft.com/office/drawing/2014/main" id="{06ED4967-877C-D321-4884-7F451162C6D5}"/>
                </a:ext>
              </a:extLst>
            </p:cNvPr>
            <p:cNvSpPr txBox="1"/>
            <p:nvPr/>
          </p:nvSpPr>
          <p:spPr>
            <a:xfrm>
              <a:off x="5675208" y="4243366"/>
              <a:ext cx="159691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2000" dirty="0"/>
                <a:t>HYPODERMIS</a:t>
              </a:r>
              <a:endParaRPr lang="en-US" dirty="0"/>
            </a:p>
          </p:txBody>
        </p:sp>
        <p:sp>
          <p:nvSpPr>
            <p:cNvPr id="1038" name="Left Brace 1037">
              <a:extLst>
                <a:ext uri="{FF2B5EF4-FFF2-40B4-BE49-F238E27FC236}">
                  <a16:creationId xmlns:a16="http://schemas.microsoft.com/office/drawing/2014/main" id="{2E62A14F-1C2B-BC92-26ED-6A76E67BCB44}"/>
                </a:ext>
              </a:extLst>
            </p:cNvPr>
            <p:cNvSpPr/>
            <p:nvPr/>
          </p:nvSpPr>
          <p:spPr>
            <a:xfrm>
              <a:off x="5414688" y="2594897"/>
              <a:ext cx="233886" cy="1212484"/>
            </a:xfrm>
            <a:prstGeom prst="leftBrace">
              <a:avLst>
                <a:gd name="adj1" fmla="val 8333"/>
                <a:gd name="adj2" fmla="val 50000"/>
              </a:avLst>
            </a:prstGeom>
            <a:ln w="19050"/>
            <a:scene3d>
              <a:camera prst="orthographicFront">
                <a:rot lat="0" lon="10800000" rev="0"/>
              </a:camera>
              <a:lightRig rig="threePt" dir="t"/>
            </a:scene3d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039" name="Left Brace 1038">
              <a:extLst>
                <a:ext uri="{FF2B5EF4-FFF2-40B4-BE49-F238E27FC236}">
                  <a16:creationId xmlns:a16="http://schemas.microsoft.com/office/drawing/2014/main" id="{A2496CA3-8871-A438-61FF-E7891BD4D47B}"/>
                </a:ext>
              </a:extLst>
            </p:cNvPr>
            <p:cNvSpPr/>
            <p:nvPr/>
          </p:nvSpPr>
          <p:spPr>
            <a:xfrm>
              <a:off x="5425232" y="3817989"/>
              <a:ext cx="233886" cy="1212484"/>
            </a:xfrm>
            <a:prstGeom prst="leftBrace">
              <a:avLst>
                <a:gd name="adj1" fmla="val 8333"/>
                <a:gd name="adj2" fmla="val 50000"/>
              </a:avLst>
            </a:prstGeom>
            <a:ln w="19050"/>
            <a:scene3d>
              <a:camera prst="orthographicFront">
                <a:rot lat="0" lon="10800000" rev="0"/>
              </a:camera>
              <a:lightRig rig="threePt" dir="t"/>
            </a:scene3d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07836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CABA6C-AE75-1109-264B-05BDF7B11A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Θέση αριθμού διαφάνειας 6">
            <a:extLst>
              <a:ext uri="{FF2B5EF4-FFF2-40B4-BE49-F238E27FC236}">
                <a16:creationId xmlns:a16="http://schemas.microsoft.com/office/drawing/2014/main" id="{23F3A286-8E4E-A7A2-2E36-F420B8568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456112" cy="365125"/>
          </a:xfrm>
        </p:spPr>
        <p:txBody>
          <a:bodyPr/>
          <a:lstStyle/>
          <a:p>
            <a:fld id="{5EDFA327-AAB6-400E-A2BF-88C11F79FBA0}" type="slidenum">
              <a:rPr lang="el-GR" smtClean="0"/>
              <a:t>6</a:t>
            </a:fld>
            <a:endParaRPr lang="el-GR" dirty="0"/>
          </a:p>
        </p:txBody>
      </p:sp>
      <p:sp>
        <p:nvSpPr>
          <p:cNvPr id="67" name="Titel 1">
            <a:extLst>
              <a:ext uri="{FF2B5EF4-FFF2-40B4-BE49-F238E27FC236}">
                <a16:creationId xmlns:a16="http://schemas.microsoft.com/office/drawing/2014/main" id="{259B6B1E-A82C-41D3-A0FA-D34363C7D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162011" cy="1156104"/>
          </a:xfrm>
        </p:spPr>
        <p:txBody>
          <a:bodyPr anchor="t" anchorCtr="0">
            <a:normAutofit/>
          </a:bodyPr>
          <a:lstStyle/>
          <a:p>
            <a:r>
              <a:rPr lang="en-IE" dirty="0"/>
              <a:t>Human skin structure</a:t>
            </a:r>
          </a:p>
        </p:txBody>
      </p:sp>
      <p:grpSp>
        <p:nvGrpSpPr>
          <p:cNvPr id="1048" name="Group 1047">
            <a:extLst>
              <a:ext uri="{FF2B5EF4-FFF2-40B4-BE49-F238E27FC236}">
                <a16:creationId xmlns:a16="http://schemas.microsoft.com/office/drawing/2014/main" id="{36446C33-A29A-B6DE-07EA-CD69F14205F0}"/>
              </a:ext>
            </a:extLst>
          </p:cNvPr>
          <p:cNvGrpSpPr/>
          <p:nvPr/>
        </p:nvGrpSpPr>
        <p:grpSpPr>
          <a:xfrm>
            <a:off x="454957" y="1099365"/>
            <a:ext cx="8827940" cy="4567650"/>
            <a:chOff x="454957" y="1099365"/>
            <a:chExt cx="8827940" cy="456765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2F3B77E-8893-AF73-75EC-5344822CA920}"/>
                </a:ext>
              </a:extLst>
            </p:cNvPr>
            <p:cNvGrpSpPr/>
            <p:nvPr/>
          </p:nvGrpSpPr>
          <p:grpSpPr>
            <a:xfrm>
              <a:off x="454957" y="1305640"/>
              <a:ext cx="4916760" cy="4361375"/>
              <a:chOff x="2355360" y="1265735"/>
              <a:chExt cx="4916760" cy="4361375"/>
            </a:xfrm>
          </p:grpSpPr>
          <p:sp>
            <p:nvSpPr>
              <p:cNvPr id="10" name="Cube 9">
                <a:extLst>
                  <a:ext uri="{FF2B5EF4-FFF2-40B4-BE49-F238E27FC236}">
                    <a16:creationId xmlns:a16="http://schemas.microsoft.com/office/drawing/2014/main" id="{1D7E7C67-D132-3BEC-6F16-2C0C40E60D2B}"/>
                  </a:ext>
                </a:extLst>
              </p:cNvPr>
              <p:cNvSpPr/>
              <p:nvPr/>
            </p:nvSpPr>
            <p:spPr>
              <a:xfrm>
                <a:off x="2355360" y="3791038"/>
                <a:ext cx="2936383" cy="1836072"/>
              </a:xfrm>
              <a:prstGeom prst="cube">
                <a:avLst>
                  <a:gd name="adj" fmla="val 32921"/>
                </a:avLst>
              </a:prstGeom>
              <a:gradFill flip="none" rotWithShape="1">
                <a:gsLst>
                  <a:gs pos="97000">
                    <a:srgbClr val="F369CF"/>
                  </a:gs>
                  <a:gs pos="45000">
                    <a:schemeClr val="accent4">
                      <a:lumMod val="105000"/>
                      <a:satMod val="103000"/>
                      <a:tint val="73000"/>
                    </a:schemeClr>
                  </a:gs>
                  <a:gs pos="5000">
                    <a:schemeClr val="accent4">
                      <a:lumMod val="105000"/>
                      <a:satMod val="109000"/>
                      <a:tint val="81000"/>
                    </a:schemeClr>
                  </a:gs>
                </a:gsLst>
                <a:lin ang="13500000" scaled="1"/>
                <a:tileRect/>
              </a:gra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Cube 10">
                <a:extLst>
                  <a:ext uri="{FF2B5EF4-FFF2-40B4-BE49-F238E27FC236}">
                    <a16:creationId xmlns:a16="http://schemas.microsoft.com/office/drawing/2014/main" id="{69FCA6AE-2D15-E7D2-12F2-E5702BE451DD}"/>
                  </a:ext>
                </a:extLst>
              </p:cNvPr>
              <p:cNvSpPr/>
              <p:nvPr/>
            </p:nvSpPr>
            <p:spPr>
              <a:xfrm>
                <a:off x="2355360" y="2522842"/>
                <a:ext cx="2936383" cy="1884837"/>
              </a:xfrm>
              <a:prstGeom prst="cube">
                <a:avLst>
                  <a:gd name="adj" fmla="val 32921"/>
                </a:avLst>
              </a:prstGeom>
              <a:gradFill>
                <a:gsLst>
                  <a:gs pos="38000">
                    <a:srgbClr val="E7896F"/>
                  </a:gs>
                  <a:gs pos="69000">
                    <a:srgbClr val="F694F6"/>
                  </a:gs>
                  <a:gs pos="94000">
                    <a:srgbClr val="F369CF"/>
                  </a:gs>
                </a:gsLst>
              </a:gra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Cube 11">
                <a:extLst>
                  <a:ext uri="{FF2B5EF4-FFF2-40B4-BE49-F238E27FC236}">
                    <a16:creationId xmlns:a16="http://schemas.microsoft.com/office/drawing/2014/main" id="{82D6C902-B984-4BB4-D835-3CEEA3D30A21}"/>
                  </a:ext>
                </a:extLst>
              </p:cNvPr>
              <p:cNvSpPr/>
              <p:nvPr/>
            </p:nvSpPr>
            <p:spPr>
              <a:xfrm>
                <a:off x="2355360" y="1298218"/>
                <a:ext cx="2936383" cy="1836072"/>
              </a:xfrm>
              <a:prstGeom prst="cube">
                <a:avLst>
                  <a:gd name="adj" fmla="val 32921"/>
                </a:avLst>
              </a:prstGeom>
              <a:gradFill>
                <a:gsLst>
                  <a:gs pos="46000">
                    <a:srgbClr val="FAC890"/>
                  </a:gs>
                  <a:gs pos="89000">
                    <a:srgbClr val="E7896F"/>
                  </a:gs>
                </a:gsLst>
                <a:lin ang="5400000" scaled="1"/>
              </a:gra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Teardrop 12">
                <a:extLst>
                  <a:ext uri="{FF2B5EF4-FFF2-40B4-BE49-F238E27FC236}">
                    <a16:creationId xmlns:a16="http://schemas.microsoft.com/office/drawing/2014/main" id="{F269399B-48E9-B0C5-606A-0E6505CFE670}"/>
                  </a:ext>
                </a:extLst>
              </p:cNvPr>
              <p:cNvSpPr/>
              <p:nvPr/>
            </p:nvSpPr>
            <p:spPr>
              <a:xfrm rot="13514527">
                <a:off x="3811516" y="3252904"/>
                <a:ext cx="203276" cy="137941"/>
              </a:xfrm>
              <a:prstGeom prst="teardrop">
                <a:avLst>
                  <a:gd name="adj" fmla="val 200000"/>
                </a:avLst>
              </a:prstGeom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Teardrop 13">
                <a:extLst>
                  <a:ext uri="{FF2B5EF4-FFF2-40B4-BE49-F238E27FC236}">
                    <a16:creationId xmlns:a16="http://schemas.microsoft.com/office/drawing/2014/main" id="{EF7A25DB-BE86-4F3F-2933-530360E4692C}"/>
                  </a:ext>
                </a:extLst>
              </p:cNvPr>
              <p:cNvSpPr/>
              <p:nvPr/>
            </p:nvSpPr>
            <p:spPr>
              <a:xfrm rot="735938">
                <a:off x="3085809" y="3341240"/>
                <a:ext cx="203289" cy="185441"/>
              </a:xfrm>
              <a:prstGeom prst="teardrop">
                <a:avLst>
                  <a:gd name="adj" fmla="val 200000"/>
                </a:avLst>
              </a:prstGeom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599E90DB-A025-6C1B-B90F-5932FCD53BD5}"/>
                  </a:ext>
                </a:extLst>
              </p:cNvPr>
              <p:cNvGrpSpPr/>
              <p:nvPr/>
            </p:nvGrpSpPr>
            <p:grpSpPr>
              <a:xfrm>
                <a:off x="3336085" y="1265735"/>
                <a:ext cx="439852" cy="3027464"/>
                <a:chOff x="4540227" y="1797533"/>
                <a:chExt cx="439852" cy="3027464"/>
              </a:xfrm>
            </p:grpSpPr>
            <p:sp>
              <p:nvSpPr>
                <p:cNvPr id="1040" name="Teardrop 1039">
                  <a:extLst>
                    <a:ext uri="{FF2B5EF4-FFF2-40B4-BE49-F238E27FC236}">
                      <a16:creationId xmlns:a16="http://schemas.microsoft.com/office/drawing/2014/main" id="{0FAA6FC9-3FE6-C108-EE94-E4DC9713DECB}"/>
                    </a:ext>
                  </a:extLst>
                </p:cNvPr>
                <p:cNvSpPr/>
                <p:nvPr/>
              </p:nvSpPr>
              <p:spPr>
                <a:xfrm rot="19772914">
                  <a:off x="4540227" y="4028542"/>
                  <a:ext cx="439852" cy="796455"/>
                </a:xfrm>
                <a:prstGeom prst="teardrop">
                  <a:avLst>
                    <a:gd name="adj" fmla="val 200000"/>
                  </a:avLst>
                </a:prstGeom>
                <a:solidFill>
                  <a:srgbClr val="481800"/>
                </a:solidFill>
                <a:ln>
                  <a:solidFill>
                    <a:srgbClr val="993300"/>
                  </a:solidFill>
                </a:ln>
                <a:scene3d>
                  <a:camera prst="orthographicFront">
                    <a:rot lat="0" lon="0" rev="0"/>
                  </a:camera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1" name="Teardrop 1040">
                  <a:extLst>
                    <a:ext uri="{FF2B5EF4-FFF2-40B4-BE49-F238E27FC236}">
                      <a16:creationId xmlns:a16="http://schemas.microsoft.com/office/drawing/2014/main" id="{4A8F531B-7818-5628-2980-933A37EAEB72}"/>
                    </a:ext>
                  </a:extLst>
                </p:cNvPr>
                <p:cNvSpPr/>
                <p:nvPr/>
              </p:nvSpPr>
              <p:spPr>
                <a:xfrm rot="19772914">
                  <a:off x="4584982" y="4147131"/>
                  <a:ext cx="334850" cy="535420"/>
                </a:xfrm>
                <a:prstGeom prst="teardrop">
                  <a:avLst>
                    <a:gd name="adj" fmla="val 200000"/>
                  </a:avLst>
                </a:prstGeom>
                <a:solidFill>
                  <a:srgbClr val="993300"/>
                </a:solidFill>
                <a:ln>
                  <a:solidFill>
                    <a:srgbClr val="993300"/>
                  </a:solidFill>
                </a:ln>
                <a:scene3d>
                  <a:camera prst="orthographicFront">
                    <a:rot lat="0" lon="0" rev="0"/>
                  </a:camera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2" name="Isosceles Triangle 1041">
                  <a:extLst>
                    <a:ext uri="{FF2B5EF4-FFF2-40B4-BE49-F238E27FC236}">
                      <a16:creationId xmlns:a16="http://schemas.microsoft.com/office/drawing/2014/main" id="{36CFF3C4-C69F-C328-8EC3-03754D35F7C9}"/>
                    </a:ext>
                  </a:extLst>
                </p:cNvPr>
                <p:cNvSpPr/>
                <p:nvPr/>
              </p:nvSpPr>
              <p:spPr>
                <a:xfrm rot="136516">
                  <a:off x="4741204" y="1797533"/>
                  <a:ext cx="89230" cy="2337575"/>
                </a:xfrm>
                <a:prstGeom prst="triangle">
                  <a:avLst/>
                </a:prstGeom>
                <a:solidFill>
                  <a:srgbClr val="993300"/>
                </a:solidFill>
                <a:ln>
                  <a:solidFill>
                    <a:srgbClr val="993300"/>
                  </a:solidFill>
                </a:ln>
                <a:scene3d>
                  <a:camera prst="orthographicFront">
                    <a:rot lat="0" lon="0" rev="0"/>
                  </a:camera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6" name="Can 10">
                <a:extLst>
                  <a:ext uri="{FF2B5EF4-FFF2-40B4-BE49-F238E27FC236}">
                    <a16:creationId xmlns:a16="http://schemas.microsoft.com/office/drawing/2014/main" id="{342B37FF-8704-9582-57EA-07286C13987C}"/>
                  </a:ext>
                </a:extLst>
              </p:cNvPr>
              <p:cNvSpPr/>
              <p:nvPr/>
            </p:nvSpPr>
            <p:spPr>
              <a:xfrm>
                <a:off x="4196679" y="1893343"/>
                <a:ext cx="93267" cy="2161285"/>
              </a:xfrm>
              <a:prstGeom prst="can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5148437B-6A07-7C73-2573-6512C14FA83A}"/>
                  </a:ext>
                </a:extLst>
              </p:cNvPr>
              <p:cNvSpPr/>
              <p:nvPr/>
            </p:nvSpPr>
            <p:spPr>
              <a:xfrm>
                <a:off x="4323040" y="3937441"/>
                <a:ext cx="218365" cy="21767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bevelB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585C3C71-5E67-06C0-1FD1-2E0315C8756E}"/>
                  </a:ext>
                </a:extLst>
              </p:cNvPr>
              <p:cNvSpPr/>
              <p:nvPr/>
            </p:nvSpPr>
            <p:spPr>
              <a:xfrm>
                <a:off x="4313669" y="4052774"/>
                <a:ext cx="206277" cy="22823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bevelB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175B508D-7724-3663-202C-D920FAD44506}"/>
                  </a:ext>
                </a:extLst>
              </p:cNvPr>
              <p:cNvSpPr/>
              <p:nvPr/>
            </p:nvSpPr>
            <p:spPr>
              <a:xfrm>
                <a:off x="4267035" y="3978604"/>
                <a:ext cx="218365" cy="21767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bevelB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C0CD6DAC-B65D-43A7-26BA-A151E9FFB2B9}"/>
                  </a:ext>
                </a:extLst>
              </p:cNvPr>
              <p:cNvSpPr/>
              <p:nvPr/>
            </p:nvSpPr>
            <p:spPr>
              <a:xfrm>
                <a:off x="4438767" y="3969882"/>
                <a:ext cx="195308" cy="22639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bevelB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1B20D2D3-7CE9-5722-CA05-54184D518D1C}"/>
                  </a:ext>
                </a:extLst>
              </p:cNvPr>
              <p:cNvSpPr/>
              <p:nvPr/>
            </p:nvSpPr>
            <p:spPr>
              <a:xfrm>
                <a:off x="4357587" y="3904433"/>
                <a:ext cx="193190" cy="18886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bevelB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9E41F001-6172-0115-B555-4697CEC85C55}"/>
                  </a:ext>
                </a:extLst>
              </p:cNvPr>
              <p:cNvSpPr/>
              <p:nvPr/>
            </p:nvSpPr>
            <p:spPr>
              <a:xfrm>
                <a:off x="4176484" y="3981004"/>
                <a:ext cx="218365" cy="21767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bevelB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0EC6FE62-7BBB-79D1-C034-92F4071A3003}"/>
                  </a:ext>
                </a:extLst>
              </p:cNvPr>
              <p:cNvSpPr/>
              <p:nvPr/>
            </p:nvSpPr>
            <p:spPr>
              <a:xfrm>
                <a:off x="4506297" y="1606739"/>
                <a:ext cx="127777" cy="6823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FD643517-01F1-242C-8530-3A85EC53ECD3}"/>
                  </a:ext>
                </a:extLst>
              </p:cNvPr>
              <p:cNvSpPr/>
              <p:nvPr/>
            </p:nvSpPr>
            <p:spPr>
              <a:xfrm>
                <a:off x="3976416" y="1451862"/>
                <a:ext cx="127777" cy="6823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ADBC30AC-30D8-409D-DC61-5DD7005A7CF3}"/>
                  </a:ext>
                </a:extLst>
              </p:cNvPr>
              <p:cNvSpPr/>
              <p:nvPr/>
            </p:nvSpPr>
            <p:spPr>
              <a:xfrm>
                <a:off x="3117608" y="1662372"/>
                <a:ext cx="127777" cy="6823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97D77D29-1616-BA6B-B30E-0074A34A34F4}"/>
                  </a:ext>
                </a:extLst>
              </p:cNvPr>
              <p:cNvSpPr/>
              <p:nvPr/>
            </p:nvSpPr>
            <p:spPr>
              <a:xfrm>
                <a:off x="4744105" y="1417742"/>
                <a:ext cx="127777" cy="6823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FD396A6D-56D4-D5F7-20C9-2C8CF98C0F19}"/>
                  </a:ext>
                </a:extLst>
              </p:cNvPr>
              <p:cNvSpPr/>
              <p:nvPr/>
            </p:nvSpPr>
            <p:spPr>
              <a:xfrm>
                <a:off x="3082099" y="1417742"/>
                <a:ext cx="127777" cy="6823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3FD0A563-9386-099E-2AD5-F3DD255AFAC4}"/>
                  </a:ext>
                </a:extLst>
              </p:cNvPr>
              <p:cNvSpPr/>
              <p:nvPr/>
            </p:nvSpPr>
            <p:spPr>
              <a:xfrm>
                <a:off x="2622914" y="5146706"/>
                <a:ext cx="218365" cy="217674"/>
              </a:xfrm>
              <a:prstGeom prst="ellipse">
                <a:avLst/>
              </a:prstGeom>
              <a:solidFill>
                <a:srgbClr val="FAC890"/>
              </a:solidFill>
              <a:ln>
                <a:solidFill>
                  <a:srgbClr val="FAC89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bevelB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Freeform 23">
                <a:extLst>
                  <a:ext uri="{FF2B5EF4-FFF2-40B4-BE49-F238E27FC236}">
                    <a16:creationId xmlns:a16="http://schemas.microsoft.com/office/drawing/2014/main" id="{2410979D-A85F-FA4E-C8E3-CE1E2EFA8B55}"/>
                  </a:ext>
                </a:extLst>
              </p:cNvPr>
              <p:cNvSpPr/>
              <p:nvPr/>
            </p:nvSpPr>
            <p:spPr>
              <a:xfrm>
                <a:off x="3883119" y="3437531"/>
                <a:ext cx="180790" cy="961577"/>
              </a:xfrm>
              <a:custGeom>
                <a:avLst/>
                <a:gdLst>
                  <a:gd name="connsiteX0" fmla="*/ 180790 w 180790"/>
                  <a:gd name="connsiteY0" fmla="*/ 990600 h 990600"/>
                  <a:gd name="connsiteX1" fmla="*/ 9340 w 180790"/>
                  <a:gd name="connsiteY1" fmla="*/ 276225 h 990600"/>
                  <a:gd name="connsiteX2" fmla="*/ 37915 w 180790"/>
                  <a:gd name="connsiteY2" fmla="*/ 0 h 990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0790" h="990600">
                    <a:moveTo>
                      <a:pt x="180790" y="990600"/>
                    </a:moveTo>
                    <a:cubicBezTo>
                      <a:pt x="106971" y="715962"/>
                      <a:pt x="33152" y="441325"/>
                      <a:pt x="9340" y="276225"/>
                    </a:cubicBezTo>
                    <a:cubicBezTo>
                      <a:pt x="-14472" y="111125"/>
                      <a:pt x="11721" y="55562"/>
                      <a:pt x="37915" y="0"/>
                    </a:cubicBezTo>
                  </a:path>
                </a:pathLst>
              </a:custGeom>
              <a:noFill/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Freeform 24">
                <a:extLst>
                  <a:ext uri="{FF2B5EF4-FFF2-40B4-BE49-F238E27FC236}">
                    <a16:creationId xmlns:a16="http://schemas.microsoft.com/office/drawing/2014/main" id="{B0EBEA91-B4BA-D7F3-2D0C-07A349BE5E53}"/>
                  </a:ext>
                </a:extLst>
              </p:cNvPr>
              <p:cNvSpPr/>
              <p:nvPr/>
            </p:nvSpPr>
            <p:spPr>
              <a:xfrm>
                <a:off x="2665605" y="2176319"/>
                <a:ext cx="209550" cy="790575"/>
              </a:xfrm>
              <a:custGeom>
                <a:avLst/>
                <a:gdLst>
                  <a:gd name="connsiteX0" fmla="*/ 0 w 209550"/>
                  <a:gd name="connsiteY0" fmla="*/ 790575 h 790575"/>
                  <a:gd name="connsiteX1" fmla="*/ 85725 w 209550"/>
                  <a:gd name="connsiteY1" fmla="*/ 342900 h 790575"/>
                  <a:gd name="connsiteX2" fmla="*/ 209550 w 209550"/>
                  <a:gd name="connsiteY2" fmla="*/ 0 h 790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9550" h="790575">
                    <a:moveTo>
                      <a:pt x="0" y="790575"/>
                    </a:moveTo>
                    <a:cubicBezTo>
                      <a:pt x="25400" y="632618"/>
                      <a:pt x="50800" y="474662"/>
                      <a:pt x="85725" y="342900"/>
                    </a:cubicBezTo>
                    <a:cubicBezTo>
                      <a:pt x="120650" y="211138"/>
                      <a:pt x="165100" y="105569"/>
                      <a:pt x="209550" y="0"/>
                    </a:cubicBezTo>
                  </a:path>
                </a:pathLst>
              </a:custGeom>
              <a:noFill/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Freeform 25">
                <a:extLst>
                  <a:ext uri="{FF2B5EF4-FFF2-40B4-BE49-F238E27FC236}">
                    <a16:creationId xmlns:a16="http://schemas.microsoft.com/office/drawing/2014/main" id="{FD8C4487-80B5-9939-0E7E-168C5CABBE89}"/>
                  </a:ext>
                </a:extLst>
              </p:cNvPr>
              <p:cNvSpPr/>
              <p:nvPr/>
            </p:nvSpPr>
            <p:spPr>
              <a:xfrm>
                <a:off x="2660737" y="1893343"/>
                <a:ext cx="83500" cy="2507207"/>
              </a:xfrm>
              <a:custGeom>
                <a:avLst/>
                <a:gdLst>
                  <a:gd name="connsiteX0" fmla="*/ 53888 w 194210"/>
                  <a:gd name="connsiteY0" fmla="*/ 0 h 1257300"/>
                  <a:gd name="connsiteX1" fmla="*/ 6263 w 194210"/>
                  <a:gd name="connsiteY1" fmla="*/ 523875 h 1257300"/>
                  <a:gd name="connsiteX2" fmla="*/ 177713 w 194210"/>
                  <a:gd name="connsiteY2" fmla="*/ 1009650 h 1257300"/>
                  <a:gd name="connsiteX3" fmla="*/ 177713 w 194210"/>
                  <a:gd name="connsiteY3" fmla="*/ 1257300 h 1257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4210" h="1257300">
                    <a:moveTo>
                      <a:pt x="53888" y="0"/>
                    </a:moveTo>
                    <a:cubicBezTo>
                      <a:pt x="19756" y="177800"/>
                      <a:pt x="-14375" y="355600"/>
                      <a:pt x="6263" y="523875"/>
                    </a:cubicBezTo>
                    <a:cubicBezTo>
                      <a:pt x="26900" y="692150"/>
                      <a:pt x="149138" y="887413"/>
                      <a:pt x="177713" y="1009650"/>
                    </a:cubicBezTo>
                    <a:cubicBezTo>
                      <a:pt x="206288" y="1131887"/>
                      <a:pt x="192000" y="1194593"/>
                      <a:pt x="177713" y="1257300"/>
                    </a:cubicBezTo>
                  </a:path>
                </a:pathLst>
              </a:custGeom>
              <a:noFill/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Freeform 26">
                <a:extLst>
                  <a:ext uri="{FF2B5EF4-FFF2-40B4-BE49-F238E27FC236}">
                    <a16:creationId xmlns:a16="http://schemas.microsoft.com/office/drawing/2014/main" id="{EF1B7343-C58D-D806-9D14-B2C57E3D7758}"/>
                  </a:ext>
                </a:extLst>
              </p:cNvPr>
              <p:cNvSpPr/>
              <p:nvPr/>
            </p:nvSpPr>
            <p:spPr>
              <a:xfrm>
                <a:off x="2368731" y="3537313"/>
                <a:ext cx="375506" cy="506845"/>
              </a:xfrm>
              <a:custGeom>
                <a:avLst/>
                <a:gdLst>
                  <a:gd name="connsiteX0" fmla="*/ 444138 w 444138"/>
                  <a:gd name="connsiteY0" fmla="*/ 531223 h 531223"/>
                  <a:gd name="connsiteX1" fmla="*/ 113212 w 444138"/>
                  <a:gd name="connsiteY1" fmla="*/ 278674 h 531223"/>
                  <a:gd name="connsiteX2" fmla="*/ 0 w 444138"/>
                  <a:gd name="connsiteY2" fmla="*/ 0 h 531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4138" h="531223">
                    <a:moveTo>
                      <a:pt x="444138" y="531223"/>
                    </a:moveTo>
                    <a:cubicBezTo>
                      <a:pt x="315686" y="449217"/>
                      <a:pt x="187235" y="367211"/>
                      <a:pt x="113212" y="278674"/>
                    </a:cubicBezTo>
                    <a:cubicBezTo>
                      <a:pt x="39189" y="190137"/>
                      <a:pt x="19594" y="95068"/>
                      <a:pt x="0" y="0"/>
                    </a:cubicBezTo>
                  </a:path>
                </a:pathLst>
              </a:custGeom>
              <a:noFill/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Freeform 27">
                <a:extLst>
                  <a:ext uri="{FF2B5EF4-FFF2-40B4-BE49-F238E27FC236}">
                    <a16:creationId xmlns:a16="http://schemas.microsoft.com/office/drawing/2014/main" id="{FA91C49B-9D48-17E5-555E-2AF09D3717C2}"/>
                  </a:ext>
                </a:extLst>
              </p:cNvPr>
              <p:cNvSpPr/>
              <p:nvPr/>
            </p:nvSpPr>
            <p:spPr>
              <a:xfrm>
                <a:off x="2737240" y="3487797"/>
                <a:ext cx="338597" cy="410663"/>
              </a:xfrm>
              <a:custGeom>
                <a:avLst/>
                <a:gdLst>
                  <a:gd name="connsiteX0" fmla="*/ 0 w 348343"/>
                  <a:gd name="connsiteY0" fmla="*/ 339634 h 339634"/>
                  <a:gd name="connsiteX1" fmla="*/ 95795 w 348343"/>
                  <a:gd name="connsiteY1" fmla="*/ 113211 h 339634"/>
                  <a:gd name="connsiteX2" fmla="*/ 348343 w 348343"/>
                  <a:gd name="connsiteY2" fmla="*/ 0 h 339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48343" h="339634">
                    <a:moveTo>
                      <a:pt x="0" y="339634"/>
                    </a:moveTo>
                    <a:cubicBezTo>
                      <a:pt x="18869" y="254725"/>
                      <a:pt x="37738" y="169817"/>
                      <a:pt x="95795" y="113211"/>
                    </a:cubicBezTo>
                    <a:cubicBezTo>
                      <a:pt x="153852" y="56605"/>
                      <a:pt x="251097" y="28302"/>
                      <a:pt x="348343" y="0"/>
                    </a:cubicBezTo>
                  </a:path>
                </a:pathLst>
              </a:custGeom>
              <a:noFill/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381D9E39-C302-7D43-2EC2-37F82D34F2BA}"/>
                  </a:ext>
                </a:extLst>
              </p:cNvPr>
              <p:cNvSpPr/>
              <p:nvPr/>
            </p:nvSpPr>
            <p:spPr>
              <a:xfrm>
                <a:off x="3036805" y="4668354"/>
                <a:ext cx="173072" cy="226247"/>
              </a:xfrm>
              <a:prstGeom prst="ellipse">
                <a:avLst/>
              </a:prstGeom>
              <a:solidFill>
                <a:srgbClr val="FAC890"/>
              </a:solidFill>
              <a:ln>
                <a:solidFill>
                  <a:srgbClr val="FAC89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bevelB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BAD87B3F-29C1-899F-E827-B84D9D8B317B}"/>
                  </a:ext>
                </a:extLst>
              </p:cNvPr>
              <p:cNvSpPr/>
              <p:nvPr/>
            </p:nvSpPr>
            <p:spPr>
              <a:xfrm>
                <a:off x="3824642" y="4869588"/>
                <a:ext cx="278209" cy="242687"/>
              </a:xfrm>
              <a:prstGeom prst="ellipse">
                <a:avLst/>
              </a:prstGeom>
              <a:solidFill>
                <a:srgbClr val="FAC890"/>
              </a:solidFill>
              <a:ln>
                <a:solidFill>
                  <a:srgbClr val="FAC89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bevelB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017A304E-FA20-C1FA-1863-227790DE10B2}"/>
                  </a:ext>
                </a:extLst>
              </p:cNvPr>
              <p:cNvSpPr/>
              <p:nvPr/>
            </p:nvSpPr>
            <p:spPr>
              <a:xfrm>
                <a:off x="3049892" y="5194439"/>
                <a:ext cx="218365" cy="217674"/>
              </a:xfrm>
              <a:prstGeom prst="ellipse">
                <a:avLst/>
              </a:prstGeom>
              <a:solidFill>
                <a:srgbClr val="FAC890"/>
              </a:solidFill>
              <a:ln>
                <a:solidFill>
                  <a:srgbClr val="FAC89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bevelB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4DA525E4-BE1C-B66C-FC6E-C08E9199CE74}"/>
                  </a:ext>
                </a:extLst>
              </p:cNvPr>
              <p:cNvSpPr/>
              <p:nvPr/>
            </p:nvSpPr>
            <p:spPr>
              <a:xfrm>
                <a:off x="2852256" y="4894602"/>
                <a:ext cx="184550" cy="212441"/>
              </a:xfrm>
              <a:prstGeom prst="ellipse">
                <a:avLst/>
              </a:prstGeom>
              <a:solidFill>
                <a:srgbClr val="FAC890"/>
              </a:solidFill>
              <a:ln>
                <a:solidFill>
                  <a:srgbClr val="FAC89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bevelB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397F8341-647A-36B1-41D7-7B242EE323E0}"/>
                  </a:ext>
                </a:extLst>
              </p:cNvPr>
              <p:cNvSpPr/>
              <p:nvPr/>
            </p:nvSpPr>
            <p:spPr>
              <a:xfrm>
                <a:off x="3340042" y="4814442"/>
                <a:ext cx="218365" cy="217674"/>
              </a:xfrm>
              <a:prstGeom prst="ellipse">
                <a:avLst/>
              </a:prstGeom>
              <a:solidFill>
                <a:srgbClr val="FAC890"/>
              </a:solidFill>
              <a:ln>
                <a:solidFill>
                  <a:srgbClr val="FAC89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bevelB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F1A92DDE-60AD-179F-6F58-0E01E1067B01}"/>
                  </a:ext>
                </a:extLst>
              </p:cNvPr>
              <p:cNvSpPr/>
              <p:nvPr/>
            </p:nvSpPr>
            <p:spPr>
              <a:xfrm>
                <a:off x="3567515" y="5003439"/>
                <a:ext cx="218365" cy="217674"/>
              </a:xfrm>
              <a:prstGeom prst="ellipse">
                <a:avLst/>
              </a:prstGeom>
              <a:solidFill>
                <a:srgbClr val="FAC890"/>
              </a:solidFill>
              <a:ln>
                <a:solidFill>
                  <a:srgbClr val="FAC89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bevelB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79F367E8-E501-7349-C7ED-A8EAF97F2CB7}"/>
                  </a:ext>
                </a:extLst>
              </p:cNvPr>
              <p:cNvSpPr/>
              <p:nvPr/>
            </p:nvSpPr>
            <p:spPr>
              <a:xfrm>
                <a:off x="3426628" y="5288727"/>
                <a:ext cx="210415" cy="177265"/>
              </a:xfrm>
              <a:prstGeom prst="ellipse">
                <a:avLst/>
              </a:prstGeom>
              <a:solidFill>
                <a:srgbClr val="FAC890"/>
              </a:solidFill>
              <a:ln>
                <a:solidFill>
                  <a:srgbClr val="FAC89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bevelB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26AFC512-16FF-81EC-8E4F-4E7FD49415F8}"/>
                  </a:ext>
                </a:extLst>
              </p:cNvPr>
              <p:cNvSpPr/>
              <p:nvPr/>
            </p:nvSpPr>
            <p:spPr>
              <a:xfrm>
                <a:off x="3279513" y="4538160"/>
                <a:ext cx="218365" cy="217674"/>
              </a:xfrm>
              <a:prstGeom prst="ellipse">
                <a:avLst/>
              </a:prstGeom>
              <a:solidFill>
                <a:srgbClr val="FAC890"/>
              </a:solidFill>
              <a:ln>
                <a:solidFill>
                  <a:srgbClr val="FAC89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bevelB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F9FBB45F-7ED9-23E8-D6FD-FCDBE664E52F}"/>
                  </a:ext>
                </a:extLst>
              </p:cNvPr>
              <p:cNvSpPr/>
              <p:nvPr/>
            </p:nvSpPr>
            <p:spPr>
              <a:xfrm>
                <a:off x="4116609" y="5318604"/>
                <a:ext cx="218365" cy="217674"/>
              </a:xfrm>
              <a:prstGeom prst="ellipse">
                <a:avLst/>
              </a:prstGeom>
              <a:solidFill>
                <a:srgbClr val="FAC890"/>
              </a:solidFill>
              <a:ln>
                <a:solidFill>
                  <a:srgbClr val="FAC89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bevelB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C65C8EFA-5188-29FF-C63E-5CE42EE3BB14}"/>
                  </a:ext>
                </a:extLst>
              </p:cNvPr>
              <p:cNvSpPr/>
              <p:nvPr/>
            </p:nvSpPr>
            <p:spPr>
              <a:xfrm>
                <a:off x="2635054" y="4592100"/>
                <a:ext cx="218365" cy="217674"/>
              </a:xfrm>
              <a:prstGeom prst="ellipse">
                <a:avLst/>
              </a:prstGeom>
              <a:solidFill>
                <a:srgbClr val="FAC890"/>
              </a:solidFill>
              <a:ln>
                <a:solidFill>
                  <a:srgbClr val="FAC89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bevelB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90D3943F-796F-62DC-085E-B5D3DC7B793D}"/>
                  </a:ext>
                </a:extLst>
              </p:cNvPr>
              <p:cNvSpPr/>
              <p:nvPr/>
            </p:nvSpPr>
            <p:spPr>
              <a:xfrm>
                <a:off x="3672659" y="4624710"/>
                <a:ext cx="182749" cy="212231"/>
              </a:xfrm>
              <a:prstGeom prst="ellipse">
                <a:avLst/>
              </a:prstGeom>
              <a:solidFill>
                <a:srgbClr val="FAC890"/>
              </a:solidFill>
              <a:ln>
                <a:solidFill>
                  <a:srgbClr val="FAC89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bevelB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94B7B537-D0B5-B991-22D6-9DC01B40AB6B}"/>
                  </a:ext>
                </a:extLst>
              </p:cNvPr>
              <p:cNvSpPr/>
              <p:nvPr/>
            </p:nvSpPr>
            <p:spPr>
              <a:xfrm>
                <a:off x="4330324" y="5037869"/>
                <a:ext cx="218365" cy="217674"/>
              </a:xfrm>
              <a:prstGeom prst="ellipse">
                <a:avLst/>
              </a:prstGeom>
              <a:solidFill>
                <a:srgbClr val="FAC890"/>
              </a:solidFill>
              <a:ln>
                <a:solidFill>
                  <a:srgbClr val="FAC89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bevelB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CF3AEF4A-43D6-4F4F-516F-7E0F6F3B0F20}"/>
                  </a:ext>
                </a:extLst>
              </p:cNvPr>
              <p:cNvSpPr/>
              <p:nvPr/>
            </p:nvSpPr>
            <p:spPr>
              <a:xfrm>
                <a:off x="4299221" y="4579577"/>
                <a:ext cx="218365" cy="217674"/>
              </a:xfrm>
              <a:prstGeom prst="ellipse">
                <a:avLst/>
              </a:prstGeom>
              <a:solidFill>
                <a:srgbClr val="FAC890"/>
              </a:solidFill>
              <a:ln>
                <a:solidFill>
                  <a:srgbClr val="FAC89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bevelB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434A116C-9B4F-46AF-9739-14513DD023E4}"/>
                  </a:ext>
                </a:extLst>
              </p:cNvPr>
              <p:cNvSpPr/>
              <p:nvPr/>
            </p:nvSpPr>
            <p:spPr>
              <a:xfrm>
                <a:off x="2831627" y="4548565"/>
                <a:ext cx="218365" cy="217674"/>
              </a:xfrm>
              <a:prstGeom prst="ellipse">
                <a:avLst/>
              </a:prstGeom>
              <a:solidFill>
                <a:srgbClr val="FAC890"/>
              </a:solidFill>
              <a:ln>
                <a:solidFill>
                  <a:srgbClr val="FAC89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bevelB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30D430EB-08F1-F248-9200-933A351FABC9}"/>
                  </a:ext>
                </a:extLst>
              </p:cNvPr>
              <p:cNvSpPr/>
              <p:nvPr/>
            </p:nvSpPr>
            <p:spPr>
              <a:xfrm>
                <a:off x="2564255" y="4881389"/>
                <a:ext cx="218365" cy="217674"/>
              </a:xfrm>
              <a:prstGeom prst="ellipse">
                <a:avLst/>
              </a:prstGeom>
              <a:solidFill>
                <a:srgbClr val="FAC890"/>
              </a:solidFill>
              <a:ln>
                <a:solidFill>
                  <a:srgbClr val="FAC89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bevelB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31385FB2-6845-94F4-998E-74C09E844673}"/>
                  </a:ext>
                </a:extLst>
              </p:cNvPr>
              <p:cNvSpPr/>
              <p:nvPr/>
            </p:nvSpPr>
            <p:spPr>
              <a:xfrm>
                <a:off x="3220587" y="5118024"/>
                <a:ext cx="218365" cy="217674"/>
              </a:xfrm>
              <a:prstGeom prst="ellipse">
                <a:avLst/>
              </a:prstGeom>
              <a:solidFill>
                <a:srgbClr val="FAC890"/>
              </a:solidFill>
              <a:ln>
                <a:solidFill>
                  <a:srgbClr val="FAC89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bevelB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12D1FD25-BA07-F9D2-5B77-F7977F9C8382}"/>
                  </a:ext>
                </a:extLst>
              </p:cNvPr>
              <p:cNvSpPr/>
              <p:nvPr/>
            </p:nvSpPr>
            <p:spPr>
              <a:xfrm>
                <a:off x="3794988" y="5218029"/>
                <a:ext cx="218365" cy="217674"/>
              </a:xfrm>
              <a:prstGeom prst="ellipse">
                <a:avLst/>
              </a:prstGeom>
              <a:solidFill>
                <a:srgbClr val="FAC890"/>
              </a:solidFill>
              <a:ln>
                <a:solidFill>
                  <a:srgbClr val="FAC89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bevelB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FDDF37CE-6343-F782-6775-22ADEC6A2AE0}"/>
                  </a:ext>
                </a:extLst>
              </p:cNvPr>
              <p:cNvSpPr/>
              <p:nvPr/>
            </p:nvSpPr>
            <p:spPr>
              <a:xfrm>
                <a:off x="3974235" y="4569505"/>
                <a:ext cx="218365" cy="217674"/>
              </a:xfrm>
              <a:prstGeom prst="ellipse">
                <a:avLst/>
              </a:prstGeom>
              <a:solidFill>
                <a:srgbClr val="FAC890"/>
              </a:solidFill>
              <a:ln>
                <a:solidFill>
                  <a:srgbClr val="FAC89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bevelB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107F86F6-8820-6A32-ACD3-076D159DB5DA}"/>
                  </a:ext>
                </a:extLst>
              </p:cNvPr>
              <p:cNvSpPr/>
              <p:nvPr/>
            </p:nvSpPr>
            <p:spPr>
              <a:xfrm>
                <a:off x="4423746" y="4778052"/>
                <a:ext cx="218365" cy="217674"/>
              </a:xfrm>
              <a:prstGeom prst="ellipse">
                <a:avLst/>
              </a:prstGeom>
              <a:solidFill>
                <a:srgbClr val="FAC890"/>
              </a:solidFill>
              <a:ln>
                <a:solidFill>
                  <a:srgbClr val="FAC89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bevelB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E8E22287-DD01-DFA8-70C4-CAB09B770725}"/>
                  </a:ext>
                </a:extLst>
              </p:cNvPr>
              <p:cNvSpPr/>
              <p:nvPr/>
            </p:nvSpPr>
            <p:spPr>
              <a:xfrm>
                <a:off x="2760291" y="5357716"/>
                <a:ext cx="210415" cy="177265"/>
              </a:xfrm>
              <a:prstGeom prst="ellipse">
                <a:avLst/>
              </a:prstGeom>
              <a:solidFill>
                <a:srgbClr val="FAC890"/>
              </a:solidFill>
              <a:ln>
                <a:solidFill>
                  <a:srgbClr val="FAC89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bevelB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A7E98A15-C0F1-AA72-ACF2-C274BE178397}"/>
                  </a:ext>
                </a:extLst>
              </p:cNvPr>
              <p:cNvSpPr/>
              <p:nvPr/>
            </p:nvSpPr>
            <p:spPr>
              <a:xfrm>
                <a:off x="3069802" y="4931593"/>
                <a:ext cx="210415" cy="177265"/>
              </a:xfrm>
              <a:prstGeom prst="ellipse">
                <a:avLst/>
              </a:prstGeom>
              <a:solidFill>
                <a:srgbClr val="FAC890"/>
              </a:solidFill>
              <a:ln>
                <a:solidFill>
                  <a:srgbClr val="FAC89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bevelB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5F98A9ED-00E4-8239-EF00-4F20B8F9ABAD}"/>
                  </a:ext>
                </a:extLst>
              </p:cNvPr>
              <p:cNvSpPr/>
              <p:nvPr/>
            </p:nvSpPr>
            <p:spPr>
              <a:xfrm>
                <a:off x="4377325" y="5397956"/>
                <a:ext cx="210415" cy="177265"/>
              </a:xfrm>
              <a:prstGeom prst="ellipse">
                <a:avLst/>
              </a:prstGeom>
              <a:solidFill>
                <a:srgbClr val="FAC890"/>
              </a:solidFill>
              <a:ln>
                <a:solidFill>
                  <a:srgbClr val="FAC89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bevelB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E9DF9EAB-6D88-7E1C-7DB6-7C5EE09C9DDA}"/>
                  </a:ext>
                </a:extLst>
              </p:cNvPr>
              <p:cNvSpPr/>
              <p:nvPr/>
            </p:nvSpPr>
            <p:spPr>
              <a:xfrm>
                <a:off x="4132273" y="4887162"/>
                <a:ext cx="210415" cy="177265"/>
              </a:xfrm>
              <a:prstGeom prst="ellipse">
                <a:avLst/>
              </a:prstGeom>
              <a:solidFill>
                <a:srgbClr val="FAC890"/>
              </a:solidFill>
              <a:ln>
                <a:solidFill>
                  <a:srgbClr val="FAC89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bevelB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210FEB19-4778-8A10-B7D5-D67F1EEFA986}"/>
                  </a:ext>
                </a:extLst>
              </p:cNvPr>
              <p:cNvSpPr/>
              <p:nvPr/>
            </p:nvSpPr>
            <p:spPr>
              <a:xfrm>
                <a:off x="2446431" y="4503467"/>
                <a:ext cx="210415" cy="177265"/>
              </a:xfrm>
              <a:prstGeom prst="ellipse">
                <a:avLst/>
              </a:prstGeom>
              <a:solidFill>
                <a:srgbClr val="FAC890"/>
              </a:solidFill>
              <a:ln>
                <a:solidFill>
                  <a:srgbClr val="FAC89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bevelB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2E2EFCB9-2E2C-7436-16EE-2E9D9F095134}"/>
                  </a:ext>
                </a:extLst>
              </p:cNvPr>
              <p:cNvSpPr/>
              <p:nvPr/>
            </p:nvSpPr>
            <p:spPr>
              <a:xfrm>
                <a:off x="3687008" y="5333904"/>
                <a:ext cx="206852" cy="253597"/>
              </a:xfrm>
              <a:prstGeom prst="ellipse">
                <a:avLst/>
              </a:prstGeom>
              <a:solidFill>
                <a:srgbClr val="FAC890"/>
              </a:solidFill>
              <a:ln>
                <a:solidFill>
                  <a:srgbClr val="FAC89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bevelB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526D7ACA-F676-7A99-3A3F-23BF4899B30E}"/>
                  </a:ext>
                </a:extLst>
              </p:cNvPr>
              <p:cNvSpPr/>
              <p:nvPr/>
            </p:nvSpPr>
            <p:spPr>
              <a:xfrm>
                <a:off x="2400165" y="5188295"/>
                <a:ext cx="210415" cy="177265"/>
              </a:xfrm>
              <a:prstGeom prst="ellipse">
                <a:avLst/>
              </a:prstGeom>
              <a:solidFill>
                <a:srgbClr val="FAC890"/>
              </a:solidFill>
              <a:ln>
                <a:solidFill>
                  <a:srgbClr val="FAC89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bevelB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9181CCDC-3380-640E-D260-4C90DF5ECBB9}"/>
                  </a:ext>
                </a:extLst>
              </p:cNvPr>
              <p:cNvSpPr/>
              <p:nvPr/>
            </p:nvSpPr>
            <p:spPr>
              <a:xfrm>
                <a:off x="3205864" y="5415521"/>
                <a:ext cx="210415" cy="177265"/>
              </a:xfrm>
              <a:prstGeom prst="ellipse">
                <a:avLst/>
              </a:prstGeom>
              <a:solidFill>
                <a:srgbClr val="FAC890"/>
              </a:solidFill>
              <a:ln>
                <a:solidFill>
                  <a:srgbClr val="FAC89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bevelB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B1E000FC-9EFC-7C99-EF7B-EE846A91C39C}"/>
                  </a:ext>
                </a:extLst>
              </p:cNvPr>
              <p:cNvSpPr/>
              <p:nvPr/>
            </p:nvSpPr>
            <p:spPr>
              <a:xfrm>
                <a:off x="3807946" y="4469490"/>
                <a:ext cx="210415" cy="177265"/>
              </a:xfrm>
              <a:prstGeom prst="ellipse">
                <a:avLst/>
              </a:prstGeom>
              <a:solidFill>
                <a:srgbClr val="FAC890"/>
              </a:solidFill>
              <a:ln>
                <a:solidFill>
                  <a:srgbClr val="FAC89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bevelB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55525647-BDF8-7E68-1D13-0910D14B2FE8}"/>
                  </a:ext>
                </a:extLst>
              </p:cNvPr>
              <p:cNvSpPr/>
              <p:nvPr/>
            </p:nvSpPr>
            <p:spPr>
              <a:xfrm>
                <a:off x="4072720" y="5127570"/>
                <a:ext cx="210415" cy="177265"/>
              </a:xfrm>
              <a:prstGeom prst="ellipse">
                <a:avLst/>
              </a:prstGeom>
              <a:solidFill>
                <a:srgbClr val="FAC890"/>
              </a:solidFill>
              <a:ln>
                <a:solidFill>
                  <a:srgbClr val="FAC89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bevelB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FCECB58D-C87E-8C59-0747-2DE30BA6D8D7}"/>
                  </a:ext>
                </a:extLst>
              </p:cNvPr>
              <p:cNvSpPr/>
              <p:nvPr/>
            </p:nvSpPr>
            <p:spPr>
              <a:xfrm>
                <a:off x="3485201" y="4468463"/>
                <a:ext cx="210415" cy="177265"/>
              </a:xfrm>
              <a:prstGeom prst="ellipse">
                <a:avLst/>
              </a:prstGeom>
              <a:solidFill>
                <a:srgbClr val="FAC890"/>
              </a:solidFill>
              <a:ln>
                <a:solidFill>
                  <a:srgbClr val="FAC89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bevelB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AA0BF3CC-3594-27D8-71E1-3A0FDF94592F}"/>
                  </a:ext>
                </a:extLst>
              </p:cNvPr>
              <p:cNvSpPr/>
              <p:nvPr/>
            </p:nvSpPr>
            <p:spPr>
              <a:xfrm>
                <a:off x="3060928" y="4454044"/>
                <a:ext cx="210415" cy="177265"/>
              </a:xfrm>
              <a:prstGeom prst="ellipse">
                <a:avLst/>
              </a:prstGeom>
              <a:solidFill>
                <a:srgbClr val="FAC890"/>
              </a:solidFill>
              <a:ln>
                <a:solidFill>
                  <a:srgbClr val="FAC89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bevelB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4C7E9CE7-342A-F819-A6CC-FB5D3886CCD1}"/>
                  </a:ext>
                </a:extLst>
              </p:cNvPr>
              <p:cNvSpPr/>
              <p:nvPr/>
            </p:nvSpPr>
            <p:spPr>
              <a:xfrm>
                <a:off x="4407155" y="4443598"/>
                <a:ext cx="210415" cy="177265"/>
              </a:xfrm>
              <a:prstGeom prst="ellipse">
                <a:avLst/>
              </a:prstGeom>
              <a:solidFill>
                <a:srgbClr val="FAC890"/>
              </a:solidFill>
              <a:ln>
                <a:solidFill>
                  <a:srgbClr val="FAC89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bevelB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58B82689-5B47-AD08-0177-2F697C20BC46}"/>
                  </a:ext>
                </a:extLst>
              </p:cNvPr>
              <p:cNvSpPr/>
              <p:nvPr/>
            </p:nvSpPr>
            <p:spPr>
              <a:xfrm>
                <a:off x="2446431" y="5396333"/>
                <a:ext cx="210415" cy="196454"/>
              </a:xfrm>
              <a:prstGeom prst="ellipse">
                <a:avLst/>
              </a:prstGeom>
              <a:solidFill>
                <a:srgbClr val="FAC890"/>
              </a:solidFill>
              <a:ln>
                <a:solidFill>
                  <a:srgbClr val="FAC89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bevelB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52A76BCE-350F-EC0C-6D32-23807D5A1698}"/>
                  </a:ext>
                </a:extLst>
              </p:cNvPr>
              <p:cNvSpPr/>
              <p:nvPr/>
            </p:nvSpPr>
            <p:spPr>
              <a:xfrm>
                <a:off x="2418899" y="4718477"/>
                <a:ext cx="210415" cy="196454"/>
              </a:xfrm>
              <a:prstGeom prst="ellipse">
                <a:avLst/>
              </a:prstGeom>
              <a:solidFill>
                <a:srgbClr val="FAC890"/>
              </a:solidFill>
              <a:ln>
                <a:solidFill>
                  <a:srgbClr val="FAC89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bevelB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Freeform 62">
                <a:extLst>
                  <a:ext uri="{FF2B5EF4-FFF2-40B4-BE49-F238E27FC236}">
                    <a16:creationId xmlns:a16="http://schemas.microsoft.com/office/drawing/2014/main" id="{8A82656F-D414-9AEA-9E12-FE3A21130D0E}"/>
                  </a:ext>
                </a:extLst>
              </p:cNvPr>
              <p:cNvSpPr/>
              <p:nvPr/>
            </p:nvSpPr>
            <p:spPr>
              <a:xfrm>
                <a:off x="3926103" y="1912018"/>
                <a:ext cx="145285" cy="2454443"/>
              </a:xfrm>
              <a:custGeom>
                <a:avLst/>
                <a:gdLst>
                  <a:gd name="connsiteX0" fmla="*/ 132550 w 145285"/>
                  <a:gd name="connsiteY0" fmla="*/ 2454443 h 2454443"/>
                  <a:gd name="connsiteX1" fmla="*/ 132550 w 145285"/>
                  <a:gd name="connsiteY1" fmla="*/ 1503948 h 2454443"/>
                  <a:gd name="connsiteX2" fmla="*/ 202 w 145285"/>
                  <a:gd name="connsiteY2" fmla="*/ 998621 h 2454443"/>
                  <a:gd name="connsiteX3" fmla="*/ 108486 w 145285"/>
                  <a:gd name="connsiteY3" fmla="*/ 0 h 2454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5285" h="2454443">
                    <a:moveTo>
                      <a:pt x="132550" y="2454443"/>
                    </a:moveTo>
                    <a:cubicBezTo>
                      <a:pt x="143579" y="2100514"/>
                      <a:pt x="154608" y="1746585"/>
                      <a:pt x="132550" y="1503948"/>
                    </a:cubicBezTo>
                    <a:cubicBezTo>
                      <a:pt x="110492" y="1261311"/>
                      <a:pt x="4213" y="1249279"/>
                      <a:pt x="202" y="998621"/>
                    </a:cubicBezTo>
                    <a:cubicBezTo>
                      <a:pt x="-3809" y="747963"/>
                      <a:pt x="52338" y="373981"/>
                      <a:pt x="108486" y="0"/>
                    </a:cubicBezTo>
                  </a:path>
                </a:pathLst>
              </a:custGeom>
              <a:noFill/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4" name="Freeform 63">
                <a:extLst>
                  <a:ext uri="{FF2B5EF4-FFF2-40B4-BE49-F238E27FC236}">
                    <a16:creationId xmlns:a16="http://schemas.microsoft.com/office/drawing/2014/main" id="{6CB89564-F2EB-B02D-CD5D-37908AF8E7BB}"/>
                  </a:ext>
                </a:extLst>
              </p:cNvPr>
              <p:cNvSpPr/>
              <p:nvPr/>
            </p:nvSpPr>
            <p:spPr>
              <a:xfrm>
                <a:off x="2489601" y="1895739"/>
                <a:ext cx="171809" cy="541421"/>
              </a:xfrm>
              <a:custGeom>
                <a:avLst/>
                <a:gdLst>
                  <a:gd name="connsiteX0" fmla="*/ 171809 w 171809"/>
                  <a:gd name="connsiteY0" fmla="*/ 541421 h 541421"/>
                  <a:gd name="connsiteX1" fmla="*/ 3367 w 171809"/>
                  <a:gd name="connsiteY1" fmla="*/ 192505 h 541421"/>
                  <a:gd name="connsiteX2" fmla="*/ 75556 w 171809"/>
                  <a:gd name="connsiteY2" fmla="*/ 0 h 541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1809" h="541421">
                    <a:moveTo>
                      <a:pt x="171809" y="541421"/>
                    </a:moveTo>
                    <a:cubicBezTo>
                      <a:pt x="95609" y="412081"/>
                      <a:pt x="19409" y="282742"/>
                      <a:pt x="3367" y="192505"/>
                    </a:cubicBezTo>
                    <a:cubicBezTo>
                      <a:pt x="-12675" y="102268"/>
                      <a:pt x="31440" y="51134"/>
                      <a:pt x="75556" y="0"/>
                    </a:cubicBezTo>
                  </a:path>
                </a:pathLst>
              </a:custGeom>
              <a:noFill/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5" name="Freeform 64">
                <a:extLst>
                  <a:ext uri="{FF2B5EF4-FFF2-40B4-BE49-F238E27FC236}">
                    <a16:creationId xmlns:a16="http://schemas.microsoft.com/office/drawing/2014/main" id="{7A27DCC3-687E-639A-E777-11F091088A20}"/>
                  </a:ext>
                </a:extLst>
              </p:cNvPr>
              <p:cNvSpPr/>
              <p:nvPr/>
            </p:nvSpPr>
            <p:spPr>
              <a:xfrm>
                <a:off x="3678813" y="1912018"/>
                <a:ext cx="247290" cy="962527"/>
              </a:xfrm>
              <a:custGeom>
                <a:avLst/>
                <a:gdLst>
                  <a:gd name="connsiteX0" fmla="*/ 247290 w 247290"/>
                  <a:gd name="connsiteY0" fmla="*/ 962527 h 962527"/>
                  <a:gd name="connsiteX1" fmla="*/ 6659 w 247290"/>
                  <a:gd name="connsiteY1" fmla="*/ 276727 h 962527"/>
                  <a:gd name="connsiteX2" fmla="*/ 90880 w 247290"/>
                  <a:gd name="connsiteY2" fmla="*/ 0 h 962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7290" h="962527">
                    <a:moveTo>
                      <a:pt x="247290" y="962527"/>
                    </a:moveTo>
                    <a:cubicBezTo>
                      <a:pt x="140008" y="699837"/>
                      <a:pt x="32727" y="437148"/>
                      <a:pt x="6659" y="276727"/>
                    </a:cubicBezTo>
                    <a:cubicBezTo>
                      <a:pt x="-19409" y="116306"/>
                      <a:pt x="35735" y="58153"/>
                      <a:pt x="90880" y="0"/>
                    </a:cubicBezTo>
                  </a:path>
                </a:pathLst>
              </a:custGeom>
              <a:noFill/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7" name="Freeform 65">
                <a:extLst>
                  <a:ext uri="{FF2B5EF4-FFF2-40B4-BE49-F238E27FC236}">
                    <a16:creationId xmlns:a16="http://schemas.microsoft.com/office/drawing/2014/main" id="{757FE7B5-458A-D847-3C37-B870607489A4}"/>
                  </a:ext>
                </a:extLst>
              </p:cNvPr>
              <p:cNvSpPr/>
              <p:nvPr/>
            </p:nvSpPr>
            <p:spPr>
              <a:xfrm>
                <a:off x="4313786" y="1898608"/>
                <a:ext cx="220844" cy="2020874"/>
              </a:xfrm>
              <a:custGeom>
                <a:avLst/>
                <a:gdLst>
                  <a:gd name="connsiteX0" fmla="*/ 0 w 201162"/>
                  <a:gd name="connsiteY0" fmla="*/ 1971675 h 1971675"/>
                  <a:gd name="connsiteX1" fmla="*/ 200025 w 201162"/>
                  <a:gd name="connsiteY1" fmla="*/ 1181100 h 1971675"/>
                  <a:gd name="connsiteX2" fmla="*/ 66675 w 201162"/>
                  <a:gd name="connsiteY2" fmla="*/ 0 h 1971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1162" h="1971675">
                    <a:moveTo>
                      <a:pt x="0" y="1971675"/>
                    </a:moveTo>
                    <a:cubicBezTo>
                      <a:pt x="94456" y="1740693"/>
                      <a:pt x="188913" y="1509712"/>
                      <a:pt x="200025" y="1181100"/>
                    </a:cubicBezTo>
                    <a:cubicBezTo>
                      <a:pt x="211137" y="852488"/>
                      <a:pt x="138906" y="426244"/>
                      <a:pt x="66675" y="0"/>
                    </a:cubicBezTo>
                  </a:path>
                </a:pathLst>
              </a:custGeom>
              <a:noFill/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8" name="Oval 1027">
                <a:extLst>
                  <a:ext uri="{FF2B5EF4-FFF2-40B4-BE49-F238E27FC236}">
                    <a16:creationId xmlns:a16="http://schemas.microsoft.com/office/drawing/2014/main" id="{F6811BBF-BE88-2F44-A90D-4CF7E1F016BA}"/>
                  </a:ext>
                </a:extLst>
              </p:cNvPr>
              <p:cNvSpPr/>
              <p:nvPr/>
            </p:nvSpPr>
            <p:spPr>
              <a:xfrm>
                <a:off x="4211030" y="3893878"/>
                <a:ext cx="218365" cy="21767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bevelB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9" name="Freeform 67">
                <a:extLst>
                  <a:ext uri="{FF2B5EF4-FFF2-40B4-BE49-F238E27FC236}">
                    <a16:creationId xmlns:a16="http://schemas.microsoft.com/office/drawing/2014/main" id="{00517C81-95DD-E301-2618-A8689F07D8D7}"/>
                  </a:ext>
                </a:extLst>
              </p:cNvPr>
              <p:cNvSpPr/>
              <p:nvPr/>
            </p:nvSpPr>
            <p:spPr>
              <a:xfrm>
                <a:off x="4427239" y="3278362"/>
                <a:ext cx="218364" cy="354841"/>
              </a:xfrm>
              <a:custGeom>
                <a:avLst/>
                <a:gdLst>
                  <a:gd name="connsiteX0" fmla="*/ 0 w 218364"/>
                  <a:gd name="connsiteY0" fmla="*/ 354841 h 354841"/>
                  <a:gd name="connsiteX1" fmla="*/ 150126 w 218364"/>
                  <a:gd name="connsiteY1" fmla="*/ 177421 h 354841"/>
                  <a:gd name="connsiteX2" fmla="*/ 218364 w 218364"/>
                  <a:gd name="connsiteY2" fmla="*/ 0 h 354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8364" h="354841">
                    <a:moveTo>
                      <a:pt x="0" y="354841"/>
                    </a:moveTo>
                    <a:cubicBezTo>
                      <a:pt x="56866" y="295701"/>
                      <a:pt x="113732" y="236561"/>
                      <a:pt x="150126" y="177421"/>
                    </a:cubicBezTo>
                    <a:cubicBezTo>
                      <a:pt x="186520" y="118281"/>
                      <a:pt x="202442" y="59140"/>
                      <a:pt x="218364" y="0"/>
                    </a:cubicBezTo>
                  </a:path>
                </a:pathLst>
              </a:custGeom>
              <a:noFill/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0" name="Freeform 68">
                <a:extLst>
                  <a:ext uri="{FF2B5EF4-FFF2-40B4-BE49-F238E27FC236}">
                    <a16:creationId xmlns:a16="http://schemas.microsoft.com/office/drawing/2014/main" id="{08652B05-E697-BEC7-4401-269140EE3B2E}"/>
                  </a:ext>
                </a:extLst>
              </p:cNvPr>
              <p:cNvSpPr/>
              <p:nvPr/>
            </p:nvSpPr>
            <p:spPr>
              <a:xfrm>
                <a:off x="4520023" y="1915596"/>
                <a:ext cx="109639" cy="907576"/>
              </a:xfrm>
              <a:custGeom>
                <a:avLst/>
                <a:gdLst>
                  <a:gd name="connsiteX0" fmla="*/ 0 w 109639"/>
                  <a:gd name="connsiteY0" fmla="*/ 907576 h 907576"/>
                  <a:gd name="connsiteX1" fmla="*/ 109182 w 109639"/>
                  <a:gd name="connsiteY1" fmla="*/ 545911 h 907576"/>
                  <a:gd name="connsiteX2" fmla="*/ 40943 w 109639"/>
                  <a:gd name="connsiteY2" fmla="*/ 136478 h 907576"/>
                  <a:gd name="connsiteX3" fmla="*/ 88710 w 109639"/>
                  <a:gd name="connsiteY3" fmla="*/ 0 h 907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9639" h="907576">
                    <a:moveTo>
                      <a:pt x="0" y="907576"/>
                    </a:moveTo>
                    <a:cubicBezTo>
                      <a:pt x="51179" y="791001"/>
                      <a:pt x="102358" y="674427"/>
                      <a:pt x="109182" y="545911"/>
                    </a:cubicBezTo>
                    <a:cubicBezTo>
                      <a:pt x="116006" y="417395"/>
                      <a:pt x="44355" y="227463"/>
                      <a:pt x="40943" y="136478"/>
                    </a:cubicBezTo>
                    <a:cubicBezTo>
                      <a:pt x="37531" y="45493"/>
                      <a:pt x="63120" y="22746"/>
                      <a:pt x="88710" y="0"/>
                    </a:cubicBezTo>
                  </a:path>
                </a:pathLst>
              </a:custGeom>
              <a:noFill/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1" name="Freeform 69">
                <a:extLst>
                  <a:ext uri="{FF2B5EF4-FFF2-40B4-BE49-F238E27FC236}">
                    <a16:creationId xmlns:a16="http://schemas.microsoft.com/office/drawing/2014/main" id="{A3DDE427-0A7A-3660-09CF-88F297FFE018}"/>
                  </a:ext>
                </a:extLst>
              </p:cNvPr>
              <p:cNvSpPr/>
              <p:nvPr/>
            </p:nvSpPr>
            <p:spPr>
              <a:xfrm>
                <a:off x="3952875" y="2428822"/>
                <a:ext cx="200025" cy="76253"/>
              </a:xfrm>
              <a:custGeom>
                <a:avLst/>
                <a:gdLst>
                  <a:gd name="connsiteX0" fmla="*/ 0 w 200025"/>
                  <a:gd name="connsiteY0" fmla="*/ 76253 h 76253"/>
                  <a:gd name="connsiteX1" fmla="*/ 123825 w 200025"/>
                  <a:gd name="connsiteY1" fmla="*/ 53 h 76253"/>
                  <a:gd name="connsiteX2" fmla="*/ 200025 w 200025"/>
                  <a:gd name="connsiteY2" fmla="*/ 66728 h 76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0025" h="76253">
                    <a:moveTo>
                      <a:pt x="0" y="76253"/>
                    </a:moveTo>
                    <a:cubicBezTo>
                      <a:pt x="45244" y="38946"/>
                      <a:pt x="90488" y="1640"/>
                      <a:pt x="123825" y="53"/>
                    </a:cubicBezTo>
                    <a:cubicBezTo>
                      <a:pt x="157162" y="-1534"/>
                      <a:pt x="178593" y="32597"/>
                      <a:pt x="200025" y="66728"/>
                    </a:cubicBezTo>
                  </a:path>
                </a:pathLst>
              </a:custGeom>
              <a:noFill/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2" name="Freeform 70">
                <a:extLst>
                  <a:ext uri="{FF2B5EF4-FFF2-40B4-BE49-F238E27FC236}">
                    <a16:creationId xmlns:a16="http://schemas.microsoft.com/office/drawing/2014/main" id="{3AA814CC-58EF-7F62-6789-80C9DFC77AED}"/>
                  </a:ext>
                </a:extLst>
              </p:cNvPr>
              <p:cNvSpPr/>
              <p:nvPr/>
            </p:nvSpPr>
            <p:spPr>
              <a:xfrm>
                <a:off x="2695725" y="1921806"/>
                <a:ext cx="638175" cy="1476375"/>
              </a:xfrm>
              <a:custGeom>
                <a:avLst/>
                <a:gdLst>
                  <a:gd name="connsiteX0" fmla="*/ 0 w 638175"/>
                  <a:gd name="connsiteY0" fmla="*/ 1476375 h 1476375"/>
                  <a:gd name="connsiteX1" fmla="*/ 476250 w 638175"/>
                  <a:gd name="connsiteY1" fmla="*/ 1019175 h 1476375"/>
                  <a:gd name="connsiteX2" fmla="*/ 514350 w 638175"/>
                  <a:gd name="connsiteY2" fmla="*/ 438150 h 1476375"/>
                  <a:gd name="connsiteX3" fmla="*/ 638175 w 638175"/>
                  <a:gd name="connsiteY3" fmla="*/ 0 h 1476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8175" h="1476375">
                    <a:moveTo>
                      <a:pt x="0" y="1476375"/>
                    </a:moveTo>
                    <a:cubicBezTo>
                      <a:pt x="195262" y="1334294"/>
                      <a:pt x="390525" y="1192213"/>
                      <a:pt x="476250" y="1019175"/>
                    </a:cubicBezTo>
                    <a:cubicBezTo>
                      <a:pt x="561975" y="846137"/>
                      <a:pt x="487363" y="608012"/>
                      <a:pt x="514350" y="438150"/>
                    </a:cubicBezTo>
                    <a:cubicBezTo>
                      <a:pt x="541337" y="268288"/>
                      <a:pt x="589756" y="134144"/>
                      <a:pt x="638175" y="0"/>
                    </a:cubicBezTo>
                  </a:path>
                </a:pathLst>
              </a:custGeom>
              <a:noFill/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3" name="Oval 1032">
                <a:extLst>
                  <a:ext uri="{FF2B5EF4-FFF2-40B4-BE49-F238E27FC236}">
                    <a16:creationId xmlns:a16="http://schemas.microsoft.com/office/drawing/2014/main" id="{DDE226A0-AA0D-2DB2-92E0-1EB0ED4D8893}"/>
                  </a:ext>
                </a:extLst>
              </p:cNvPr>
              <p:cNvSpPr/>
              <p:nvPr/>
            </p:nvSpPr>
            <p:spPr>
              <a:xfrm>
                <a:off x="3816454" y="1703685"/>
                <a:ext cx="127777" cy="6823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4" name="Left Brace 1033">
                <a:extLst>
                  <a:ext uri="{FF2B5EF4-FFF2-40B4-BE49-F238E27FC236}">
                    <a16:creationId xmlns:a16="http://schemas.microsoft.com/office/drawing/2014/main" id="{CEB5E6E7-2D6B-25DE-9A86-2EC24ABBD7C7}"/>
                  </a:ext>
                </a:extLst>
              </p:cNvPr>
              <p:cNvSpPr/>
              <p:nvPr/>
            </p:nvSpPr>
            <p:spPr>
              <a:xfrm>
                <a:off x="5404172" y="1346642"/>
                <a:ext cx="233886" cy="1212484"/>
              </a:xfrm>
              <a:prstGeom prst="leftBrace">
                <a:avLst>
                  <a:gd name="adj1" fmla="val 8333"/>
                  <a:gd name="adj2" fmla="val 50000"/>
                </a:avLst>
              </a:prstGeom>
              <a:ln w="19050"/>
              <a:scene3d>
                <a:camera prst="orthographicFront">
                  <a:rot lat="0" lon="10800000" rev="0"/>
                </a:camera>
                <a:lightRig rig="threePt" dir="t"/>
              </a:scene3d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035" name="TextBox 1034">
                <a:extLst>
                  <a:ext uri="{FF2B5EF4-FFF2-40B4-BE49-F238E27FC236}">
                    <a16:creationId xmlns:a16="http://schemas.microsoft.com/office/drawing/2014/main" id="{FE036F82-E485-F8BE-E7C0-31E423846CE8}"/>
                  </a:ext>
                </a:extLst>
              </p:cNvPr>
              <p:cNvSpPr txBox="1"/>
              <p:nvPr/>
            </p:nvSpPr>
            <p:spPr>
              <a:xfrm>
                <a:off x="5635813" y="1749504"/>
                <a:ext cx="136127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sz="2000" b="1" dirty="0"/>
                  <a:t>EPIDERMIS</a:t>
                </a:r>
                <a:endParaRPr lang="en-US" b="1" dirty="0"/>
              </a:p>
            </p:txBody>
          </p:sp>
          <p:sp>
            <p:nvSpPr>
              <p:cNvPr id="1036" name="TextBox 1035">
                <a:extLst>
                  <a:ext uri="{FF2B5EF4-FFF2-40B4-BE49-F238E27FC236}">
                    <a16:creationId xmlns:a16="http://schemas.microsoft.com/office/drawing/2014/main" id="{9B7D6627-3863-67D2-C717-6AF421E792FE}"/>
                  </a:ext>
                </a:extLst>
              </p:cNvPr>
              <p:cNvSpPr txBox="1"/>
              <p:nvPr/>
            </p:nvSpPr>
            <p:spPr>
              <a:xfrm>
                <a:off x="5640242" y="3016473"/>
                <a:ext cx="100860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sz="2000" dirty="0"/>
                  <a:t>DERMIS</a:t>
                </a:r>
                <a:endParaRPr lang="en-US" dirty="0"/>
              </a:p>
            </p:txBody>
          </p:sp>
          <p:sp>
            <p:nvSpPr>
              <p:cNvPr id="1037" name="TextBox 1036">
                <a:extLst>
                  <a:ext uri="{FF2B5EF4-FFF2-40B4-BE49-F238E27FC236}">
                    <a16:creationId xmlns:a16="http://schemas.microsoft.com/office/drawing/2014/main" id="{36211EB5-34C5-B31D-E173-43446EB7893A}"/>
                  </a:ext>
                </a:extLst>
              </p:cNvPr>
              <p:cNvSpPr txBox="1"/>
              <p:nvPr/>
            </p:nvSpPr>
            <p:spPr>
              <a:xfrm>
                <a:off x="5675208" y="4243366"/>
                <a:ext cx="159691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sz="2000" dirty="0"/>
                  <a:t>HYPODERMIS</a:t>
                </a:r>
                <a:endParaRPr lang="en-US" dirty="0"/>
              </a:p>
            </p:txBody>
          </p:sp>
          <p:sp>
            <p:nvSpPr>
              <p:cNvPr id="1038" name="Left Brace 1037">
                <a:extLst>
                  <a:ext uri="{FF2B5EF4-FFF2-40B4-BE49-F238E27FC236}">
                    <a16:creationId xmlns:a16="http://schemas.microsoft.com/office/drawing/2014/main" id="{4C5E2BCC-7E4C-92CD-749F-E1AAA23F253A}"/>
                  </a:ext>
                </a:extLst>
              </p:cNvPr>
              <p:cNvSpPr/>
              <p:nvPr/>
            </p:nvSpPr>
            <p:spPr>
              <a:xfrm>
                <a:off x="5414688" y="2594897"/>
                <a:ext cx="233886" cy="1212484"/>
              </a:xfrm>
              <a:prstGeom prst="leftBrace">
                <a:avLst>
                  <a:gd name="adj1" fmla="val 8333"/>
                  <a:gd name="adj2" fmla="val 50000"/>
                </a:avLst>
              </a:prstGeom>
              <a:ln w="19050"/>
              <a:scene3d>
                <a:camera prst="orthographicFront">
                  <a:rot lat="0" lon="10800000" rev="0"/>
                </a:camera>
                <a:lightRig rig="threePt" dir="t"/>
              </a:scene3d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039" name="Left Brace 1038">
                <a:extLst>
                  <a:ext uri="{FF2B5EF4-FFF2-40B4-BE49-F238E27FC236}">
                    <a16:creationId xmlns:a16="http://schemas.microsoft.com/office/drawing/2014/main" id="{37BB2CC7-7E8F-58C2-A3B2-C925FFE2884E}"/>
                  </a:ext>
                </a:extLst>
              </p:cNvPr>
              <p:cNvSpPr/>
              <p:nvPr/>
            </p:nvSpPr>
            <p:spPr>
              <a:xfrm>
                <a:off x="5425232" y="3817989"/>
                <a:ext cx="233886" cy="1212484"/>
              </a:xfrm>
              <a:prstGeom prst="leftBrace">
                <a:avLst>
                  <a:gd name="adj1" fmla="val 8333"/>
                  <a:gd name="adj2" fmla="val 50000"/>
                </a:avLst>
              </a:prstGeom>
              <a:ln w="19050"/>
              <a:scene3d>
                <a:camera prst="orthographicFront">
                  <a:rot lat="0" lon="10800000" rev="0"/>
                </a:camera>
                <a:lightRig rig="threePt" dir="t"/>
              </a:scene3d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046" name="Picture 10">
              <a:extLst>
                <a:ext uri="{FF2B5EF4-FFF2-40B4-BE49-F238E27FC236}">
                  <a16:creationId xmlns:a16="http://schemas.microsoft.com/office/drawing/2014/main" id="{E3D47FBE-C919-0828-47FF-853662179C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4417" y="1099365"/>
              <a:ext cx="1914525" cy="1914525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47" name="TextBox 1046">
              <a:extLst>
                <a:ext uri="{FF2B5EF4-FFF2-40B4-BE49-F238E27FC236}">
                  <a16:creationId xmlns:a16="http://schemas.microsoft.com/office/drawing/2014/main" id="{9E7E28A4-BCA1-E62C-B5A2-544D2F839952}"/>
                </a:ext>
              </a:extLst>
            </p:cNvPr>
            <p:cNvSpPr txBox="1"/>
            <p:nvPr/>
          </p:nvSpPr>
          <p:spPr>
            <a:xfrm flipH="1">
              <a:off x="6857300" y="1730878"/>
              <a:ext cx="24255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E" sz="2400" b="1" dirty="0"/>
                <a:t>keratinocytes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168277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50D647-E05E-B7A2-E18E-C58A60BF7C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Θέση αριθμού διαφάνειας 6">
            <a:extLst>
              <a:ext uri="{FF2B5EF4-FFF2-40B4-BE49-F238E27FC236}">
                <a16:creationId xmlns:a16="http://schemas.microsoft.com/office/drawing/2014/main" id="{E4BE9583-7FDF-51B9-A0AF-B1B33CBFC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456112" cy="365125"/>
          </a:xfrm>
        </p:spPr>
        <p:txBody>
          <a:bodyPr/>
          <a:lstStyle/>
          <a:p>
            <a:fld id="{5EDFA327-AAB6-400E-A2BF-88C11F79FBA0}" type="slidenum">
              <a:rPr lang="el-GR" smtClean="0"/>
              <a:t>7</a:t>
            </a:fld>
            <a:endParaRPr lang="el-GR" dirty="0"/>
          </a:p>
        </p:txBody>
      </p:sp>
      <p:sp>
        <p:nvSpPr>
          <p:cNvPr id="67" name="Titel 1">
            <a:extLst>
              <a:ext uri="{FF2B5EF4-FFF2-40B4-BE49-F238E27FC236}">
                <a16:creationId xmlns:a16="http://schemas.microsoft.com/office/drawing/2014/main" id="{0CF692A8-6A8C-8190-6EF6-9126FA739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162011" cy="1156104"/>
          </a:xfrm>
        </p:spPr>
        <p:txBody>
          <a:bodyPr anchor="t" anchorCtr="0">
            <a:normAutofit/>
          </a:bodyPr>
          <a:lstStyle/>
          <a:p>
            <a:r>
              <a:rPr lang="en-IE" dirty="0"/>
              <a:t>Human skin structure</a:t>
            </a:r>
          </a:p>
        </p:txBody>
      </p:sp>
      <p:grpSp>
        <p:nvGrpSpPr>
          <p:cNvPr id="1312" name="Group 1311">
            <a:extLst>
              <a:ext uri="{FF2B5EF4-FFF2-40B4-BE49-F238E27FC236}">
                <a16:creationId xmlns:a16="http://schemas.microsoft.com/office/drawing/2014/main" id="{E459E7A7-80C8-7820-08DD-D3916C4149BE}"/>
              </a:ext>
            </a:extLst>
          </p:cNvPr>
          <p:cNvGrpSpPr/>
          <p:nvPr/>
        </p:nvGrpSpPr>
        <p:grpSpPr>
          <a:xfrm>
            <a:off x="454957" y="1305640"/>
            <a:ext cx="8450569" cy="4361375"/>
            <a:chOff x="454957" y="1305640"/>
            <a:chExt cx="8450569" cy="436137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7FBB9FB-01FA-921C-9F62-4A6BA48DA165}"/>
                </a:ext>
              </a:extLst>
            </p:cNvPr>
            <p:cNvGrpSpPr/>
            <p:nvPr/>
          </p:nvGrpSpPr>
          <p:grpSpPr>
            <a:xfrm>
              <a:off x="454957" y="1305640"/>
              <a:ext cx="4916760" cy="4361375"/>
              <a:chOff x="2355360" y="1265735"/>
              <a:chExt cx="4916760" cy="4361375"/>
            </a:xfrm>
          </p:grpSpPr>
          <p:sp>
            <p:nvSpPr>
              <p:cNvPr id="10" name="Cube 9">
                <a:extLst>
                  <a:ext uri="{FF2B5EF4-FFF2-40B4-BE49-F238E27FC236}">
                    <a16:creationId xmlns:a16="http://schemas.microsoft.com/office/drawing/2014/main" id="{5C853A2A-009B-0B49-9061-F823FC045E6E}"/>
                  </a:ext>
                </a:extLst>
              </p:cNvPr>
              <p:cNvSpPr/>
              <p:nvPr/>
            </p:nvSpPr>
            <p:spPr>
              <a:xfrm>
                <a:off x="2355360" y="3791038"/>
                <a:ext cx="2936383" cy="1836072"/>
              </a:xfrm>
              <a:prstGeom prst="cube">
                <a:avLst>
                  <a:gd name="adj" fmla="val 32921"/>
                </a:avLst>
              </a:prstGeom>
              <a:gradFill flip="none" rotWithShape="1">
                <a:gsLst>
                  <a:gs pos="97000">
                    <a:srgbClr val="F369CF"/>
                  </a:gs>
                  <a:gs pos="45000">
                    <a:schemeClr val="accent4">
                      <a:lumMod val="105000"/>
                      <a:satMod val="103000"/>
                      <a:tint val="73000"/>
                    </a:schemeClr>
                  </a:gs>
                  <a:gs pos="5000">
                    <a:schemeClr val="accent4">
                      <a:lumMod val="105000"/>
                      <a:satMod val="109000"/>
                      <a:tint val="81000"/>
                    </a:schemeClr>
                  </a:gs>
                </a:gsLst>
                <a:lin ang="13500000" scaled="1"/>
                <a:tileRect/>
              </a:gra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Cube 10">
                <a:extLst>
                  <a:ext uri="{FF2B5EF4-FFF2-40B4-BE49-F238E27FC236}">
                    <a16:creationId xmlns:a16="http://schemas.microsoft.com/office/drawing/2014/main" id="{45296872-BAC9-150E-9A7A-965A6710E1AB}"/>
                  </a:ext>
                </a:extLst>
              </p:cNvPr>
              <p:cNvSpPr/>
              <p:nvPr/>
            </p:nvSpPr>
            <p:spPr>
              <a:xfrm>
                <a:off x="2355360" y="2522842"/>
                <a:ext cx="2936383" cy="1884837"/>
              </a:xfrm>
              <a:prstGeom prst="cube">
                <a:avLst>
                  <a:gd name="adj" fmla="val 32921"/>
                </a:avLst>
              </a:prstGeom>
              <a:gradFill>
                <a:gsLst>
                  <a:gs pos="38000">
                    <a:srgbClr val="E7896F"/>
                  </a:gs>
                  <a:gs pos="69000">
                    <a:srgbClr val="F694F6"/>
                  </a:gs>
                  <a:gs pos="94000">
                    <a:srgbClr val="F369CF"/>
                  </a:gs>
                </a:gsLst>
              </a:gra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Cube 11">
                <a:extLst>
                  <a:ext uri="{FF2B5EF4-FFF2-40B4-BE49-F238E27FC236}">
                    <a16:creationId xmlns:a16="http://schemas.microsoft.com/office/drawing/2014/main" id="{B2DC0DC5-062D-8F57-26B5-C17865DB8817}"/>
                  </a:ext>
                </a:extLst>
              </p:cNvPr>
              <p:cNvSpPr/>
              <p:nvPr/>
            </p:nvSpPr>
            <p:spPr>
              <a:xfrm>
                <a:off x="2355360" y="1298218"/>
                <a:ext cx="2936383" cy="1836072"/>
              </a:xfrm>
              <a:prstGeom prst="cube">
                <a:avLst>
                  <a:gd name="adj" fmla="val 32921"/>
                </a:avLst>
              </a:prstGeom>
              <a:gradFill>
                <a:gsLst>
                  <a:gs pos="46000">
                    <a:srgbClr val="FAC890"/>
                  </a:gs>
                  <a:gs pos="89000">
                    <a:srgbClr val="E7896F"/>
                  </a:gs>
                </a:gsLst>
                <a:lin ang="5400000" scaled="1"/>
              </a:gra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Teardrop 12">
                <a:extLst>
                  <a:ext uri="{FF2B5EF4-FFF2-40B4-BE49-F238E27FC236}">
                    <a16:creationId xmlns:a16="http://schemas.microsoft.com/office/drawing/2014/main" id="{274AF134-EFDC-5A69-E3B5-A3EB40BA2D2D}"/>
                  </a:ext>
                </a:extLst>
              </p:cNvPr>
              <p:cNvSpPr/>
              <p:nvPr/>
            </p:nvSpPr>
            <p:spPr>
              <a:xfrm rot="13514527">
                <a:off x="3811516" y="3252904"/>
                <a:ext cx="203276" cy="137941"/>
              </a:xfrm>
              <a:prstGeom prst="teardrop">
                <a:avLst>
                  <a:gd name="adj" fmla="val 200000"/>
                </a:avLst>
              </a:prstGeom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Teardrop 13">
                <a:extLst>
                  <a:ext uri="{FF2B5EF4-FFF2-40B4-BE49-F238E27FC236}">
                    <a16:creationId xmlns:a16="http://schemas.microsoft.com/office/drawing/2014/main" id="{782FD0A2-14E8-F2CB-AAA2-FD73654DC763}"/>
                  </a:ext>
                </a:extLst>
              </p:cNvPr>
              <p:cNvSpPr/>
              <p:nvPr/>
            </p:nvSpPr>
            <p:spPr>
              <a:xfrm rot="735938">
                <a:off x="3085809" y="3341240"/>
                <a:ext cx="203289" cy="185441"/>
              </a:xfrm>
              <a:prstGeom prst="teardrop">
                <a:avLst>
                  <a:gd name="adj" fmla="val 200000"/>
                </a:avLst>
              </a:prstGeom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03DD0127-3C53-D528-9A34-30D5139B404B}"/>
                  </a:ext>
                </a:extLst>
              </p:cNvPr>
              <p:cNvGrpSpPr/>
              <p:nvPr/>
            </p:nvGrpSpPr>
            <p:grpSpPr>
              <a:xfrm>
                <a:off x="3336085" y="1265735"/>
                <a:ext cx="439852" cy="3027464"/>
                <a:chOff x="4540227" y="1797533"/>
                <a:chExt cx="439852" cy="3027464"/>
              </a:xfrm>
            </p:grpSpPr>
            <p:sp>
              <p:nvSpPr>
                <p:cNvPr id="1040" name="Teardrop 1039">
                  <a:extLst>
                    <a:ext uri="{FF2B5EF4-FFF2-40B4-BE49-F238E27FC236}">
                      <a16:creationId xmlns:a16="http://schemas.microsoft.com/office/drawing/2014/main" id="{08B8972D-FEC6-4205-D149-6AB58C26AF57}"/>
                    </a:ext>
                  </a:extLst>
                </p:cNvPr>
                <p:cNvSpPr/>
                <p:nvPr/>
              </p:nvSpPr>
              <p:spPr>
                <a:xfrm rot="19772914">
                  <a:off x="4540227" y="4028542"/>
                  <a:ext cx="439852" cy="796455"/>
                </a:xfrm>
                <a:prstGeom prst="teardrop">
                  <a:avLst>
                    <a:gd name="adj" fmla="val 200000"/>
                  </a:avLst>
                </a:prstGeom>
                <a:solidFill>
                  <a:srgbClr val="481800"/>
                </a:solidFill>
                <a:ln>
                  <a:solidFill>
                    <a:srgbClr val="993300"/>
                  </a:solidFill>
                </a:ln>
                <a:scene3d>
                  <a:camera prst="orthographicFront">
                    <a:rot lat="0" lon="0" rev="0"/>
                  </a:camera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1" name="Teardrop 1040">
                  <a:extLst>
                    <a:ext uri="{FF2B5EF4-FFF2-40B4-BE49-F238E27FC236}">
                      <a16:creationId xmlns:a16="http://schemas.microsoft.com/office/drawing/2014/main" id="{FD017778-A1DE-15CF-4763-431E0F612868}"/>
                    </a:ext>
                  </a:extLst>
                </p:cNvPr>
                <p:cNvSpPr/>
                <p:nvPr/>
              </p:nvSpPr>
              <p:spPr>
                <a:xfrm rot="19772914">
                  <a:off x="4584982" y="4147131"/>
                  <a:ext cx="334850" cy="535420"/>
                </a:xfrm>
                <a:prstGeom prst="teardrop">
                  <a:avLst>
                    <a:gd name="adj" fmla="val 200000"/>
                  </a:avLst>
                </a:prstGeom>
                <a:solidFill>
                  <a:srgbClr val="993300"/>
                </a:solidFill>
                <a:ln>
                  <a:solidFill>
                    <a:srgbClr val="993300"/>
                  </a:solidFill>
                </a:ln>
                <a:scene3d>
                  <a:camera prst="orthographicFront">
                    <a:rot lat="0" lon="0" rev="0"/>
                  </a:camera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2" name="Isosceles Triangle 1041">
                  <a:extLst>
                    <a:ext uri="{FF2B5EF4-FFF2-40B4-BE49-F238E27FC236}">
                      <a16:creationId xmlns:a16="http://schemas.microsoft.com/office/drawing/2014/main" id="{80E51AF9-AE88-D4B1-11B7-3ECD95A16A94}"/>
                    </a:ext>
                  </a:extLst>
                </p:cNvPr>
                <p:cNvSpPr/>
                <p:nvPr/>
              </p:nvSpPr>
              <p:spPr>
                <a:xfrm rot="136516">
                  <a:off x="4741204" y="1797533"/>
                  <a:ext cx="89230" cy="2337575"/>
                </a:xfrm>
                <a:prstGeom prst="triangle">
                  <a:avLst/>
                </a:prstGeom>
                <a:solidFill>
                  <a:srgbClr val="993300"/>
                </a:solidFill>
                <a:ln>
                  <a:solidFill>
                    <a:srgbClr val="993300"/>
                  </a:solidFill>
                </a:ln>
                <a:scene3d>
                  <a:camera prst="orthographicFront">
                    <a:rot lat="0" lon="0" rev="0"/>
                  </a:camera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6" name="Can 10">
                <a:extLst>
                  <a:ext uri="{FF2B5EF4-FFF2-40B4-BE49-F238E27FC236}">
                    <a16:creationId xmlns:a16="http://schemas.microsoft.com/office/drawing/2014/main" id="{3B36F2F7-980E-B3E5-FDA6-3C5A2BDFAF60}"/>
                  </a:ext>
                </a:extLst>
              </p:cNvPr>
              <p:cNvSpPr/>
              <p:nvPr/>
            </p:nvSpPr>
            <p:spPr>
              <a:xfrm>
                <a:off x="4196679" y="1893343"/>
                <a:ext cx="93267" cy="2161285"/>
              </a:xfrm>
              <a:prstGeom prst="can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BDC9B3CB-F852-377E-E2CF-945EE176CC90}"/>
                  </a:ext>
                </a:extLst>
              </p:cNvPr>
              <p:cNvSpPr/>
              <p:nvPr/>
            </p:nvSpPr>
            <p:spPr>
              <a:xfrm>
                <a:off x="4323040" y="3937441"/>
                <a:ext cx="218365" cy="21767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bevelB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24E8D491-A8AC-89CF-7CB6-2A49763864EA}"/>
                  </a:ext>
                </a:extLst>
              </p:cNvPr>
              <p:cNvSpPr/>
              <p:nvPr/>
            </p:nvSpPr>
            <p:spPr>
              <a:xfrm>
                <a:off x="4313669" y="4052774"/>
                <a:ext cx="206277" cy="22823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bevelB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F2DE029D-77B3-047F-3AC1-5B4898C800E3}"/>
                  </a:ext>
                </a:extLst>
              </p:cNvPr>
              <p:cNvSpPr/>
              <p:nvPr/>
            </p:nvSpPr>
            <p:spPr>
              <a:xfrm>
                <a:off x="4267035" y="3978604"/>
                <a:ext cx="218365" cy="21767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bevelB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9C7EFEF0-C13B-C766-6B09-E9E9183FFB79}"/>
                  </a:ext>
                </a:extLst>
              </p:cNvPr>
              <p:cNvSpPr/>
              <p:nvPr/>
            </p:nvSpPr>
            <p:spPr>
              <a:xfrm>
                <a:off x="4438767" y="3969882"/>
                <a:ext cx="195308" cy="22639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bevelB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78AE758C-4808-EC6B-20EB-D29640CB3609}"/>
                  </a:ext>
                </a:extLst>
              </p:cNvPr>
              <p:cNvSpPr/>
              <p:nvPr/>
            </p:nvSpPr>
            <p:spPr>
              <a:xfrm>
                <a:off x="4357587" y="3904433"/>
                <a:ext cx="193190" cy="18886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bevelB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072F1567-0CF4-A930-6D05-3BE5572E83F6}"/>
                  </a:ext>
                </a:extLst>
              </p:cNvPr>
              <p:cNvSpPr/>
              <p:nvPr/>
            </p:nvSpPr>
            <p:spPr>
              <a:xfrm>
                <a:off x="4176484" y="3981004"/>
                <a:ext cx="218365" cy="21767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bevelB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6DEF070F-1A7D-F06F-6C55-214752306994}"/>
                  </a:ext>
                </a:extLst>
              </p:cNvPr>
              <p:cNvSpPr/>
              <p:nvPr/>
            </p:nvSpPr>
            <p:spPr>
              <a:xfrm>
                <a:off x="4506297" y="1606739"/>
                <a:ext cx="127777" cy="6823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BDB8AA8E-82BD-E6B7-0658-7ECA2A8FB3B0}"/>
                  </a:ext>
                </a:extLst>
              </p:cNvPr>
              <p:cNvSpPr/>
              <p:nvPr/>
            </p:nvSpPr>
            <p:spPr>
              <a:xfrm>
                <a:off x="3976416" y="1451862"/>
                <a:ext cx="127777" cy="6823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B926012C-E1D5-262C-AB56-18C3319E8929}"/>
                  </a:ext>
                </a:extLst>
              </p:cNvPr>
              <p:cNvSpPr/>
              <p:nvPr/>
            </p:nvSpPr>
            <p:spPr>
              <a:xfrm>
                <a:off x="3117608" y="1662372"/>
                <a:ext cx="127777" cy="6823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46A6299B-2B9E-4F5E-03B6-BA9032D5F700}"/>
                  </a:ext>
                </a:extLst>
              </p:cNvPr>
              <p:cNvSpPr/>
              <p:nvPr/>
            </p:nvSpPr>
            <p:spPr>
              <a:xfrm>
                <a:off x="4744105" y="1417742"/>
                <a:ext cx="127777" cy="6823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DEA43861-C2EB-FB7C-1B01-A39584141552}"/>
                  </a:ext>
                </a:extLst>
              </p:cNvPr>
              <p:cNvSpPr/>
              <p:nvPr/>
            </p:nvSpPr>
            <p:spPr>
              <a:xfrm>
                <a:off x="3082099" y="1417742"/>
                <a:ext cx="127777" cy="6823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9C76143E-66E6-02CE-76C6-DA48386A0313}"/>
                  </a:ext>
                </a:extLst>
              </p:cNvPr>
              <p:cNvSpPr/>
              <p:nvPr/>
            </p:nvSpPr>
            <p:spPr>
              <a:xfrm>
                <a:off x="2622914" y="5146706"/>
                <a:ext cx="218365" cy="217674"/>
              </a:xfrm>
              <a:prstGeom prst="ellipse">
                <a:avLst/>
              </a:prstGeom>
              <a:solidFill>
                <a:srgbClr val="FAC890"/>
              </a:solidFill>
              <a:ln>
                <a:solidFill>
                  <a:srgbClr val="FAC89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bevelB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Freeform 23">
                <a:extLst>
                  <a:ext uri="{FF2B5EF4-FFF2-40B4-BE49-F238E27FC236}">
                    <a16:creationId xmlns:a16="http://schemas.microsoft.com/office/drawing/2014/main" id="{B889C1F5-8C99-8D2E-3F83-87116DF716DE}"/>
                  </a:ext>
                </a:extLst>
              </p:cNvPr>
              <p:cNvSpPr/>
              <p:nvPr/>
            </p:nvSpPr>
            <p:spPr>
              <a:xfrm>
                <a:off x="3883119" y="3437531"/>
                <a:ext cx="180790" cy="961577"/>
              </a:xfrm>
              <a:custGeom>
                <a:avLst/>
                <a:gdLst>
                  <a:gd name="connsiteX0" fmla="*/ 180790 w 180790"/>
                  <a:gd name="connsiteY0" fmla="*/ 990600 h 990600"/>
                  <a:gd name="connsiteX1" fmla="*/ 9340 w 180790"/>
                  <a:gd name="connsiteY1" fmla="*/ 276225 h 990600"/>
                  <a:gd name="connsiteX2" fmla="*/ 37915 w 180790"/>
                  <a:gd name="connsiteY2" fmla="*/ 0 h 990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0790" h="990600">
                    <a:moveTo>
                      <a:pt x="180790" y="990600"/>
                    </a:moveTo>
                    <a:cubicBezTo>
                      <a:pt x="106971" y="715962"/>
                      <a:pt x="33152" y="441325"/>
                      <a:pt x="9340" y="276225"/>
                    </a:cubicBezTo>
                    <a:cubicBezTo>
                      <a:pt x="-14472" y="111125"/>
                      <a:pt x="11721" y="55562"/>
                      <a:pt x="37915" y="0"/>
                    </a:cubicBezTo>
                  </a:path>
                </a:pathLst>
              </a:custGeom>
              <a:noFill/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Freeform 24">
                <a:extLst>
                  <a:ext uri="{FF2B5EF4-FFF2-40B4-BE49-F238E27FC236}">
                    <a16:creationId xmlns:a16="http://schemas.microsoft.com/office/drawing/2014/main" id="{59755C1D-A15E-CF08-933F-56610E1AD59E}"/>
                  </a:ext>
                </a:extLst>
              </p:cNvPr>
              <p:cNvSpPr/>
              <p:nvPr/>
            </p:nvSpPr>
            <p:spPr>
              <a:xfrm>
                <a:off x="2665605" y="2176319"/>
                <a:ext cx="209550" cy="790575"/>
              </a:xfrm>
              <a:custGeom>
                <a:avLst/>
                <a:gdLst>
                  <a:gd name="connsiteX0" fmla="*/ 0 w 209550"/>
                  <a:gd name="connsiteY0" fmla="*/ 790575 h 790575"/>
                  <a:gd name="connsiteX1" fmla="*/ 85725 w 209550"/>
                  <a:gd name="connsiteY1" fmla="*/ 342900 h 790575"/>
                  <a:gd name="connsiteX2" fmla="*/ 209550 w 209550"/>
                  <a:gd name="connsiteY2" fmla="*/ 0 h 790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9550" h="790575">
                    <a:moveTo>
                      <a:pt x="0" y="790575"/>
                    </a:moveTo>
                    <a:cubicBezTo>
                      <a:pt x="25400" y="632618"/>
                      <a:pt x="50800" y="474662"/>
                      <a:pt x="85725" y="342900"/>
                    </a:cubicBezTo>
                    <a:cubicBezTo>
                      <a:pt x="120650" y="211138"/>
                      <a:pt x="165100" y="105569"/>
                      <a:pt x="209550" y="0"/>
                    </a:cubicBezTo>
                  </a:path>
                </a:pathLst>
              </a:custGeom>
              <a:noFill/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Freeform 25">
                <a:extLst>
                  <a:ext uri="{FF2B5EF4-FFF2-40B4-BE49-F238E27FC236}">
                    <a16:creationId xmlns:a16="http://schemas.microsoft.com/office/drawing/2014/main" id="{D96BED4A-148C-F72D-FFFA-8D6C7E2348AC}"/>
                  </a:ext>
                </a:extLst>
              </p:cNvPr>
              <p:cNvSpPr/>
              <p:nvPr/>
            </p:nvSpPr>
            <p:spPr>
              <a:xfrm>
                <a:off x="2660737" y="1893343"/>
                <a:ext cx="83500" cy="2507207"/>
              </a:xfrm>
              <a:custGeom>
                <a:avLst/>
                <a:gdLst>
                  <a:gd name="connsiteX0" fmla="*/ 53888 w 194210"/>
                  <a:gd name="connsiteY0" fmla="*/ 0 h 1257300"/>
                  <a:gd name="connsiteX1" fmla="*/ 6263 w 194210"/>
                  <a:gd name="connsiteY1" fmla="*/ 523875 h 1257300"/>
                  <a:gd name="connsiteX2" fmla="*/ 177713 w 194210"/>
                  <a:gd name="connsiteY2" fmla="*/ 1009650 h 1257300"/>
                  <a:gd name="connsiteX3" fmla="*/ 177713 w 194210"/>
                  <a:gd name="connsiteY3" fmla="*/ 1257300 h 1257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4210" h="1257300">
                    <a:moveTo>
                      <a:pt x="53888" y="0"/>
                    </a:moveTo>
                    <a:cubicBezTo>
                      <a:pt x="19756" y="177800"/>
                      <a:pt x="-14375" y="355600"/>
                      <a:pt x="6263" y="523875"/>
                    </a:cubicBezTo>
                    <a:cubicBezTo>
                      <a:pt x="26900" y="692150"/>
                      <a:pt x="149138" y="887413"/>
                      <a:pt x="177713" y="1009650"/>
                    </a:cubicBezTo>
                    <a:cubicBezTo>
                      <a:pt x="206288" y="1131887"/>
                      <a:pt x="192000" y="1194593"/>
                      <a:pt x="177713" y="1257300"/>
                    </a:cubicBezTo>
                  </a:path>
                </a:pathLst>
              </a:custGeom>
              <a:noFill/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Freeform 26">
                <a:extLst>
                  <a:ext uri="{FF2B5EF4-FFF2-40B4-BE49-F238E27FC236}">
                    <a16:creationId xmlns:a16="http://schemas.microsoft.com/office/drawing/2014/main" id="{96440A37-8951-27E9-9FE8-EA06FACB6B16}"/>
                  </a:ext>
                </a:extLst>
              </p:cNvPr>
              <p:cNvSpPr/>
              <p:nvPr/>
            </p:nvSpPr>
            <p:spPr>
              <a:xfrm>
                <a:off x="2368731" y="3537313"/>
                <a:ext cx="375506" cy="506845"/>
              </a:xfrm>
              <a:custGeom>
                <a:avLst/>
                <a:gdLst>
                  <a:gd name="connsiteX0" fmla="*/ 444138 w 444138"/>
                  <a:gd name="connsiteY0" fmla="*/ 531223 h 531223"/>
                  <a:gd name="connsiteX1" fmla="*/ 113212 w 444138"/>
                  <a:gd name="connsiteY1" fmla="*/ 278674 h 531223"/>
                  <a:gd name="connsiteX2" fmla="*/ 0 w 444138"/>
                  <a:gd name="connsiteY2" fmla="*/ 0 h 531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4138" h="531223">
                    <a:moveTo>
                      <a:pt x="444138" y="531223"/>
                    </a:moveTo>
                    <a:cubicBezTo>
                      <a:pt x="315686" y="449217"/>
                      <a:pt x="187235" y="367211"/>
                      <a:pt x="113212" y="278674"/>
                    </a:cubicBezTo>
                    <a:cubicBezTo>
                      <a:pt x="39189" y="190137"/>
                      <a:pt x="19594" y="95068"/>
                      <a:pt x="0" y="0"/>
                    </a:cubicBezTo>
                  </a:path>
                </a:pathLst>
              </a:custGeom>
              <a:noFill/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Freeform 27">
                <a:extLst>
                  <a:ext uri="{FF2B5EF4-FFF2-40B4-BE49-F238E27FC236}">
                    <a16:creationId xmlns:a16="http://schemas.microsoft.com/office/drawing/2014/main" id="{11462A7F-EDC3-152D-EA12-5B2F9BAF2C1B}"/>
                  </a:ext>
                </a:extLst>
              </p:cNvPr>
              <p:cNvSpPr/>
              <p:nvPr/>
            </p:nvSpPr>
            <p:spPr>
              <a:xfrm>
                <a:off x="2737240" y="3487797"/>
                <a:ext cx="338597" cy="410663"/>
              </a:xfrm>
              <a:custGeom>
                <a:avLst/>
                <a:gdLst>
                  <a:gd name="connsiteX0" fmla="*/ 0 w 348343"/>
                  <a:gd name="connsiteY0" fmla="*/ 339634 h 339634"/>
                  <a:gd name="connsiteX1" fmla="*/ 95795 w 348343"/>
                  <a:gd name="connsiteY1" fmla="*/ 113211 h 339634"/>
                  <a:gd name="connsiteX2" fmla="*/ 348343 w 348343"/>
                  <a:gd name="connsiteY2" fmla="*/ 0 h 339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48343" h="339634">
                    <a:moveTo>
                      <a:pt x="0" y="339634"/>
                    </a:moveTo>
                    <a:cubicBezTo>
                      <a:pt x="18869" y="254725"/>
                      <a:pt x="37738" y="169817"/>
                      <a:pt x="95795" y="113211"/>
                    </a:cubicBezTo>
                    <a:cubicBezTo>
                      <a:pt x="153852" y="56605"/>
                      <a:pt x="251097" y="28302"/>
                      <a:pt x="348343" y="0"/>
                    </a:cubicBezTo>
                  </a:path>
                </a:pathLst>
              </a:custGeom>
              <a:noFill/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06BC5954-639A-6584-264D-3D6E63D4B06F}"/>
                  </a:ext>
                </a:extLst>
              </p:cNvPr>
              <p:cNvSpPr/>
              <p:nvPr/>
            </p:nvSpPr>
            <p:spPr>
              <a:xfrm>
                <a:off x="3036805" y="4668354"/>
                <a:ext cx="173072" cy="226247"/>
              </a:xfrm>
              <a:prstGeom prst="ellipse">
                <a:avLst/>
              </a:prstGeom>
              <a:solidFill>
                <a:srgbClr val="FAC890"/>
              </a:solidFill>
              <a:ln>
                <a:solidFill>
                  <a:srgbClr val="FAC89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bevelB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103BA159-F27D-430A-9BA9-E15C6643B1FF}"/>
                  </a:ext>
                </a:extLst>
              </p:cNvPr>
              <p:cNvSpPr/>
              <p:nvPr/>
            </p:nvSpPr>
            <p:spPr>
              <a:xfrm>
                <a:off x="3824642" y="4869588"/>
                <a:ext cx="278209" cy="242687"/>
              </a:xfrm>
              <a:prstGeom prst="ellipse">
                <a:avLst/>
              </a:prstGeom>
              <a:solidFill>
                <a:srgbClr val="FAC890"/>
              </a:solidFill>
              <a:ln>
                <a:solidFill>
                  <a:srgbClr val="FAC89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bevelB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70991C41-CD5E-76EB-4F3C-0D9AEDA0F1AA}"/>
                  </a:ext>
                </a:extLst>
              </p:cNvPr>
              <p:cNvSpPr/>
              <p:nvPr/>
            </p:nvSpPr>
            <p:spPr>
              <a:xfrm>
                <a:off x="3049892" y="5194439"/>
                <a:ext cx="218365" cy="217674"/>
              </a:xfrm>
              <a:prstGeom prst="ellipse">
                <a:avLst/>
              </a:prstGeom>
              <a:solidFill>
                <a:srgbClr val="FAC890"/>
              </a:solidFill>
              <a:ln>
                <a:solidFill>
                  <a:srgbClr val="FAC89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bevelB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E57D66D0-998B-5D0A-E957-FA7FFD2890D2}"/>
                  </a:ext>
                </a:extLst>
              </p:cNvPr>
              <p:cNvSpPr/>
              <p:nvPr/>
            </p:nvSpPr>
            <p:spPr>
              <a:xfrm>
                <a:off x="2852256" y="4894602"/>
                <a:ext cx="184550" cy="212441"/>
              </a:xfrm>
              <a:prstGeom prst="ellipse">
                <a:avLst/>
              </a:prstGeom>
              <a:solidFill>
                <a:srgbClr val="FAC890"/>
              </a:solidFill>
              <a:ln>
                <a:solidFill>
                  <a:srgbClr val="FAC89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bevelB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8D94E721-AA3C-A7C7-79B0-6DBA7A0DA639}"/>
                  </a:ext>
                </a:extLst>
              </p:cNvPr>
              <p:cNvSpPr/>
              <p:nvPr/>
            </p:nvSpPr>
            <p:spPr>
              <a:xfrm>
                <a:off x="3340042" y="4814442"/>
                <a:ext cx="218365" cy="217674"/>
              </a:xfrm>
              <a:prstGeom prst="ellipse">
                <a:avLst/>
              </a:prstGeom>
              <a:solidFill>
                <a:srgbClr val="FAC890"/>
              </a:solidFill>
              <a:ln>
                <a:solidFill>
                  <a:srgbClr val="FAC89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bevelB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2C63CE23-02D9-FA18-BC41-A6FA49430824}"/>
                  </a:ext>
                </a:extLst>
              </p:cNvPr>
              <p:cNvSpPr/>
              <p:nvPr/>
            </p:nvSpPr>
            <p:spPr>
              <a:xfrm>
                <a:off x="3567515" y="5003439"/>
                <a:ext cx="218365" cy="217674"/>
              </a:xfrm>
              <a:prstGeom prst="ellipse">
                <a:avLst/>
              </a:prstGeom>
              <a:solidFill>
                <a:srgbClr val="FAC890"/>
              </a:solidFill>
              <a:ln>
                <a:solidFill>
                  <a:srgbClr val="FAC89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bevelB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6744A10A-A460-5BAF-F719-0DEF4B1B850E}"/>
                  </a:ext>
                </a:extLst>
              </p:cNvPr>
              <p:cNvSpPr/>
              <p:nvPr/>
            </p:nvSpPr>
            <p:spPr>
              <a:xfrm>
                <a:off x="3426628" y="5288727"/>
                <a:ext cx="210415" cy="177265"/>
              </a:xfrm>
              <a:prstGeom prst="ellipse">
                <a:avLst/>
              </a:prstGeom>
              <a:solidFill>
                <a:srgbClr val="FAC890"/>
              </a:solidFill>
              <a:ln>
                <a:solidFill>
                  <a:srgbClr val="FAC89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bevelB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420FE42D-6A32-C8E3-C2F9-BCFD42D4123C}"/>
                  </a:ext>
                </a:extLst>
              </p:cNvPr>
              <p:cNvSpPr/>
              <p:nvPr/>
            </p:nvSpPr>
            <p:spPr>
              <a:xfrm>
                <a:off x="3279513" y="4538160"/>
                <a:ext cx="218365" cy="217674"/>
              </a:xfrm>
              <a:prstGeom prst="ellipse">
                <a:avLst/>
              </a:prstGeom>
              <a:solidFill>
                <a:srgbClr val="FAC890"/>
              </a:solidFill>
              <a:ln>
                <a:solidFill>
                  <a:srgbClr val="FAC89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bevelB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8C084A96-6850-13C8-6513-3FD83AEA298E}"/>
                  </a:ext>
                </a:extLst>
              </p:cNvPr>
              <p:cNvSpPr/>
              <p:nvPr/>
            </p:nvSpPr>
            <p:spPr>
              <a:xfrm>
                <a:off x="4116609" y="5318604"/>
                <a:ext cx="218365" cy="217674"/>
              </a:xfrm>
              <a:prstGeom prst="ellipse">
                <a:avLst/>
              </a:prstGeom>
              <a:solidFill>
                <a:srgbClr val="FAC890"/>
              </a:solidFill>
              <a:ln>
                <a:solidFill>
                  <a:srgbClr val="FAC89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bevelB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F17EF235-9766-DB41-33E1-7730E50EFF17}"/>
                  </a:ext>
                </a:extLst>
              </p:cNvPr>
              <p:cNvSpPr/>
              <p:nvPr/>
            </p:nvSpPr>
            <p:spPr>
              <a:xfrm>
                <a:off x="2635054" y="4592100"/>
                <a:ext cx="218365" cy="217674"/>
              </a:xfrm>
              <a:prstGeom prst="ellipse">
                <a:avLst/>
              </a:prstGeom>
              <a:solidFill>
                <a:srgbClr val="FAC890"/>
              </a:solidFill>
              <a:ln>
                <a:solidFill>
                  <a:srgbClr val="FAC89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bevelB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9F45BB4B-9D9F-2F18-4628-125B1FA12EE1}"/>
                  </a:ext>
                </a:extLst>
              </p:cNvPr>
              <p:cNvSpPr/>
              <p:nvPr/>
            </p:nvSpPr>
            <p:spPr>
              <a:xfrm>
                <a:off x="3672659" y="4624710"/>
                <a:ext cx="182749" cy="212231"/>
              </a:xfrm>
              <a:prstGeom prst="ellipse">
                <a:avLst/>
              </a:prstGeom>
              <a:solidFill>
                <a:srgbClr val="FAC890"/>
              </a:solidFill>
              <a:ln>
                <a:solidFill>
                  <a:srgbClr val="FAC89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bevelB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2416B1A7-7A5F-94E0-5CB6-9482EE83F24D}"/>
                  </a:ext>
                </a:extLst>
              </p:cNvPr>
              <p:cNvSpPr/>
              <p:nvPr/>
            </p:nvSpPr>
            <p:spPr>
              <a:xfrm>
                <a:off x="4330324" y="5037869"/>
                <a:ext cx="218365" cy="217674"/>
              </a:xfrm>
              <a:prstGeom prst="ellipse">
                <a:avLst/>
              </a:prstGeom>
              <a:solidFill>
                <a:srgbClr val="FAC890"/>
              </a:solidFill>
              <a:ln>
                <a:solidFill>
                  <a:srgbClr val="FAC89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bevelB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3405B7CE-ABFD-4361-A2B1-2A25DE563BF3}"/>
                  </a:ext>
                </a:extLst>
              </p:cNvPr>
              <p:cNvSpPr/>
              <p:nvPr/>
            </p:nvSpPr>
            <p:spPr>
              <a:xfrm>
                <a:off x="4299221" y="4579577"/>
                <a:ext cx="218365" cy="217674"/>
              </a:xfrm>
              <a:prstGeom prst="ellipse">
                <a:avLst/>
              </a:prstGeom>
              <a:solidFill>
                <a:srgbClr val="FAC890"/>
              </a:solidFill>
              <a:ln>
                <a:solidFill>
                  <a:srgbClr val="FAC89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bevelB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7E2F04DD-AA31-D9C0-3CFC-E9928952488B}"/>
                  </a:ext>
                </a:extLst>
              </p:cNvPr>
              <p:cNvSpPr/>
              <p:nvPr/>
            </p:nvSpPr>
            <p:spPr>
              <a:xfrm>
                <a:off x="2831627" y="4548565"/>
                <a:ext cx="218365" cy="217674"/>
              </a:xfrm>
              <a:prstGeom prst="ellipse">
                <a:avLst/>
              </a:prstGeom>
              <a:solidFill>
                <a:srgbClr val="FAC890"/>
              </a:solidFill>
              <a:ln>
                <a:solidFill>
                  <a:srgbClr val="FAC89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bevelB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867E7951-7020-1C66-6940-C60651CE919B}"/>
                  </a:ext>
                </a:extLst>
              </p:cNvPr>
              <p:cNvSpPr/>
              <p:nvPr/>
            </p:nvSpPr>
            <p:spPr>
              <a:xfrm>
                <a:off x="2564255" y="4881389"/>
                <a:ext cx="218365" cy="217674"/>
              </a:xfrm>
              <a:prstGeom prst="ellipse">
                <a:avLst/>
              </a:prstGeom>
              <a:solidFill>
                <a:srgbClr val="FAC890"/>
              </a:solidFill>
              <a:ln>
                <a:solidFill>
                  <a:srgbClr val="FAC89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bevelB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35E0CFEB-93F2-4B7C-5FE9-BE47BE3F091E}"/>
                  </a:ext>
                </a:extLst>
              </p:cNvPr>
              <p:cNvSpPr/>
              <p:nvPr/>
            </p:nvSpPr>
            <p:spPr>
              <a:xfrm>
                <a:off x="3220587" y="5118024"/>
                <a:ext cx="218365" cy="217674"/>
              </a:xfrm>
              <a:prstGeom prst="ellipse">
                <a:avLst/>
              </a:prstGeom>
              <a:solidFill>
                <a:srgbClr val="FAC890"/>
              </a:solidFill>
              <a:ln>
                <a:solidFill>
                  <a:srgbClr val="FAC89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bevelB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B5E9EE0D-EA37-7B5F-1A3C-345F1E1024A8}"/>
                  </a:ext>
                </a:extLst>
              </p:cNvPr>
              <p:cNvSpPr/>
              <p:nvPr/>
            </p:nvSpPr>
            <p:spPr>
              <a:xfrm>
                <a:off x="3794988" y="5218029"/>
                <a:ext cx="218365" cy="217674"/>
              </a:xfrm>
              <a:prstGeom prst="ellipse">
                <a:avLst/>
              </a:prstGeom>
              <a:solidFill>
                <a:srgbClr val="FAC890"/>
              </a:solidFill>
              <a:ln>
                <a:solidFill>
                  <a:srgbClr val="FAC89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bevelB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77A9E48C-B242-B6F5-D180-317622EE4AF1}"/>
                  </a:ext>
                </a:extLst>
              </p:cNvPr>
              <p:cNvSpPr/>
              <p:nvPr/>
            </p:nvSpPr>
            <p:spPr>
              <a:xfrm>
                <a:off x="3974235" y="4569505"/>
                <a:ext cx="218365" cy="217674"/>
              </a:xfrm>
              <a:prstGeom prst="ellipse">
                <a:avLst/>
              </a:prstGeom>
              <a:solidFill>
                <a:srgbClr val="FAC890"/>
              </a:solidFill>
              <a:ln>
                <a:solidFill>
                  <a:srgbClr val="FAC89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bevelB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8925F9D8-7703-724A-4992-D82E60C2F959}"/>
                  </a:ext>
                </a:extLst>
              </p:cNvPr>
              <p:cNvSpPr/>
              <p:nvPr/>
            </p:nvSpPr>
            <p:spPr>
              <a:xfrm>
                <a:off x="4423746" y="4778052"/>
                <a:ext cx="218365" cy="217674"/>
              </a:xfrm>
              <a:prstGeom prst="ellipse">
                <a:avLst/>
              </a:prstGeom>
              <a:solidFill>
                <a:srgbClr val="FAC890"/>
              </a:solidFill>
              <a:ln>
                <a:solidFill>
                  <a:srgbClr val="FAC89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bevelB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128D17AF-6982-75B5-07EE-0E0A77EA5AEA}"/>
                  </a:ext>
                </a:extLst>
              </p:cNvPr>
              <p:cNvSpPr/>
              <p:nvPr/>
            </p:nvSpPr>
            <p:spPr>
              <a:xfrm>
                <a:off x="2760291" y="5357716"/>
                <a:ext cx="210415" cy="177265"/>
              </a:xfrm>
              <a:prstGeom prst="ellipse">
                <a:avLst/>
              </a:prstGeom>
              <a:solidFill>
                <a:srgbClr val="FAC890"/>
              </a:solidFill>
              <a:ln>
                <a:solidFill>
                  <a:srgbClr val="FAC89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bevelB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26BE9AB8-E422-A36C-7FBE-0AD547D90475}"/>
                  </a:ext>
                </a:extLst>
              </p:cNvPr>
              <p:cNvSpPr/>
              <p:nvPr/>
            </p:nvSpPr>
            <p:spPr>
              <a:xfrm>
                <a:off x="3069802" y="4931593"/>
                <a:ext cx="210415" cy="177265"/>
              </a:xfrm>
              <a:prstGeom prst="ellipse">
                <a:avLst/>
              </a:prstGeom>
              <a:solidFill>
                <a:srgbClr val="FAC890"/>
              </a:solidFill>
              <a:ln>
                <a:solidFill>
                  <a:srgbClr val="FAC89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bevelB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6A338A1D-E356-61D5-E691-3204541E99C6}"/>
                  </a:ext>
                </a:extLst>
              </p:cNvPr>
              <p:cNvSpPr/>
              <p:nvPr/>
            </p:nvSpPr>
            <p:spPr>
              <a:xfrm>
                <a:off x="4377325" y="5397956"/>
                <a:ext cx="210415" cy="177265"/>
              </a:xfrm>
              <a:prstGeom prst="ellipse">
                <a:avLst/>
              </a:prstGeom>
              <a:solidFill>
                <a:srgbClr val="FAC890"/>
              </a:solidFill>
              <a:ln>
                <a:solidFill>
                  <a:srgbClr val="FAC89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bevelB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4D311024-5798-28F7-2B6A-37E001E0A7C5}"/>
                  </a:ext>
                </a:extLst>
              </p:cNvPr>
              <p:cNvSpPr/>
              <p:nvPr/>
            </p:nvSpPr>
            <p:spPr>
              <a:xfrm>
                <a:off x="4132273" y="4887162"/>
                <a:ext cx="210415" cy="177265"/>
              </a:xfrm>
              <a:prstGeom prst="ellipse">
                <a:avLst/>
              </a:prstGeom>
              <a:solidFill>
                <a:srgbClr val="FAC890"/>
              </a:solidFill>
              <a:ln>
                <a:solidFill>
                  <a:srgbClr val="FAC89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bevelB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25230EE9-5F7C-5D57-F805-8A7A50DB3AEF}"/>
                  </a:ext>
                </a:extLst>
              </p:cNvPr>
              <p:cNvSpPr/>
              <p:nvPr/>
            </p:nvSpPr>
            <p:spPr>
              <a:xfrm>
                <a:off x="2446431" y="4503467"/>
                <a:ext cx="210415" cy="177265"/>
              </a:xfrm>
              <a:prstGeom prst="ellipse">
                <a:avLst/>
              </a:prstGeom>
              <a:solidFill>
                <a:srgbClr val="FAC890"/>
              </a:solidFill>
              <a:ln>
                <a:solidFill>
                  <a:srgbClr val="FAC89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bevelB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ACEB68CB-D9C8-7576-1B2C-7EB48569B07D}"/>
                  </a:ext>
                </a:extLst>
              </p:cNvPr>
              <p:cNvSpPr/>
              <p:nvPr/>
            </p:nvSpPr>
            <p:spPr>
              <a:xfrm>
                <a:off x="3687008" y="5333904"/>
                <a:ext cx="206852" cy="253597"/>
              </a:xfrm>
              <a:prstGeom prst="ellipse">
                <a:avLst/>
              </a:prstGeom>
              <a:solidFill>
                <a:srgbClr val="FAC890"/>
              </a:solidFill>
              <a:ln>
                <a:solidFill>
                  <a:srgbClr val="FAC89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bevelB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B754B355-AE67-8158-378A-B813A5643846}"/>
                  </a:ext>
                </a:extLst>
              </p:cNvPr>
              <p:cNvSpPr/>
              <p:nvPr/>
            </p:nvSpPr>
            <p:spPr>
              <a:xfrm>
                <a:off x="2400165" y="5188295"/>
                <a:ext cx="210415" cy="177265"/>
              </a:xfrm>
              <a:prstGeom prst="ellipse">
                <a:avLst/>
              </a:prstGeom>
              <a:solidFill>
                <a:srgbClr val="FAC890"/>
              </a:solidFill>
              <a:ln>
                <a:solidFill>
                  <a:srgbClr val="FAC89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bevelB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E7B2ADC5-3179-02E9-6D5C-749735E000ED}"/>
                  </a:ext>
                </a:extLst>
              </p:cNvPr>
              <p:cNvSpPr/>
              <p:nvPr/>
            </p:nvSpPr>
            <p:spPr>
              <a:xfrm>
                <a:off x="3205864" y="5415521"/>
                <a:ext cx="210415" cy="177265"/>
              </a:xfrm>
              <a:prstGeom prst="ellipse">
                <a:avLst/>
              </a:prstGeom>
              <a:solidFill>
                <a:srgbClr val="FAC890"/>
              </a:solidFill>
              <a:ln>
                <a:solidFill>
                  <a:srgbClr val="FAC89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bevelB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F34ADAC4-FD6E-F77D-3F65-E820782D5285}"/>
                  </a:ext>
                </a:extLst>
              </p:cNvPr>
              <p:cNvSpPr/>
              <p:nvPr/>
            </p:nvSpPr>
            <p:spPr>
              <a:xfrm>
                <a:off x="3807946" y="4469490"/>
                <a:ext cx="210415" cy="177265"/>
              </a:xfrm>
              <a:prstGeom prst="ellipse">
                <a:avLst/>
              </a:prstGeom>
              <a:solidFill>
                <a:srgbClr val="FAC890"/>
              </a:solidFill>
              <a:ln>
                <a:solidFill>
                  <a:srgbClr val="FAC89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bevelB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3DF8DFEF-9A14-3974-C454-E01601E9547A}"/>
                  </a:ext>
                </a:extLst>
              </p:cNvPr>
              <p:cNvSpPr/>
              <p:nvPr/>
            </p:nvSpPr>
            <p:spPr>
              <a:xfrm>
                <a:off x="4072720" y="5127570"/>
                <a:ext cx="210415" cy="177265"/>
              </a:xfrm>
              <a:prstGeom prst="ellipse">
                <a:avLst/>
              </a:prstGeom>
              <a:solidFill>
                <a:srgbClr val="FAC890"/>
              </a:solidFill>
              <a:ln>
                <a:solidFill>
                  <a:srgbClr val="FAC89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bevelB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A4F31280-A0A9-D646-4411-0F2D1F22E1E7}"/>
                  </a:ext>
                </a:extLst>
              </p:cNvPr>
              <p:cNvSpPr/>
              <p:nvPr/>
            </p:nvSpPr>
            <p:spPr>
              <a:xfrm>
                <a:off x="3485201" y="4468463"/>
                <a:ext cx="210415" cy="177265"/>
              </a:xfrm>
              <a:prstGeom prst="ellipse">
                <a:avLst/>
              </a:prstGeom>
              <a:solidFill>
                <a:srgbClr val="FAC890"/>
              </a:solidFill>
              <a:ln>
                <a:solidFill>
                  <a:srgbClr val="FAC89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bevelB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16F6863F-8D59-E04F-B5D5-CF3D39A601C9}"/>
                  </a:ext>
                </a:extLst>
              </p:cNvPr>
              <p:cNvSpPr/>
              <p:nvPr/>
            </p:nvSpPr>
            <p:spPr>
              <a:xfrm>
                <a:off x="3060928" y="4454044"/>
                <a:ext cx="210415" cy="177265"/>
              </a:xfrm>
              <a:prstGeom prst="ellipse">
                <a:avLst/>
              </a:prstGeom>
              <a:solidFill>
                <a:srgbClr val="FAC890"/>
              </a:solidFill>
              <a:ln>
                <a:solidFill>
                  <a:srgbClr val="FAC89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bevelB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5EB56F4C-416E-FCA1-6287-4BF395F30B80}"/>
                  </a:ext>
                </a:extLst>
              </p:cNvPr>
              <p:cNvSpPr/>
              <p:nvPr/>
            </p:nvSpPr>
            <p:spPr>
              <a:xfrm>
                <a:off x="4407155" y="4443598"/>
                <a:ext cx="210415" cy="177265"/>
              </a:xfrm>
              <a:prstGeom prst="ellipse">
                <a:avLst/>
              </a:prstGeom>
              <a:solidFill>
                <a:srgbClr val="FAC890"/>
              </a:solidFill>
              <a:ln>
                <a:solidFill>
                  <a:srgbClr val="FAC89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bevelB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B257D4E3-F2A4-0B0B-0A21-217C85546087}"/>
                  </a:ext>
                </a:extLst>
              </p:cNvPr>
              <p:cNvSpPr/>
              <p:nvPr/>
            </p:nvSpPr>
            <p:spPr>
              <a:xfrm>
                <a:off x="2446431" y="5396333"/>
                <a:ext cx="210415" cy="196454"/>
              </a:xfrm>
              <a:prstGeom prst="ellipse">
                <a:avLst/>
              </a:prstGeom>
              <a:solidFill>
                <a:srgbClr val="FAC890"/>
              </a:solidFill>
              <a:ln>
                <a:solidFill>
                  <a:srgbClr val="FAC89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bevelB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8AE871F3-4876-B22D-182D-7ABF37F0FF06}"/>
                  </a:ext>
                </a:extLst>
              </p:cNvPr>
              <p:cNvSpPr/>
              <p:nvPr/>
            </p:nvSpPr>
            <p:spPr>
              <a:xfrm>
                <a:off x="2418899" y="4718477"/>
                <a:ext cx="210415" cy="196454"/>
              </a:xfrm>
              <a:prstGeom prst="ellipse">
                <a:avLst/>
              </a:prstGeom>
              <a:solidFill>
                <a:srgbClr val="FAC890"/>
              </a:solidFill>
              <a:ln>
                <a:solidFill>
                  <a:srgbClr val="FAC89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bevelB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Freeform 62">
                <a:extLst>
                  <a:ext uri="{FF2B5EF4-FFF2-40B4-BE49-F238E27FC236}">
                    <a16:creationId xmlns:a16="http://schemas.microsoft.com/office/drawing/2014/main" id="{65A6813E-0CF2-14B6-FC4E-3BB6F17CE769}"/>
                  </a:ext>
                </a:extLst>
              </p:cNvPr>
              <p:cNvSpPr/>
              <p:nvPr/>
            </p:nvSpPr>
            <p:spPr>
              <a:xfrm>
                <a:off x="3926103" y="1912018"/>
                <a:ext cx="145285" cy="2454443"/>
              </a:xfrm>
              <a:custGeom>
                <a:avLst/>
                <a:gdLst>
                  <a:gd name="connsiteX0" fmla="*/ 132550 w 145285"/>
                  <a:gd name="connsiteY0" fmla="*/ 2454443 h 2454443"/>
                  <a:gd name="connsiteX1" fmla="*/ 132550 w 145285"/>
                  <a:gd name="connsiteY1" fmla="*/ 1503948 h 2454443"/>
                  <a:gd name="connsiteX2" fmla="*/ 202 w 145285"/>
                  <a:gd name="connsiteY2" fmla="*/ 998621 h 2454443"/>
                  <a:gd name="connsiteX3" fmla="*/ 108486 w 145285"/>
                  <a:gd name="connsiteY3" fmla="*/ 0 h 2454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5285" h="2454443">
                    <a:moveTo>
                      <a:pt x="132550" y="2454443"/>
                    </a:moveTo>
                    <a:cubicBezTo>
                      <a:pt x="143579" y="2100514"/>
                      <a:pt x="154608" y="1746585"/>
                      <a:pt x="132550" y="1503948"/>
                    </a:cubicBezTo>
                    <a:cubicBezTo>
                      <a:pt x="110492" y="1261311"/>
                      <a:pt x="4213" y="1249279"/>
                      <a:pt x="202" y="998621"/>
                    </a:cubicBezTo>
                    <a:cubicBezTo>
                      <a:pt x="-3809" y="747963"/>
                      <a:pt x="52338" y="373981"/>
                      <a:pt x="108486" y="0"/>
                    </a:cubicBezTo>
                  </a:path>
                </a:pathLst>
              </a:custGeom>
              <a:noFill/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4" name="Freeform 63">
                <a:extLst>
                  <a:ext uri="{FF2B5EF4-FFF2-40B4-BE49-F238E27FC236}">
                    <a16:creationId xmlns:a16="http://schemas.microsoft.com/office/drawing/2014/main" id="{EFE20582-E040-AA73-1B49-23F7F508C8F4}"/>
                  </a:ext>
                </a:extLst>
              </p:cNvPr>
              <p:cNvSpPr/>
              <p:nvPr/>
            </p:nvSpPr>
            <p:spPr>
              <a:xfrm>
                <a:off x="2489601" y="1895739"/>
                <a:ext cx="171809" cy="541421"/>
              </a:xfrm>
              <a:custGeom>
                <a:avLst/>
                <a:gdLst>
                  <a:gd name="connsiteX0" fmla="*/ 171809 w 171809"/>
                  <a:gd name="connsiteY0" fmla="*/ 541421 h 541421"/>
                  <a:gd name="connsiteX1" fmla="*/ 3367 w 171809"/>
                  <a:gd name="connsiteY1" fmla="*/ 192505 h 541421"/>
                  <a:gd name="connsiteX2" fmla="*/ 75556 w 171809"/>
                  <a:gd name="connsiteY2" fmla="*/ 0 h 541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1809" h="541421">
                    <a:moveTo>
                      <a:pt x="171809" y="541421"/>
                    </a:moveTo>
                    <a:cubicBezTo>
                      <a:pt x="95609" y="412081"/>
                      <a:pt x="19409" y="282742"/>
                      <a:pt x="3367" y="192505"/>
                    </a:cubicBezTo>
                    <a:cubicBezTo>
                      <a:pt x="-12675" y="102268"/>
                      <a:pt x="31440" y="51134"/>
                      <a:pt x="75556" y="0"/>
                    </a:cubicBezTo>
                  </a:path>
                </a:pathLst>
              </a:custGeom>
              <a:noFill/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5" name="Freeform 64">
                <a:extLst>
                  <a:ext uri="{FF2B5EF4-FFF2-40B4-BE49-F238E27FC236}">
                    <a16:creationId xmlns:a16="http://schemas.microsoft.com/office/drawing/2014/main" id="{7E7BBC02-9520-4537-488E-57E734FB9AA7}"/>
                  </a:ext>
                </a:extLst>
              </p:cNvPr>
              <p:cNvSpPr/>
              <p:nvPr/>
            </p:nvSpPr>
            <p:spPr>
              <a:xfrm>
                <a:off x="3678813" y="1912018"/>
                <a:ext cx="247290" cy="962527"/>
              </a:xfrm>
              <a:custGeom>
                <a:avLst/>
                <a:gdLst>
                  <a:gd name="connsiteX0" fmla="*/ 247290 w 247290"/>
                  <a:gd name="connsiteY0" fmla="*/ 962527 h 962527"/>
                  <a:gd name="connsiteX1" fmla="*/ 6659 w 247290"/>
                  <a:gd name="connsiteY1" fmla="*/ 276727 h 962527"/>
                  <a:gd name="connsiteX2" fmla="*/ 90880 w 247290"/>
                  <a:gd name="connsiteY2" fmla="*/ 0 h 962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7290" h="962527">
                    <a:moveTo>
                      <a:pt x="247290" y="962527"/>
                    </a:moveTo>
                    <a:cubicBezTo>
                      <a:pt x="140008" y="699837"/>
                      <a:pt x="32727" y="437148"/>
                      <a:pt x="6659" y="276727"/>
                    </a:cubicBezTo>
                    <a:cubicBezTo>
                      <a:pt x="-19409" y="116306"/>
                      <a:pt x="35735" y="58153"/>
                      <a:pt x="90880" y="0"/>
                    </a:cubicBezTo>
                  </a:path>
                </a:pathLst>
              </a:custGeom>
              <a:noFill/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7" name="Freeform 65">
                <a:extLst>
                  <a:ext uri="{FF2B5EF4-FFF2-40B4-BE49-F238E27FC236}">
                    <a16:creationId xmlns:a16="http://schemas.microsoft.com/office/drawing/2014/main" id="{4480C5EB-8694-3085-39CF-94646389F621}"/>
                  </a:ext>
                </a:extLst>
              </p:cNvPr>
              <p:cNvSpPr/>
              <p:nvPr/>
            </p:nvSpPr>
            <p:spPr>
              <a:xfrm>
                <a:off x="4313786" y="1898608"/>
                <a:ext cx="220844" cy="2020874"/>
              </a:xfrm>
              <a:custGeom>
                <a:avLst/>
                <a:gdLst>
                  <a:gd name="connsiteX0" fmla="*/ 0 w 201162"/>
                  <a:gd name="connsiteY0" fmla="*/ 1971675 h 1971675"/>
                  <a:gd name="connsiteX1" fmla="*/ 200025 w 201162"/>
                  <a:gd name="connsiteY1" fmla="*/ 1181100 h 1971675"/>
                  <a:gd name="connsiteX2" fmla="*/ 66675 w 201162"/>
                  <a:gd name="connsiteY2" fmla="*/ 0 h 1971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1162" h="1971675">
                    <a:moveTo>
                      <a:pt x="0" y="1971675"/>
                    </a:moveTo>
                    <a:cubicBezTo>
                      <a:pt x="94456" y="1740693"/>
                      <a:pt x="188913" y="1509712"/>
                      <a:pt x="200025" y="1181100"/>
                    </a:cubicBezTo>
                    <a:cubicBezTo>
                      <a:pt x="211137" y="852488"/>
                      <a:pt x="138906" y="426244"/>
                      <a:pt x="66675" y="0"/>
                    </a:cubicBezTo>
                  </a:path>
                </a:pathLst>
              </a:custGeom>
              <a:noFill/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8" name="Oval 1027">
                <a:extLst>
                  <a:ext uri="{FF2B5EF4-FFF2-40B4-BE49-F238E27FC236}">
                    <a16:creationId xmlns:a16="http://schemas.microsoft.com/office/drawing/2014/main" id="{488AC4B4-70D0-A32B-FA55-49F35913A195}"/>
                  </a:ext>
                </a:extLst>
              </p:cNvPr>
              <p:cNvSpPr/>
              <p:nvPr/>
            </p:nvSpPr>
            <p:spPr>
              <a:xfrm>
                <a:off x="4211030" y="3893878"/>
                <a:ext cx="218365" cy="21767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bevelB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9" name="Freeform 67">
                <a:extLst>
                  <a:ext uri="{FF2B5EF4-FFF2-40B4-BE49-F238E27FC236}">
                    <a16:creationId xmlns:a16="http://schemas.microsoft.com/office/drawing/2014/main" id="{6F6B42FF-126C-2D99-1888-98393908D0AF}"/>
                  </a:ext>
                </a:extLst>
              </p:cNvPr>
              <p:cNvSpPr/>
              <p:nvPr/>
            </p:nvSpPr>
            <p:spPr>
              <a:xfrm>
                <a:off x="4427239" y="3278362"/>
                <a:ext cx="218364" cy="354841"/>
              </a:xfrm>
              <a:custGeom>
                <a:avLst/>
                <a:gdLst>
                  <a:gd name="connsiteX0" fmla="*/ 0 w 218364"/>
                  <a:gd name="connsiteY0" fmla="*/ 354841 h 354841"/>
                  <a:gd name="connsiteX1" fmla="*/ 150126 w 218364"/>
                  <a:gd name="connsiteY1" fmla="*/ 177421 h 354841"/>
                  <a:gd name="connsiteX2" fmla="*/ 218364 w 218364"/>
                  <a:gd name="connsiteY2" fmla="*/ 0 h 354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8364" h="354841">
                    <a:moveTo>
                      <a:pt x="0" y="354841"/>
                    </a:moveTo>
                    <a:cubicBezTo>
                      <a:pt x="56866" y="295701"/>
                      <a:pt x="113732" y="236561"/>
                      <a:pt x="150126" y="177421"/>
                    </a:cubicBezTo>
                    <a:cubicBezTo>
                      <a:pt x="186520" y="118281"/>
                      <a:pt x="202442" y="59140"/>
                      <a:pt x="218364" y="0"/>
                    </a:cubicBezTo>
                  </a:path>
                </a:pathLst>
              </a:custGeom>
              <a:noFill/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0" name="Freeform 68">
                <a:extLst>
                  <a:ext uri="{FF2B5EF4-FFF2-40B4-BE49-F238E27FC236}">
                    <a16:creationId xmlns:a16="http://schemas.microsoft.com/office/drawing/2014/main" id="{118EBA68-554B-33FC-0080-E5F82570762B}"/>
                  </a:ext>
                </a:extLst>
              </p:cNvPr>
              <p:cNvSpPr/>
              <p:nvPr/>
            </p:nvSpPr>
            <p:spPr>
              <a:xfrm>
                <a:off x="4520023" y="1915596"/>
                <a:ext cx="109639" cy="907576"/>
              </a:xfrm>
              <a:custGeom>
                <a:avLst/>
                <a:gdLst>
                  <a:gd name="connsiteX0" fmla="*/ 0 w 109639"/>
                  <a:gd name="connsiteY0" fmla="*/ 907576 h 907576"/>
                  <a:gd name="connsiteX1" fmla="*/ 109182 w 109639"/>
                  <a:gd name="connsiteY1" fmla="*/ 545911 h 907576"/>
                  <a:gd name="connsiteX2" fmla="*/ 40943 w 109639"/>
                  <a:gd name="connsiteY2" fmla="*/ 136478 h 907576"/>
                  <a:gd name="connsiteX3" fmla="*/ 88710 w 109639"/>
                  <a:gd name="connsiteY3" fmla="*/ 0 h 907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9639" h="907576">
                    <a:moveTo>
                      <a:pt x="0" y="907576"/>
                    </a:moveTo>
                    <a:cubicBezTo>
                      <a:pt x="51179" y="791001"/>
                      <a:pt x="102358" y="674427"/>
                      <a:pt x="109182" y="545911"/>
                    </a:cubicBezTo>
                    <a:cubicBezTo>
                      <a:pt x="116006" y="417395"/>
                      <a:pt x="44355" y="227463"/>
                      <a:pt x="40943" y="136478"/>
                    </a:cubicBezTo>
                    <a:cubicBezTo>
                      <a:pt x="37531" y="45493"/>
                      <a:pt x="63120" y="22746"/>
                      <a:pt x="88710" y="0"/>
                    </a:cubicBezTo>
                  </a:path>
                </a:pathLst>
              </a:custGeom>
              <a:noFill/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1" name="Freeform 69">
                <a:extLst>
                  <a:ext uri="{FF2B5EF4-FFF2-40B4-BE49-F238E27FC236}">
                    <a16:creationId xmlns:a16="http://schemas.microsoft.com/office/drawing/2014/main" id="{E0F482FF-FFC6-1D0D-2D85-4385EC0513B9}"/>
                  </a:ext>
                </a:extLst>
              </p:cNvPr>
              <p:cNvSpPr/>
              <p:nvPr/>
            </p:nvSpPr>
            <p:spPr>
              <a:xfrm>
                <a:off x="3952875" y="2428822"/>
                <a:ext cx="200025" cy="76253"/>
              </a:xfrm>
              <a:custGeom>
                <a:avLst/>
                <a:gdLst>
                  <a:gd name="connsiteX0" fmla="*/ 0 w 200025"/>
                  <a:gd name="connsiteY0" fmla="*/ 76253 h 76253"/>
                  <a:gd name="connsiteX1" fmla="*/ 123825 w 200025"/>
                  <a:gd name="connsiteY1" fmla="*/ 53 h 76253"/>
                  <a:gd name="connsiteX2" fmla="*/ 200025 w 200025"/>
                  <a:gd name="connsiteY2" fmla="*/ 66728 h 76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0025" h="76253">
                    <a:moveTo>
                      <a:pt x="0" y="76253"/>
                    </a:moveTo>
                    <a:cubicBezTo>
                      <a:pt x="45244" y="38946"/>
                      <a:pt x="90488" y="1640"/>
                      <a:pt x="123825" y="53"/>
                    </a:cubicBezTo>
                    <a:cubicBezTo>
                      <a:pt x="157162" y="-1534"/>
                      <a:pt x="178593" y="32597"/>
                      <a:pt x="200025" y="66728"/>
                    </a:cubicBezTo>
                  </a:path>
                </a:pathLst>
              </a:custGeom>
              <a:noFill/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2" name="Freeform 70">
                <a:extLst>
                  <a:ext uri="{FF2B5EF4-FFF2-40B4-BE49-F238E27FC236}">
                    <a16:creationId xmlns:a16="http://schemas.microsoft.com/office/drawing/2014/main" id="{01006826-74D3-E8A2-6E00-E0277DE4058D}"/>
                  </a:ext>
                </a:extLst>
              </p:cNvPr>
              <p:cNvSpPr/>
              <p:nvPr/>
            </p:nvSpPr>
            <p:spPr>
              <a:xfrm>
                <a:off x="2695725" y="1921806"/>
                <a:ext cx="638175" cy="1476375"/>
              </a:xfrm>
              <a:custGeom>
                <a:avLst/>
                <a:gdLst>
                  <a:gd name="connsiteX0" fmla="*/ 0 w 638175"/>
                  <a:gd name="connsiteY0" fmla="*/ 1476375 h 1476375"/>
                  <a:gd name="connsiteX1" fmla="*/ 476250 w 638175"/>
                  <a:gd name="connsiteY1" fmla="*/ 1019175 h 1476375"/>
                  <a:gd name="connsiteX2" fmla="*/ 514350 w 638175"/>
                  <a:gd name="connsiteY2" fmla="*/ 438150 h 1476375"/>
                  <a:gd name="connsiteX3" fmla="*/ 638175 w 638175"/>
                  <a:gd name="connsiteY3" fmla="*/ 0 h 1476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8175" h="1476375">
                    <a:moveTo>
                      <a:pt x="0" y="1476375"/>
                    </a:moveTo>
                    <a:cubicBezTo>
                      <a:pt x="195262" y="1334294"/>
                      <a:pt x="390525" y="1192213"/>
                      <a:pt x="476250" y="1019175"/>
                    </a:cubicBezTo>
                    <a:cubicBezTo>
                      <a:pt x="561975" y="846137"/>
                      <a:pt x="487363" y="608012"/>
                      <a:pt x="514350" y="438150"/>
                    </a:cubicBezTo>
                    <a:cubicBezTo>
                      <a:pt x="541337" y="268288"/>
                      <a:pt x="589756" y="134144"/>
                      <a:pt x="638175" y="0"/>
                    </a:cubicBezTo>
                  </a:path>
                </a:pathLst>
              </a:custGeom>
              <a:noFill/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3" name="Oval 1032">
                <a:extLst>
                  <a:ext uri="{FF2B5EF4-FFF2-40B4-BE49-F238E27FC236}">
                    <a16:creationId xmlns:a16="http://schemas.microsoft.com/office/drawing/2014/main" id="{D21A95D6-CD0C-8B71-43F4-8A212F86D3A5}"/>
                  </a:ext>
                </a:extLst>
              </p:cNvPr>
              <p:cNvSpPr/>
              <p:nvPr/>
            </p:nvSpPr>
            <p:spPr>
              <a:xfrm>
                <a:off x="3816454" y="1703685"/>
                <a:ext cx="127777" cy="6823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4" name="Left Brace 1033">
                <a:extLst>
                  <a:ext uri="{FF2B5EF4-FFF2-40B4-BE49-F238E27FC236}">
                    <a16:creationId xmlns:a16="http://schemas.microsoft.com/office/drawing/2014/main" id="{D9AD856A-C257-30A3-9AF5-60D110A0329E}"/>
                  </a:ext>
                </a:extLst>
              </p:cNvPr>
              <p:cNvSpPr/>
              <p:nvPr/>
            </p:nvSpPr>
            <p:spPr>
              <a:xfrm>
                <a:off x="5404172" y="1346642"/>
                <a:ext cx="233886" cy="1212484"/>
              </a:xfrm>
              <a:prstGeom prst="leftBrace">
                <a:avLst>
                  <a:gd name="adj1" fmla="val 8333"/>
                  <a:gd name="adj2" fmla="val 50000"/>
                </a:avLst>
              </a:prstGeom>
              <a:ln w="19050"/>
              <a:scene3d>
                <a:camera prst="orthographicFront">
                  <a:rot lat="0" lon="10800000" rev="0"/>
                </a:camera>
                <a:lightRig rig="threePt" dir="t"/>
              </a:scene3d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035" name="TextBox 1034">
                <a:extLst>
                  <a:ext uri="{FF2B5EF4-FFF2-40B4-BE49-F238E27FC236}">
                    <a16:creationId xmlns:a16="http://schemas.microsoft.com/office/drawing/2014/main" id="{34E66E31-892F-1864-106E-8DF05FFB8006}"/>
                  </a:ext>
                </a:extLst>
              </p:cNvPr>
              <p:cNvSpPr txBox="1"/>
              <p:nvPr/>
            </p:nvSpPr>
            <p:spPr>
              <a:xfrm>
                <a:off x="5635813" y="1749504"/>
                <a:ext cx="136127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sz="2000" dirty="0"/>
                  <a:t>EPIDERMIS</a:t>
                </a:r>
                <a:endParaRPr lang="en-US" dirty="0"/>
              </a:p>
            </p:txBody>
          </p:sp>
          <p:sp>
            <p:nvSpPr>
              <p:cNvPr id="1036" name="TextBox 1035">
                <a:extLst>
                  <a:ext uri="{FF2B5EF4-FFF2-40B4-BE49-F238E27FC236}">
                    <a16:creationId xmlns:a16="http://schemas.microsoft.com/office/drawing/2014/main" id="{03F56F5B-0667-F7C7-1A8C-ACAF549C3D2C}"/>
                  </a:ext>
                </a:extLst>
              </p:cNvPr>
              <p:cNvSpPr txBox="1"/>
              <p:nvPr/>
            </p:nvSpPr>
            <p:spPr>
              <a:xfrm>
                <a:off x="5640242" y="3016473"/>
                <a:ext cx="103105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sz="2000" b="1" dirty="0"/>
                  <a:t>DERMIS</a:t>
                </a:r>
                <a:endParaRPr lang="en-US" b="1" dirty="0"/>
              </a:p>
            </p:txBody>
          </p:sp>
          <p:sp>
            <p:nvSpPr>
              <p:cNvPr id="1037" name="TextBox 1036">
                <a:extLst>
                  <a:ext uri="{FF2B5EF4-FFF2-40B4-BE49-F238E27FC236}">
                    <a16:creationId xmlns:a16="http://schemas.microsoft.com/office/drawing/2014/main" id="{636946AF-99A6-5EC7-F1AE-C2FE78F942D2}"/>
                  </a:ext>
                </a:extLst>
              </p:cNvPr>
              <p:cNvSpPr txBox="1"/>
              <p:nvPr/>
            </p:nvSpPr>
            <p:spPr>
              <a:xfrm>
                <a:off x="5675208" y="4243366"/>
                <a:ext cx="159691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sz="2000" dirty="0"/>
                  <a:t>HYPODERMIS</a:t>
                </a:r>
                <a:endParaRPr lang="en-US" dirty="0"/>
              </a:p>
            </p:txBody>
          </p:sp>
          <p:sp>
            <p:nvSpPr>
              <p:cNvPr id="1038" name="Left Brace 1037">
                <a:extLst>
                  <a:ext uri="{FF2B5EF4-FFF2-40B4-BE49-F238E27FC236}">
                    <a16:creationId xmlns:a16="http://schemas.microsoft.com/office/drawing/2014/main" id="{E1BF2BB9-0107-9D17-E950-7A2D1BF85652}"/>
                  </a:ext>
                </a:extLst>
              </p:cNvPr>
              <p:cNvSpPr/>
              <p:nvPr/>
            </p:nvSpPr>
            <p:spPr>
              <a:xfrm>
                <a:off x="5414688" y="2594897"/>
                <a:ext cx="233886" cy="1212484"/>
              </a:xfrm>
              <a:prstGeom prst="leftBrace">
                <a:avLst>
                  <a:gd name="adj1" fmla="val 8333"/>
                  <a:gd name="adj2" fmla="val 50000"/>
                </a:avLst>
              </a:prstGeom>
              <a:ln w="19050"/>
              <a:scene3d>
                <a:camera prst="orthographicFront">
                  <a:rot lat="0" lon="10800000" rev="0"/>
                </a:camera>
                <a:lightRig rig="threePt" dir="t"/>
              </a:scene3d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039" name="Left Brace 1038">
                <a:extLst>
                  <a:ext uri="{FF2B5EF4-FFF2-40B4-BE49-F238E27FC236}">
                    <a16:creationId xmlns:a16="http://schemas.microsoft.com/office/drawing/2014/main" id="{C1EDA6AA-C387-8A84-C956-32AF19275ABA}"/>
                  </a:ext>
                </a:extLst>
              </p:cNvPr>
              <p:cNvSpPr/>
              <p:nvPr/>
            </p:nvSpPr>
            <p:spPr>
              <a:xfrm>
                <a:off x="5425232" y="3817989"/>
                <a:ext cx="233886" cy="1212484"/>
              </a:xfrm>
              <a:prstGeom prst="leftBrace">
                <a:avLst>
                  <a:gd name="adj1" fmla="val 8333"/>
                  <a:gd name="adj2" fmla="val 50000"/>
                </a:avLst>
              </a:prstGeom>
              <a:ln w="19050"/>
              <a:scene3d>
                <a:camera prst="orthographicFront">
                  <a:rot lat="0" lon="10800000" rev="0"/>
                </a:camera>
                <a:lightRig rig="threePt" dir="t"/>
              </a:scene3d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sp>
          <p:nvSpPr>
            <p:cNvPr id="1047" name="TextBox 1046">
              <a:extLst>
                <a:ext uri="{FF2B5EF4-FFF2-40B4-BE49-F238E27FC236}">
                  <a16:creationId xmlns:a16="http://schemas.microsoft.com/office/drawing/2014/main" id="{17CABB0B-AA28-8ED7-2B33-98745053517C}"/>
                </a:ext>
              </a:extLst>
            </p:cNvPr>
            <p:cNvSpPr txBox="1"/>
            <p:nvPr/>
          </p:nvSpPr>
          <p:spPr>
            <a:xfrm flipH="1">
              <a:off x="6479929" y="3006799"/>
              <a:ext cx="24255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E" sz="2400" b="1" dirty="0"/>
                <a:t>fibroblasts</a:t>
              </a:r>
            </a:p>
          </p:txBody>
        </p:sp>
        <p:pic>
          <p:nvPicPr>
            <p:cNvPr id="2" name="Picture 6">
              <a:extLst>
                <a:ext uri="{FF2B5EF4-FFF2-40B4-BE49-F238E27FC236}">
                  <a16:creationId xmlns:a16="http://schemas.microsoft.com/office/drawing/2014/main" id="{1DD367AB-2406-E516-4293-1D567FE97E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6441" y="2299170"/>
              <a:ext cx="1914525" cy="1914525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854765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3C49E0-FFEC-03D7-1E25-E210FD93B0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Θέση αριθμού διαφάνειας 6">
            <a:extLst>
              <a:ext uri="{FF2B5EF4-FFF2-40B4-BE49-F238E27FC236}">
                <a16:creationId xmlns:a16="http://schemas.microsoft.com/office/drawing/2014/main" id="{85F864BF-FCEE-19BE-39D7-F00F7E2CC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456112" cy="365125"/>
          </a:xfrm>
        </p:spPr>
        <p:txBody>
          <a:bodyPr/>
          <a:lstStyle/>
          <a:p>
            <a:fld id="{5EDFA327-AAB6-400E-A2BF-88C11F79FBA0}" type="slidenum">
              <a:rPr lang="el-GR" smtClean="0"/>
              <a:t>8</a:t>
            </a:fld>
            <a:endParaRPr lang="el-GR" dirty="0"/>
          </a:p>
        </p:txBody>
      </p:sp>
      <p:sp>
        <p:nvSpPr>
          <p:cNvPr id="67" name="Titel 1">
            <a:extLst>
              <a:ext uri="{FF2B5EF4-FFF2-40B4-BE49-F238E27FC236}">
                <a16:creationId xmlns:a16="http://schemas.microsoft.com/office/drawing/2014/main" id="{E91B1E56-82A7-681A-2DB1-43E266FD8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162011" cy="1156104"/>
          </a:xfrm>
        </p:spPr>
        <p:txBody>
          <a:bodyPr anchor="t" anchorCtr="0">
            <a:normAutofit/>
          </a:bodyPr>
          <a:lstStyle/>
          <a:p>
            <a:r>
              <a:rPr lang="en-IE" dirty="0"/>
              <a:t>Human skin structure</a:t>
            </a:r>
          </a:p>
        </p:txBody>
      </p:sp>
      <p:grpSp>
        <p:nvGrpSpPr>
          <p:cNvPr id="1726" name="Group 1725">
            <a:extLst>
              <a:ext uri="{FF2B5EF4-FFF2-40B4-BE49-F238E27FC236}">
                <a16:creationId xmlns:a16="http://schemas.microsoft.com/office/drawing/2014/main" id="{7F3E301D-F495-A8D5-323E-A657C4A0DFCB}"/>
              </a:ext>
            </a:extLst>
          </p:cNvPr>
          <p:cNvGrpSpPr/>
          <p:nvPr/>
        </p:nvGrpSpPr>
        <p:grpSpPr>
          <a:xfrm>
            <a:off x="454957" y="1305640"/>
            <a:ext cx="11047668" cy="5306525"/>
            <a:chOff x="454957" y="1305640"/>
            <a:chExt cx="11047668" cy="5306525"/>
          </a:xfrm>
        </p:grpSpPr>
        <p:grpSp>
          <p:nvGrpSpPr>
            <p:cNvPr id="1725" name="Group 1724">
              <a:extLst>
                <a:ext uri="{FF2B5EF4-FFF2-40B4-BE49-F238E27FC236}">
                  <a16:creationId xmlns:a16="http://schemas.microsoft.com/office/drawing/2014/main" id="{ED27DFD8-71EF-92F0-A48D-ECF924F5A4E8}"/>
                </a:ext>
              </a:extLst>
            </p:cNvPr>
            <p:cNvGrpSpPr/>
            <p:nvPr/>
          </p:nvGrpSpPr>
          <p:grpSpPr>
            <a:xfrm>
              <a:off x="454957" y="1305640"/>
              <a:ext cx="11047668" cy="4509734"/>
              <a:chOff x="454957" y="1305640"/>
              <a:chExt cx="11047668" cy="4509734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65CB8E43-A4CC-AE39-5364-1252C9180F09}"/>
                  </a:ext>
                </a:extLst>
              </p:cNvPr>
              <p:cNvGrpSpPr/>
              <p:nvPr/>
            </p:nvGrpSpPr>
            <p:grpSpPr>
              <a:xfrm>
                <a:off x="454957" y="1305640"/>
                <a:ext cx="4916760" cy="4361375"/>
                <a:chOff x="2355360" y="1265735"/>
                <a:chExt cx="4916760" cy="4361375"/>
              </a:xfrm>
            </p:grpSpPr>
            <p:sp>
              <p:nvSpPr>
                <p:cNvPr id="10" name="Cube 9">
                  <a:extLst>
                    <a:ext uri="{FF2B5EF4-FFF2-40B4-BE49-F238E27FC236}">
                      <a16:creationId xmlns:a16="http://schemas.microsoft.com/office/drawing/2014/main" id="{E3396217-2123-7D4E-AE47-F32671789918}"/>
                    </a:ext>
                  </a:extLst>
                </p:cNvPr>
                <p:cNvSpPr/>
                <p:nvPr/>
              </p:nvSpPr>
              <p:spPr>
                <a:xfrm>
                  <a:off x="2355360" y="3791038"/>
                  <a:ext cx="2936383" cy="1836072"/>
                </a:xfrm>
                <a:prstGeom prst="cube">
                  <a:avLst>
                    <a:gd name="adj" fmla="val 32921"/>
                  </a:avLst>
                </a:prstGeom>
                <a:gradFill flip="none" rotWithShape="1">
                  <a:gsLst>
                    <a:gs pos="97000">
                      <a:srgbClr val="F369CF"/>
                    </a:gs>
                    <a:gs pos="45000">
                      <a:schemeClr val="accent4">
                        <a:lumMod val="105000"/>
                        <a:satMod val="103000"/>
                        <a:tint val="73000"/>
                      </a:schemeClr>
                    </a:gs>
                    <a:gs pos="5000">
                      <a:schemeClr val="accent4">
                        <a:lumMod val="105000"/>
                        <a:satMod val="109000"/>
                        <a:tint val="81000"/>
                      </a:schemeClr>
                    </a:gs>
                  </a:gsLst>
                  <a:lin ang="13500000" scaled="1"/>
                  <a:tileRect/>
                </a:gradFill>
                <a:ln>
                  <a:solidFill>
                    <a:schemeClr val="accent4">
                      <a:lumMod val="20000"/>
                      <a:lumOff val="80000"/>
                    </a:schemeClr>
                  </a:solidFill>
                </a:ln>
                <a:scene3d>
                  <a:camera prst="orthographicFront">
                    <a:rot lat="0" lon="0" rev="0"/>
                  </a:camera>
                  <a:lightRig rig="threePt" dir="t"/>
                </a:scene3d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Cube 10">
                  <a:extLst>
                    <a:ext uri="{FF2B5EF4-FFF2-40B4-BE49-F238E27FC236}">
                      <a16:creationId xmlns:a16="http://schemas.microsoft.com/office/drawing/2014/main" id="{A165A651-136E-439D-FBCA-A19B34F8E39A}"/>
                    </a:ext>
                  </a:extLst>
                </p:cNvPr>
                <p:cNvSpPr/>
                <p:nvPr/>
              </p:nvSpPr>
              <p:spPr>
                <a:xfrm>
                  <a:off x="2355360" y="2522842"/>
                  <a:ext cx="2936383" cy="1884837"/>
                </a:xfrm>
                <a:prstGeom prst="cube">
                  <a:avLst>
                    <a:gd name="adj" fmla="val 32921"/>
                  </a:avLst>
                </a:prstGeom>
                <a:gradFill>
                  <a:gsLst>
                    <a:gs pos="38000">
                      <a:srgbClr val="E7896F"/>
                    </a:gs>
                    <a:gs pos="69000">
                      <a:srgbClr val="F694F6"/>
                    </a:gs>
                    <a:gs pos="94000">
                      <a:srgbClr val="F369CF"/>
                    </a:gs>
                  </a:gsLst>
                </a:gradFill>
                <a:ln>
                  <a:solidFill>
                    <a:schemeClr val="accent4">
                      <a:lumMod val="20000"/>
                      <a:lumOff val="80000"/>
                    </a:schemeClr>
                  </a:solidFill>
                </a:ln>
                <a:scene3d>
                  <a:camera prst="orthographicFront">
                    <a:rot lat="0" lon="0" rev="0"/>
                  </a:camera>
                  <a:lightRig rig="threePt" dir="t"/>
                </a:scene3d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Cube 11">
                  <a:extLst>
                    <a:ext uri="{FF2B5EF4-FFF2-40B4-BE49-F238E27FC236}">
                      <a16:creationId xmlns:a16="http://schemas.microsoft.com/office/drawing/2014/main" id="{26E6F1AC-7DFF-8D86-76E4-12FC339E1562}"/>
                    </a:ext>
                  </a:extLst>
                </p:cNvPr>
                <p:cNvSpPr/>
                <p:nvPr/>
              </p:nvSpPr>
              <p:spPr>
                <a:xfrm>
                  <a:off x="2355360" y="1298218"/>
                  <a:ext cx="2936383" cy="1836072"/>
                </a:xfrm>
                <a:prstGeom prst="cube">
                  <a:avLst>
                    <a:gd name="adj" fmla="val 32921"/>
                  </a:avLst>
                </a:prstGeom>
                <a:gradFill>
                  <a:gsLst>
                    <a:gs pos="46000">
                      <a:srgbClr val="FAC890"/>
                    </a:gs>
                    <a:gs pos="89000">
                      <a:srgbClr val="E7896F"/>
                    </a:gs>
                  </a:gsLst>
                  <a:lin ang="5400000" scaled="1"/>
                </a:gradFill>
                <a:ln>
                  <a:solidFill>
                    <a:schemeClr val="accent4">
                      <a:lumMod val="20000"/>
                      <a:lumOff val="80000"/>
                    </a:schemeClr>
                  </a:solidFill>
                </a:ln>
                <a:scene3d>
                  <a:camera prst="orthographicFront">
                    <a:rot lat="0" lon="0" rev="0"/>
                  </a:camera>
                  <a:lightRig rig="threePt" dir="t"/>
                </a:scene3d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Teardrop 12">
                  <a:extLst>
                    <a:ext uri="{FF2B5EF4-FFF2-40B4-BE49-F238E27FC236}">
                      <a16:creationId xmlns:a16="http://schemas.microsoft.com/office/drawing/2014/main" id="{840F3450-A84A-4A1D-97E3-3B9BE2496B0C}"/>
                    </a:ext>
                  </a:extLst>
                </p:cNvPr>
                <p:cNvSpPr/>
                <p:nvPr/>
              </p:nvSpPr>
              <p:spPr>
                <a:xfrm rot="13514527">
                  <a:off x="3811516" y="3252904"/>
                  <a:ext cx="203276" cy="137941"/>
                </a:xfrm>
                <a:prstGeom prst="teardrop">
                  <a:avLst>
                    <a:gd name="adj" fmla="val 200000"/>
                  </a:avLst>
                </a:prstGeom>
                <a:scene3d>
                  <a:camera prst="orthographicFront">
                    <a:rot lat="0" lon="0" rev="0"/>
                  </a:camera>
                  <a:lightRig rig="threePt" dir="t"/>
                </a:scene3d>
              </p:spPr>
              <p:style>
                <a:lnRef idx="3">
                  <a:schemeClr val="lt1"/>
                </a:lnRef>
                <a:fillRef idx="1">
                  <a:schemeClr val="accent4"/>
                </a:fillRef>
                <a:effectRef idx="1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Teardrop 13">
                  <a:extLst>
                    <a:ext uri="{FF2B5EF4-FFF2-40B4-BE49-F238E27FC236}">
                      <a16:creationId xmlns:a16="http://schemas.microsoft.com/office/drawing/2014/main" id="{97E3BC4D-561E-C206-3D83-E80978BA2C76}"/>
                    </a:ext>
                  </a:extLst>
                </p:cNvPr>
                <p:cNvSpPr/>
                <p:nvPr/>
              </p:nvSpPr>
              <p:spPr>
                <a:xfrm rot="735938">
                  <a:off x="3085809" y="3341240"/>
                  <a:ext cx="203289" cy="185441"/>
                </a:xfrm>
                <a:prstGeom prst="teardrop">
                  <a:avLst>
                    <a:gd name="adj" fmla="val 200000"/>
                  </a:avLst>
                </a:prstGeom>
                <a:scene3d>
                  <a:camera prst="orthographicFront">
                    <a:rot lat="0" lon="0" rev="0"/>
                  </a:camera>
                  <a:lightRig rig="threePt" dir="t"/>
                </a:scene3d>
              </p:spPr>
              <p:style>
                <a:lnRef idx="3">
                  <a:schemeClr val="lt1"/>
                </a:lnRef>
                <a:fillRef idx="1">
                  <a:schemeClr val="accent4"/>
                </a:fillRef>
                <a:effectRef idx="1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5" name="Group 14">
                  <a:extLst>
                    <a:ext uri="{FF2B5EF4-FFF2-40B4-BE49-F238E27FC236}">
                      <a16:creationId xmlns:a16="http://schemas.microsoft.com/office/drawing/2014/main" id="{F8DFBA9C-80AE-5D26-4006-37507BD7547F}"/>
                    </a:ext>
                  </a:extLst>
                </p:cNvPr>
                <p:cNvGrpSpPr/>
                <p:nvPr/>
              </p:nvGrpSpPr>
              <p:grpSpPr>
                <a:xfrm>
                  <a:off x="3336085" y="1265735"/>
                  <a:ext cx="439852" cy="3027464"/>
                  <a:chOff x="4540227" y="1797533"/>
                  <a:chExt cx="439852" cy="3027464"/>
                </a:xfrm>
              </p:grpSpPr>
              <p:sp>
                <p:nvSpPr>
                  <p:cNvPr id="1040" name="Teardrop 1039">
                    <a:extLst>
                      <a:ext uri="{FF2B5EF4-FFF2-40B4-BE49-F238E27FC236}">
                        <a16:creationId xmlns:a16="http://schemas.microsoft.com/office/drawing/2014/main" id="{295907E7-AF42-E483-3134-430B3B35B639}"/>
                      </a:ext>
                    </a:extLst>
                  </p:cNvPr>
                  <p:cNvSpPr/>
                  <p:nvPr/>
                </p:nvSpPr>
                <p:spPr>
                  <a:xfrm rot="19772914">
                    <a:off x="4540227" y="4028542"/>
                    <a:ext cx="439852" cy="796455"/>
                  </a:xfrm>
                  <a:prstGeom prst="teardrop">
                    <a:avLst>
                      <a:gd name="adj" fmla="val 200000"/>
                    </a:avLst>
                  </a:prstGeom>
                  <a:solidFill>
                    <a:srgbClr val="481800"/>
                  </a:solidFill>
                  <a:ln>
                    <a:solidFill>
                      <a:srgbClr val="993300"/>
                    </a:solidFill>
                  </a:ln>
                  <a:scene3d>
                    <a:camera prst="orthographicFront">
                      <a:rot lat="0" lon="0" rev="0"/>
                    </a:camera>
                    <a:lightRig rig="threePt" dir="t"/>
                  </a:scene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41" name="Teardrop 1040">
                    <a:extLst>
                      <a:ext uri="{FF2B5EF4-FFF2-40B4-BE49-F238E27FC236}">
                        <a16:creationId xmlns:a16="http://schemas.microsoft.com/office/drawing/2014/main" id="{27B76520-E889-D03E-EC09-911C3FCFF5B7}"/>
                      </a:ext>
                    </a:extLst>
                  </p:cNvPr>
                  <p:cNvSpPr/>
                  <p:nvPr/>
                </p:nvSpPr>
                <p:spPr>
                  <a:xfrm rot="19772914">
                    <a:off x="4584982" y="4147131"/>
                    <a:ext cx="334850" cy="535420"/>
                  </a:xfrm>
                  <a:prstGeom prst="teardrop">
                    <a:avLst>
                      <a:gd name="adj" fmla="val 200000"/>
                    </a:avLst>
                  </a:prstGeom>
                  <a:solidFill>
                    <a:srgbClr val="993300"/>
                  </a:solidFill>
                  <a:ln>
                    <a:solidFill>
                      <a:srgbClr val="993300"/>
                    </a:solidFill>
                  </a:ln>
                  <a:scene3d>
                    <a:camera prst="orthographicFront">
                      <a:rot lat="0" lon="0" rev="0"/>
                    </a:camera>
                    <a:lightRig rig="threePt" dir="t"/>
                  </a:scene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42" name="Isosceles Triangle 1041">
                    <a:extLst>
                      <a:ext uri="{FF2B5EF4-FFF2-40B4-BE49-F238E27FC236}">
                        <a16:creationId xmlns:a16="http://schemas.microsoft.com/office/drawing/2014/main" id="{10B11B01-9592-CE61-FE7B-B198E149136E}"/>
                      </a:ext>
                    </a:extLst>
                  </p:cNvPr>
                  <p:cNvSpPr/>
                  <p:nvPr/>
                </p:nvSpPr>
                <p:spPr>
                  <a:xfrm rot="136516">
                    <a:off x="4741204" y="1797533"/>
                    <a:ext cx="89230" cy="2337575"/>
                  </a:xfrm>
                  <a:prstGeom prst="triangle">
                    <a:avLst/>
                  </a:prstGeom>
                  <a:solidFill>
                    <a:srgbClr val="993300"/>
                  </a:solidFill>
                  <a:ln>
                    <a:solidFill>
                      <a:srgbClr val="993300"/>
                    </a:solidFill>
                  </a:ln>
                  <a:scene3d>
                    <a:camera prst="orthographicFront">
                      <a:rot lat="0" lon="0" rev="0"/>
                    </a:camera>
                    <a:lightRig rig="threePt" dir="t"/>
                  </a:scene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6" name="Can 10">
                  <a:extLst>
                    <a:ext uri="{FF2B5EF4-FFF2-40B4-BE49-F238E27FC236}">
                      <a16:creationId xmlns:a16="http://schemas.microsoft.com/office/drawing/2014/main" id="{07D05B73-C114-7625-DE3F-4B206F03B5F2}"/>
                    </a:ext>
                  </a:extLst>
                </p:cNvPr>
                <p:cNvSpPr/>
                <p:nvPr/>
              </p:nvSpPr>
              <p:spPr>
                <a:xfrm>
                  <a:off x="4196679" y="1893343"/>
                  <a:ext cx="93267" cy="2161285"/>
                </a:xfrm>
                <a:prstGeom prst="can">
                  <a:avLst/>
                </a:prstGeom>
                <a:solidFill>
                  <a:srgbClr val="FF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Oval 16">
                  <a:extLst>
                    <a:ext uri="{FF2B5EF4-FFF2-40B4-BE49-F238E27FC236}">
                      <a16:creationId xmlns:a16="http://schemas.microsoft.com/office/drawing/2014/main" id="{2DBE861D-BADD-93BD-934E-FA5079731319}"/>
                    </a:ext>
                  </a:extLst>
                </p:cNvPr>
                <p:cNvSpPr/>
                <p:nvPr/>
              </p:nvSpPr>
              <p:spPr>
                <a:xfrm>
                  <a:off x="4323040" y="3937441"/>
                  <a:ext cx="218365" cy="21767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C00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  <a:bevelB w="152400" h="50800" prst="softRound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Oval 17">
                  <a:extLst>
                    <a:ext uri="{FF2B5EF4-FFF2-40B4-BE49-F238E27FC236}">
                      <a16:creationId xmlns:a16="http://schemas.microsoft.com/office/drawing/2014/main" id="{ABCBACE8-4918-0EAE-31E3-8B69DE3BAF84}"/>
                    </a:ext>
                  </a:extLst>
                </p:cNvPr>
                <p:cNvSpPr/>
                <p:nvPr/>
              </p:nvSpPr>
              <p:spPr>
                <a:xfrm>
                  <a:off x="4313669" y="4052774"/>
                  <a:ext cx="206277" cy="22823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C00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  <a:bevelB w="152400" h="50800" prst="softRound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Oval 18">
                  <a:extLst>
                    <a:ext uri="{FF2B5EF4-FFF2-40B4-BE49-F238E27FC236}">
                      <a16:creationId xmlns:a16="http://schemas.microsoft.com/office/drawing/2014/main" id="{03D98ABA-02CB-E88D-5BBC-48E476E3DD90}"/>
                    </a:ext>
                  </a:extLst>
                </p:cNvPr>
                <p:cNvSpPr/>
                <p:nvPr/>
              </p:nvSpPr>
              <p:spPr>
                <a:xfrm>
                  <a:off x="4267035" y="3978604"/>
                  <a:ext cx="218365" cy="21767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C00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  <a:bevelB w="152400" h="50800" prst="softRound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F0AD9E2C-502F-FE23-98ED-7563808C05AF}"/>
                    </a:ext>
                  </a:extLst>
                </p:cNvPr>
                <p:cNvSpPr/>
                <p:nvPr/>
              </p:nvSpPr>
              <p:spPr>
                <a:xfrm>
                  <a:off x="4438767" y="3969882"/>
                  <a:ext cx="195308" cy="22639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C00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  <a:bevelB w="152400" h="50800" prst="softRound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E5389B8E-4706-EC4C-8D0B-FAAFF92BBFB7}"/>
                    </a:ext>
                  </a:extLst>
                </p:cNvPr>
                <p:cNvSpPr/>
                <p:nvPr/>
              </p:nvSpPr>
              <p:spPr>
                <a:xfrm>
                  <a:off x="4357587" y="3904433"/>
                  <a:ext cx="193190" cy="18886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C00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  <a:bevelB w="152400" h="50800" prst="softRound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E973FCC8-3512-4CA1-B2D0-3CC03E210C06}"/>
                    </a:ext>
                  </a:extLst>
                </p:cNvPr>
                <p:cNvSpPr/>
                <p:nvPr/>
              </p:nvSpPr>
              <p:spPr>
                <a:xfrm>
                  <a:off x="4176484" y="3981004"/>
                  <a:ext cx="218365" cy="21767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C00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  <a:bevelB w="152400" h="50800" prst="softRound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Oval 22">
                  <a:extLst>
                    <a:ext uri="{FF2B5EF4-FFF2-40B4-BE49-F238E27FC236}">
                      <a16:creationId xmlns:a16="http://schemas.microsoft.com/office/drawing/2014/main" id="{1DF33B36-7C2E-A80A-9A4D-3CA6672DBCA6}"/>
                    </a:ext>
                  </a:extLst>
                </p:cNvPr>
                <p:cNvSpPr/>
                <p:nvPr/>
              </p:nvSpPr>
              <p:spPr>
                <a:xfrm>
                  <a:off x="4506297" y="1606739"/>
                  <a:ext cx="127777" cy="6823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225EE85E-2B61-82E2-5D07-A4B5455C83D8}"/>
                    </a:ext>
                  </a:extLst>
                </p:cNvPr>
                <p:cNvSpPr/>
                <p:nvPr/>
              </p:nvSpPr>
              <p:spPr>
                <a:xfrm>
                  <a:off x="3976416" y="1451862"/>
                  <a:ext cx="127777" cy="6823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7B771C33-8E89-4A6E-8411-E554312053B2}"/>
                    </a:ext>
                  </a:extLst>
                </p:cNvPr>
                <p:cNvSpPr/>
                <p:nvPr/>
              </p:nvSpPr>
              <p:spPr>
                <a:xfrm>
                  <a:off x="3117608" y="1662372"/>
                  <a:ext cx="127777" cy="6823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9A8A1C63-9CBF-7FBB-3102-313A281E810A}"/>
                    </a:ext>
                  </a:extLst>
                </p:cNvPr>
                <p:cNvSpPr/>
                <p:nvPr/>
              </p:nvSpPr>
              <p:spPr>
                <a:xfrm>
                  <a:off x="4744105" y="1417742"/>
                  <a:ext cx="127777" cy="6823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D5218149-3EE2-ABB4-13D1-02570DA0D56E}"/>
                    </a:ext>
                  </a:extLst>
                </p:cNvPr>
                <p:cNvSpPr/>
                <p:nvPr/>
              </p:nvSpPr>
              <p:spPr>
                <a:xfrm>
                  <a:off x="3082099" y="1417742"/>
                  <a:ext cx="127777" cy="6823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Oval 27">
                  <a:extLst>
                    <a:ext uri="{FF2B5EF4-FFF2-40B4-BE49-F238E27FC236}">
                      <a16:creationId xmlns:a16="http://schemas.microsoft.com/office/drawing/2014/main" id="{A517F7F9-ED3E-6C6C-12CB-56C04986EE15}"/>
                    </a:ext>
                  </a:extLst>
                </p:cNvPr>
                <p:cNvSpPr/>
                <p:nvPr/>
              </p:nvSpPr>
              <p:spPr>
                <a:xfrm>
                  <a:off x="2622914" y="5146706"/>
                  <a:ext cx="218365" cy="217674"/>
                </a:xfrm>
                <a:prstGeom prst="ellipse">
                  <a:avLst/>
                </a:prstGeom>
                <a:solidFill>
                  <a:srgbClr val="FAC890"/>
                </a:solidFill>
                <a:ln>
                  <a:solidFill>
                    <a:srgbClr val="FAC89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  <a:bevelB w="152400" h="50800" prst="softRound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Freeform 23">
                  <a:extLst>
                    <a:ext uri="{FF2B5EF4-FFF2-40B4-BE49-F238E27FC236}">
                      <a16:creationId xmlns:a16="http://schemas.microsoft.com/office/drawing/2014/main" id="{4E3209D1-FC18-B298-3BE4-0ABDF00BA7AF}"/>
                    </a:ext>
                  </a:extLst>
                </p:cNvPr>
                <p:cNvSpPr/>
                <p:nvPr/>
              </p:nvSpPr>
              <p:spPr>
                <a:xfrm>
                  <a:off x="3883119" y="3437531"/>
                  <a:ext cx="180790" cy="961577"/>
                </a:xfrm>
                <a:custGeom>
                  <a:avLst/>
                  <a:gdLst>
                    <a:gd name="connsiteX0" fmla="*/ 180790 w 180790"/>
                    <a:gd name="connsiteY0" fmla="*/ 990600 h 990600"/>
                    <a:gd name="connsiteX1" fmla="*/ 9340 w 180790"/>
                    <a:gd name="connsiteY1" fmla="*/ 276225 h 990600"/>
                    <a:gd name="connsiteX2" fmla="*/ 37915 w 180790"/>
                    <a:gd name="connsiteY2" fmla="*/ 0 h 990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80790" h="990600">
                      <a:moveTo>
                        <a:pt x="180790" y="990600"/>
                      </a:moveTo>
                      <a:cubicBezTo>
                        <a:pt x="106971" y="715962"/>
                        <a:pt x="33152" y="441325"/>
                        <a:pt x="9340" y="276225"/>
                      </a:cubicBezTo>
                      <a:cubicBezTo>
                        <a:pt x="-14472" y="111125"/>
                        <a:pt x="11721" y="55562"/>
                        <a:pt x="37915" y="0"/>
                      </a:cubicBezTo>
                    </a:path>
                  </a:pathLst>
                </a:custGeom>
                <a:noFill/>
                <a:ln w="285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Freeform 24">
                  <a:extLst>
                    <a:ext uri="{FF2B5EF4-FFF2-40B4-BE49-F238E27FC236}">
                      <a16:creationId xmlns:a16="http://schemas.microsoft.com/office/drawing/2014/main" id="{1AFD2AD0-37D8-531A-0764-B699CD6F1D42}"/>
                    </a:ext>
                  </a:extLst>
                </p:cNvPr>
                <p:cNvSpPr/>
                <p:nvPr/>
              </p:nvSpPr>
              <p:spPr>
                <a:xfrm>
                  <a:off x="2665605" y="2176319"/>
                  <a:ext cx="209550" cy="790575"/>
                </a:xfrm>
                <a:custGeom>
                  <a:avLst/>
                  <a:gdLst>
                    <a:gd name="connsiteX0" fmla="*/ 0 w 209550"/>
                    <a:gd name="connsiteY0" fmla="*/ 790575 h 790575"/>
                    <a:gd name="connsiteX1" fmla="*/ 85725 w 209550"/>
                    <a:gd name="connsiteY1" fmla="*/ 342900 h 790575"/>
                    <a:gd name="connsiteX2" fmla="*/ 209550 w 209550"/>
                    <a:gd name="connsiteY2" fmla="*/ 0 h 790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09550" h="790575">
                      <a:moveTo>
                        <a:pt x="0" y="790575"/>
                      </a:moveTo>
                      <a:cubicBezTo>
                        <a:pt x="25400" y="632618"/>
                        <a:pt x="50800" y="474662"/>
                        <a:pt x="85725" y="342900"/>
                      </a:cubicBezTo>
                      <a:cubicBezTo>
                        <a:pt x="120650" y="211138"/>
                        <a:pt x="165100" y="105569"/>
                        <a:pt x="209550" y="0"/>
                      </a:cubicBezTo>
                    </a:path>
                  </a:pathLst>
                </a:custGeom>
                <a:noFill/>
                <a:ln w="285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Freeform 25">
                  <a:extLst>
                    <a:ext uri="{FF2B5EF4-FFF2-40B4-BE49-F238E27FC236}">
                      <a16:creationId xmlns:a16="http://schemas.microsoft.com/office/drawing/2014/main" id="{9A7470BE-E370-BD39-0B37-7E3788806781}"/>
                    </a:ext>
                  </a:extLst>
                </p:cNvPr>
                <p:cNvSpPr/>
                <p:nvPr/>
              </p:nvSpPr>
              <p:spPr>
                <a:xfrm>
                  <a:off x="2660737" y="1893343"/>
                  <a:ext cx="83500" cy="2507207"/>
                </a:xfrm>
                <a:custGeom>
                  <a:avLst/>
                  <a:gdLst>
                    <a:gd name="connsiteX0" fmla="*/ 53888 w 194210"/>
                    <a:gd name="connsiteY0" fmla="*/ 0 h 1257300"/>
                    <a:gd name="connsiteX1" fmla="*/ 6263 w 194210"/>
                    <a:gd name="connsiteY1" fmla="*/ 523875 h 1257300"/>
                    <a:gd name="connsiteX2" fmla="*/ 177713 w 194210"/>
                    <a:gd name="connsiteY2" fmla="*/ 1009650 h 1257300"/>
                    <a:gd name="connsiteX3" fmla="*/ 177713 w 194210"/>
                    <a:gd name="connsiteY3" fmla="*/ 1257300 h 1257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4210" h="1257300">
                      <a:moveTo>
                        <a:pt x="53888" y="0"/>
                      </a:moveTo>
                      <a:cubicBezTo>
                        <a:pt x="19756" y="177800"/>
                        <a:pt x="-14375" y="355600"/>
                        <a:pt x="6263" y="523875"/>
                      </a:cubicBezTo>
                      <a:cubicBezTo>
                        <a:pt x="26900" y="692150"/>
                        <a:pt x="149138" y="887413"/>
                        <a:pt x="177713" y="1009650"/>
                      </a:cubicBezTo>
                      <a:cubicBezTo>
                        <a:pt x="206288" y="1131887"/>
                        <a:pt x="192000" y="1194593"/>
                        <a:pt x="177713" y="1257300"/>
                      </a:cubicBezTo>
                    </a:path>
                  </a:pathLst>
                </a:custGeom>
                <a:noFill/>
                <a:ln w="285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Freeform 26">
                  <a:extLst>
                    <a:ext uri="{FF2B5EF4-FFF2-40B4-BE49-F238E27FC236}">
                      <a16:creationId xmlns:a16="http://schemas.microsoft.com/office/drawing/2014/main" id="{2A51C0B8-4B10-A0DF-C11C-D38F1F35719C}"/>
                    </a:ext>
                  </a:extLst>
                </p:cNvPr>
                <p:cNvSpPr/>
                <p:nvPr/>
              </p:nvSpPr>
              <p:spPr>
                <a:xfrm>
                  <a:off x="2368731" y="3537313"/>
                  <a:ext cx="375506" cy="506845"/>
                </a:xfrm>
                <a:custGeom>
                  <a:avLst/>
                  <a:gdLst>
                    <a:gd name="connsiteX0" fmla="*/ 444138 w 444138"/>
                    <a:gd name="connsiteY0" fmla="*/ 531223 h 531223"/>
                    <a:gd name="connsiteX1" fmla="*/ 113212 w 444138"/>
                    <a:gd name="connsiteY1" fmla="*/ 278674 h 531223"/>
                    <a:gd name="connsiteX2" fmla="*/ 0 w 444138"/>
                    <a:gd name="connsiteY2" fmla="*/ 0 h 53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44138" h="531223">
                      <a:moveTo>
                        <a:pt x="444138" y="531223"/>
                      </a:moveTo>
                      <a:cubicBezTo>
                        <a:pt x="315686" y="449217"/>
                        <a:pt x="187235" y="367211"/>
                        <a:pt x="113212" y="278674"/>
                      </a:cubicBezTo>
                      <a:cubicBezTo>
                        <a:pt x="39189" y="190137"/>
                        <a:pt x="19594" y="95068"/>
                        <a:pt x="0" y="0"/>
                      </a:cubicBezTo>
                    </a:path>
                  </a:pathLst>
                </a:custGeom>
                <a:noFill/>
                <a:ln w="285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Freeform 27">
                  <a:extLst>
                    <a:ext uri="{FF2B5EF4-FFF2-40B4-BE49-F238E27FC236}">
                      <a16:creationId xmlns:a16="http://schemas.microsoft.com/office/drawing/2014/main" id="{73A35998-2E2A-FB3D-0FCB-255D7CAEF08E}"/>
                    </a:ext>
                  </a:extLst>
                </p:cNvPr>
                <p:cNvSpPr/>
                <p:nvPr/>
              </p:nvSpPr>
              <p:spPr>
                <a:xfrm>
                  <a:off x="2737240" y="3487797"/>
                  <a:ext cx="338597" cy="410663"/>
                </a:xfrm>
                <a:custGeom>
                  <a:avLst/>
                  <a:gdLst>
                    <a:gd name="connsiteX0" fmla="*/ 0 w 348343"/>
                    <a:gd name="connsiteY0" fmla="*/ 339634 h 339634"/>
                    <a:gd name="connsiteX1" fmla="*/ 95795 w 348343"/>
                    <a:gd name="connsiteY1" fmla="*/ 113211 h 339634"/>
                    <a:gd name="connsiteX2" fmla="*/ 348343 w 348343"/>
                    <a:gd name="connsiteY2" fmla="*/ 0 h 3396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8343" h="339634">
                      <a:moveTo>
                        <a:pt x="0" y="339634"/>
                      </a:moveTo>
                      <a:cubicBezTo>
                        <a:pt x="18869" y="254725"/>
                        <a:pt x="37738" y="169817"/>
                        <a:pt x="95795" y="113211"/>
                      </a:cubicBezTo>
                      <a:cubicBezTo>
                        <a:pt x="153852" y="56605"/>
                        <a:pt x="251097" y="28302"/>
                        <a:pt x="348343" y="0"/>
                      </a:cubicBezTo>
                    </a:path>
                  </a:pathLst>
                </a:custGeom>
                <a:noFill/>
                <a:ln w="285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DA4A0097-7BCB-67EE-8EFA-DC402B56098B}"/>
                    </a:ext>
                  </a:extLst>
                </p:cNvPr>
                <p:cNvSpPr/>
                <p:nvPr/>
              </p:nvSpPr>
              <p:spPr>
                <a:xfrm>
                  <a:off x="3036805" y="4668354"/>
                  <a:ext cx="173072" cy="226247"/>
                </a:xfrm>
                <a:prstGeom prst="ellipse">
                  <a:avLst/>
                </a:prstGeom>
                <a:solidFill>
                  <a:srgbClr val="FAC890"/>
                </a:solidFill>
                <a:ln>
                  <a:solidFill>
                    <a:srgbClr val="FAC89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  <a:bevelB w="152400" h="50800" prst="softRound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2A18A52F-0183-81BD-E4A8-864233B61CAB}"/>
                    </a:ext>
                  </a:extLst>
                </p:cNvPr>
                <p:cNvSpPr/>
                <p:nvPr/>
              </p:nvSpPr>
              <p:spPr>
                <a:xfrm>
                  <a:off x="3824642" y="4869588"/>
                  <a:ext cx="278209" cy="242687"/>
                </a:xfrm>
                <a:prstGeom prst="ellipse">
                  <a:avLst/>
                </a:prstGeom>
                <a:solidFill>
                  <a:srgbClr val="FAC890"/>
                </a:solidFill>
                <a:ln>
                  <a:solidFill>
                    <a:srgbClr val="FAC89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  <a:bevelB w="152400" h="50800" prst="softRound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" name="Oval 60">
                  <a:extLst>
                    <a:ext uri="{FF2B5EF4-FFF2-40B4-BE49-F238E27FC236}">
                      <a16:creationId xmlns:a16="http://schemas.microsoft.com/office/drawing/2014/main" id="{9FDF836A-D40F-3346-4EF8-9C0EB2877B55}"/>
                    </a:ext>
                  </a:extLst>
                </p:cNvPr>
                <p:cNvSpPr/>
                <p:nvPr/>
              </p:nvSpPr>
              <p:spPr>
                <a:xfrm>
                  <a:off x="3049892" y="5194439"/>
                  <a:ext cx="218365" cy="217674"/>
                </a:xfrm>
                <a:prstGeom prst="ellipse">
                  <a:avLst/>
                </a:prstGeom>
                <a:solidFill>
                  <a:srgbClr val="FAC890"/>
                </a:solidFill>
                <a:ln>
                  <a:solidFill>
                    <a:srgbClr val="FAC89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  <a:bevelB w="152400" h="50800" prst="softRound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" name="Oval 62">
                  <a:extLst>
                    <a:ext uri="{FF2B5EF4-FFF2-40B4-BE49-F238E27FC236}">
                      <a16:creationId xmlns:a16="http://schemas.microsoft.com/office/drawing/2014/main" id="{6CA60ACA-569D-91F8-7DAE-F8466F159130}"/>
                    </a:ext>
                  </a:extLst>
                </p:cNvPr>
                <p:cNvSpPr/>
                <p:nvPr/>
              </p:nvSpPr>
              <p:spPr>
                <a:xfrm>
                  <a:off x="2852256" y="4894602"/>
                  <a:ext cx="184550" cy="212441"/>
                </a:xfrm>
                <a:prstGeom prst="ellipse">
                  <a:avLst/>
                </a:prstGeom>
                <a:solidFill>
                  <a:srgbClr val="FAC890"/>
                </a:solidFill>
                <a:ln>
                  <a:solidFill>
                    <a:srgbClr val="FAC89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  <a:bevelB w="152400" h="50800" prst="softRound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Oval 63">
                  <a:extLst>
                    <a:ext uri="{FF2B5EF4-FFF2-40B4-BE49-F238E27FC236}">
                      <a16:creationId xmlns:a16="http://schemas.microsoft.com/office/drawing/2014/main" id="{A53FF81D-BFD9-DE73-1C80-8A42F40A633F}"/>
                    </a:ext>
                  </a:extLst>
                </p:cNvPr>
                <p:cNvSpPr/>
                <p:nvPr/>
              </p:nvSpPr>
              <p:spPr>
                <a:xfrm>
                  <a:off x="3340042" y="4814442"/>
                  <a:ext cx="218365" cy="217674"/>
                </a:xfrm>
                <a:prstGeom prst="ellipse">
                  <a:avLst/>
                </a:prstGeom>
                <a:solidFill>
                  <a:srgbClr val="FAC890"/>
                </a:solidFill>
                <a:ln>
                  <a:solidFill>
                    <a:srgbClr val="FAC89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  <a:bevelB w="152400" h="50800" prst="softRound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" name="Oval 64">
                  <a:extLst>
                    <a:ext uri="{FF2B5EF4-FFF2-40B4-BE49-F238E27FC236}">
                      <a16:creationId xmlns:a16="http://schemas.microsoft.com/office/drawing/2014/main" id="{2636FE7C-262D-D002-6EFB-23CD8FCFD288}"/>
                    </a:ext>
                  </a:extLst>
                </p:cNvPr>
                <p:cNvSpPr/>
                <p:nvPr/>
              </p:nvSpPr>
              <p:spPr>
                <a:xfrm>
                  <a:off x="3567515" y="5003439"/>
                  <a:ext cx="218365" cy="217674"/>
                </a:xfrm>
                <a:prstGeom prst="ellipse">
                  <a:avLst/>
                </a:prstGeom>
                <a:solidFill>
                  <a:srgbClr val="FAC890"/>
                </a:solidFill>
                <a:ln>
                  <a:solidFill>
                    <a:srgbClr val="FAC89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  <a:bevelB w="152400" h="50800" prst="softRound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Oval 65">
                  <a:extLst>
                    <a:ext uri="{FF2B5EF4-FFF2-40B4-BE49-F238E27FC236}">
                      <a16:creationId xmlns:a16="http://schemas.microsoft.com/office/drawing/2014/main" id="{40727ED0-EC0D-5866-D8E5-C2FD2DAFA842}"/>
                    </a:ext>
                  </a:extLst>
                </p:cNvPr>
                <p:cNvSpPr/>
                <p:nvPr/>
              </p:nvSpPr>
              <p:spPr>
                <a:xfrm>
                  <a:off x="3426628" y="5288727"/>
                  <a:ext cx="210415" cy="177265"/>
                </a:xfrm>
                <a:prstGeom prst="ellipse">
                  <a:avLst/>
                </a:prstGeom>
                <a:solidFill>
                  <a:srgbClr val="FAC890"/>
                </a:solidFill>
                <a:ln>
                  <a:solidFill>
                    <a:srgbClr val="FAC89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  <a:bevelB w="152400" h="50800" prst="softRound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Oval 67">
                  <a:extLst>
                    <a:ext uri="{FF2B5EF4-FFF2-40B4-BE49-F238E27FC236}">
                      <a16:creationId xmlns:a16="http://schemas.microsoft.com/office/drawing/2014/main" id="{B3334AF8-7A0F-1116-4224-D06C570EB2E7}"/>
                    </a:ext>
                  </a:extLst>
                </p:cNvPr>
                <p:cNvSpPr/>
                <p:nvPr/>
              </p:nvSpPr>
              <p:spPr>
                <a:xfrm>
                  <a:off x="3279513" y="4538160"/>
                  <a:ext cx="218365" cy="217674"/>
                </a:xfrm>
                <a:prstGeom prst="ellipse">
                  <a:avLst/>
                </a:prstGeom>
                <a:solidFill>
                  <a:srgbClr val="FAC890"/>
                </a:solidFill>
                <a:ln>
                  <a:solidFill>
                    <a:srgbClr val="FAC89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  <a:bevelB w="152400" h="50800" prst="softRound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Oval 68">
                  <a:extLst>
                    <a:ext uri="{FF2B5EF4-FFF2-40B4-BE49-F238E27FC236}">
                      <a16:creationId xmlns:a16="http://schemas.microsoft.com/office/drawing/2014/main" id="{3E4DD4BC-9B5A-33FB-F922-0351B7B74288}"/>
                    </a:ext>
                  </a:extLst>
                </p:cNvPr>
                <p:cNvSpPr/>
                <p:nvPr/>
              </p:nvSpPr>
              <p:spPr>
                <a:xfrm>
                  <a:off x="4116609" y="5318604"/>
                  <a:ext cx="218365" cy="217674"/>
                </a:xfrm>
                <a:prstGeom prst="ellipse">
                  <a:avLst/>
                </a:prstGeom>
                <a:solidFill>
                  <a:srgbClr val="FAC890"/>
                </a:solidFill>
                <a:ln>
                  <a:solidFill>
                    <a:srgbClr val="FAC89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  <a:bevelB w="152400" h="50800" prst="softRound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" name="Oval 69">
                  <a:extLst>
                    <a:ext uri="{FF2B5EF4-FFF2-40B4-BE49-F238E27FC236}">
                      <a16:creationId xmlns:a16="http://schemas.microsoft.com/office/drawing/2014/main" id="{D738A3DF-4259-2294-382E-BB65F1FA84ED}"/>
                    </a:ext>
                  </a:extLst>
                </p:cNvPr>
                <p:cNvSpPr/>
                <p:nvPr/>
              </p:nvSpPr>
              <p:spPr>
                <a:xfrm>
                  <a:off x="2635054" y="4592100"/>
                  <a:ext cx="218365" cy="217674"/>
                </a:xfrm>
                <a:prstGeom prst="ellipse">
                  <a:avLst/>
                </a:prstGeom>
                <a:solidFill>
                  <a:srgbClr val="FAC890"/>
                </a:solidFill>
                <a:ln>
                  <a:solidFill>
                    <a:srgbClr val="FAC89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  <a:bevelB w="152400" h="50800" prst="softRound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" name="Oval 70">
                  <a:extLst>
                    <a:ext uri="{FF2B5EF4-FFF2-40B4-BE49-F238E27FC236}">
                      <a16:creationId xmlns:a16="http://schemas.microsoft.com/office/drawing/2014/main" id="{4608A48C-6370-9FC0-97A3-CAEAF51B228D}"/>
                    </a:ext>
                  </a:extLst>
                </p:cNvPr>
                <p:cNvSpPr/>
                <p:nvPr/>
              </p:nvSpPr>
              <p:spPr>
                <a:xfrm>
                  <a:off x="3672659" y="4624710"/>
                  <a:ext cx="182749" cy="212231"/>
                </a:xfrm>
                <a:prstGeom prst="ellipse">
                  <a:avLst/>
                </a:prstGeom>
                <a:solidFill>
                  <a:srgbClr val="FAC890"/>
                </a:solidFill>
                <a:ln>
                  <a:solidFill>
                    <a:srgbClr val="FAC89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  <a:bevelB w="152400" h="50800" prst="softRound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" name="Oval 71">
                  <a:extLst>
                    <a:ext uri="{FF2B5EF4-FFF2-40B4-BE49-F238E27FC236}">
                      <a16:creationId xmlns:a16="http://schemas.microsoft.com/office/drawing/2014/main" id="{A17372BB-1E2F-9703-A26D-EA8D4611C6A6}"/>
                    </a:ext>
                  </a:extLst>
                </p:cNvPr>
                <p:cNvSpPr/>
                <p:nvPr/>
              </p:nvSpPr>
              <p:spPr>
                <a:xfrm>
                  <a:off x="4330324" y="5037869"/>
                  <a:ext cx="218365" cy="217674"/>
                </a:xfrm>
                <a:prstGeom prst="ellipse">
                  <a:avLst/>
                </a:prstGeom>
                <a:solidFill>
                  <a:srgbClr val="FAC890"/>
                </a:solidFill>
                <a:ln>
                  <a:solidFill>
                    <a:srgbClr val="FAC89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  <a:bevelB w="152400" h="50800" prst="softRound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" name="Oval 72">
                  <a:extLst>
                    <a:ext uri="{FF2B5EF4-FFF2-40B4-BE49-F238E27FC236}">
                      <a16:creationId xmlns:a16="http://schemas.microsoft.com/office/drawing/2014/main" id="{71F17816-CB20-157F-2152-C4952A28A370}"/>
                    </a:ext>
                  </a:extLst>
                </p:cNvPr>
                <p:cNvSpPr/>
                <p:nvPr/>
              </p:nvSpPr>
              <p:spPr>
                <a:xfrm>
                  <a:off x="4299221" y="4579577"/>
                  <a:ext cx="218365" cy="217674"/>
                </a:xfrm>
                <a:prstGeom prst="ellipse">
                  <a:avLst/>
                </a:prstGeom>
                <a:solidFill>
                  <a:srgbClr val="FAC890"/>
                </a:solidFill>
                <a:ln>
                  <a:solidFill>
                    <a:srgbClr val="FAC89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  <a:bevelB w="152400" h="50800" prst="softRound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" name="Oval 73">
                  <a:extLst>
                    <a:ext uri="{FF2B5EF4-FFF2-40B4-BE49-F238E27FC236}">
                      <a16:creationId xmlns:a16="http://schemas.microsoft.com/office/drawing/2014/main" id="{72A2623B-CE26-D764-4D50-FFFBC6E76D88}"/>
                    </a:ext>
                  </a:extLst>
                </p:cNvPr>
                <p:cNvSpPr/>
                <p:nvPr/>
              </p:nvSpPr>
              <p:spPr>
                <a:xfrm>
                  <a:off x="2831627" y="4548565"/>
                  <a:ext cx="218365" cy="217674"/>
                </a:xfrm>
                <a:prstGeom prst="ellipse">
                  <a:avLst/>
                </a:prstGeom>
                <a:solidFill>
                  <a:srgbClr val="FAC890"/>
                </a:solidFill>
                <a:ln>
                  <a:solidFill>
                    <a:srgbClr val="FAC89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  <a:bevelB w="152400" h="50800" prst="softRound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Oval 74">
                  <a:extLst>
                    <a:ext uri="{FF2B5EF4-FFF2-40B4-BE49-F238E27FC236}">
                      <a16:creationId xmlns:a16="http://schemas.microsoft.com/office/drawing/2014/main" id="{75ED4DCE-BF2A-63CE-50B4-C11700417075}"/>
                    </a:ext>
                  </a:extLst>
                </p:cNvPr>
                <p:cNvSpPr/>
                <p:nvPr/>
              </p:nvSpPr>
              <p:spPr>
                <a:xfrm>
                  <a:off x="2564255" y="4881389"/>
                  <a:ext cx="218365" cy="217674"/>
                </a:xfrm>
                <a:prstGeom prst="ellipse">
                  <a:avLst/>
                </a:prstGeom>
                <a:solidFill>
                  <a:srgbClr val="FAC890"/>
                </a:solidFill>
                <a:ln>
                  <a:solidFill>
                    <a:srgbClr val="FAC89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  <a:bevelB w="152400" h="50800" prst="softRound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Oval 75">
                  <a:extLst>
                    <a:ext uri="{FF2B5EF4-FFF2-40B4-BE49-F238E27FC236}">
                      <a16:creationId xmlns:a16="http://schemas.microsoft.com/office/drawing/2014/main" id="{C8A6B75E-55E3-13B5-5131-4ED04C280F46}"/>
                    </a:ext>
                  </a:extLst>
                </p:cNvPr>
                <p:cNvSpPr/>
                <p:nvPr/>
              </p:nvSpPr>
              <p:spPr>
                <a:xfrm>
                  <a:off x="3220587" y="5118024"/>
                  <a:ext cx="218365" cy="217674"/>
                </a:xfrm>
                <a:prstGeom prst="ellipse">
                  <a:avLst/>
                </a:prstGeom>
                <a:solidFill>
                  <a:srgbClr val="FAC890"/>
                </a:solidFill>
                <a:ln>
                  <a:solidFill>
                    <a:srgbClr val="FAC89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  <a:bevelB w="152400" h="50800" prst="softRound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Oval 76">
                  <a:extLst>
                    <a:ext uri="{FF2B5EF4-FFF2-40B4-BE49-F238E27FC236}">
                      <a16:creationId xmlns:a16="http://schemas.microsoft.com/office/drawing/2014/main" id="{E3935930-FE24-F1FF-A581-EB95D22CB0AD}"/>
                    </a:ext>
                  </a:extLst>
                </p:cNvPr>
                <p:cNvSpPr/>
                <p:nvPr/>
              </p:nvSpPr>
              <p:spPr>
                <a:xfrm>
                  <a:off x="3794988" y="5218029"/>
                  <a:ext cx="218365" cy="217674"/>
                </a:xfrm>
                <a:prstGeom prst="ellipse">
                  <a:avLst/>
                </a:prstGeom>
                <a:solidFill>
                  <a:srgbClr val="FAC890"/>
                </a:solidFill>
                <a:ln>
                  <a:solidFill>
                    <a:srgbClr val="FAC89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  <a:bevelB w="152400" h="50800" prst="softRound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Oval 77">
                  <a:extLst>
                    <a:ext uri="{FF2B5EF4-FFF2-40B4-BE49-F238E27FC236}">
                      <a16:creationId xmlns:a16="http://schemas.microsoft.com/office/drawing/2014/main" id="{9842128C-0329-3280-A0F6-46EC51EB8C3F}"/>
                    </a:ext>
                  </a:extLst>
                </p:cNvPr>
                <p:cNvSpPr/>
                <p:nvPr/>
              </p:nvSpPr>
              <p:spPr>
                <a:xfrm>
                  <a:off x="3974235" y="4569505"/>
                  <a:ext cx="218365" cy="217674"/>
                </a:xfrm>
                <a:prstGeom prst="ellipse">
                  <a:avLst/>
                </a:prstGeom>
                <a:solidFill>
                  <a:srgbClr val="FAC890"/>
                </a:solidFill>
                <a:ln>
                  <a:solidFill>
                    <a:srgbClr val="FAC89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  <a:bevelB w="152400" h="50800" prst="softRound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Oval 78">
                  <a:extLst>
                    <a:ext uri="{FF2B5EF4-FFF2-40B4-BE49-F238E27FC236}">
                      <a16:creationId xmlns:a16="http://schemas.microsoft.com/office/drawing/2014/main" id="{4F52681E-E1BC-B01A-5D7A-5DC550543A35}"/>
                    </a:ext>
                  </a:extLst>
                </p:cNvPr>
                <p:cNvSpPr/>
                <p:nvPr/>
              </p:nvSpPr>
              <p:spPr>
                <a:xfrm>
                  <a:off x="4423746" y="4778052"/>
                  <a:ext cx="218365" cy="217674"/>
                </a:xfrm>
                <a:prstGeom prst="ellipse">
                  <a:avLst/>
                </a:prstGeom>
                <a:solidFill>
                  <a:srgbClr val="FAC890"/>
                </a:solidFill>
                <a:ln>
                  <a:solidFill>
                    <a:srgbClr val="FAC89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  <a:bevelB w="152400" h="50800" prst="softRound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Oval 79">
                  <a:extLst>
                    <a:ext uri="{FF2B5EF4-FFF2-40B4-BE49-F238E27FC236}">
                      <a16:creationId xmlns:a16="http://schemas.microsoft.com/office/drawing/2014/main" id="{ADB0E1DC-9595-44CB-DA39-50BD31962A8E}"/>
                    </a:ext>
                  </a:extLst>
                </p:cNvPr>
                <p:cNvSpPr/>
                <p:nvPr/>
              </p:nvSpPr>
              <p:spPr>
                <a:xfrm>
                  <a:off x="2760291" y="5357716"/>
                  <a:ext cx="210415" cy="177265"/>
                </a:xfrm>
                <a:prstGeom prst="ellipse">
                  <a:avLst/>
                </a:prstGeom>
                <a:solidFill>
                  <a:srgbClr val="FAC890"/>
                </a:solidFill>
                <a:ln>
                  <a:solidFill>
                    <a:srgbClr val="FAC89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  <a:bevelB w="152400" h="50800" prst="softRound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Oval 80">
                  <a:extLst>
                    <a:ext uri="{FF2B5EF4-FFF2-40B4-BE49-F238E27FC236}">
                      <a16:creationId xmlns:a16="http://schemas.microsoft.com/office/drawing/2014/main" id="{22F9F2DB-F509-81BF-4B37-831C83FC2C96}"/>
                    </a:ext>
                  </a:extLst>
                </p:cNvPr>
                <p:cNvSpPr/>
                <p:nvPr/>
              </p:nvSpPr>
              <p:spPr>
                <a:xfrm>
                  <a:off x="3069802" y="4931593"/>
                  <a:ext cx="210415" cy="177265"/>
                </a:xfrm>
                <a:prstGeom prst="ellipse">
                  <a:avLst/>
                </a:prstGeom>
                <a:solidFill>
                  <a:srgbClr val="FAC890"/>
                </a:solidFill>
                <a:ln>
                  <a:solidFill>
                    <a:srgbClr val="FAC89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  <a:bevelB w="152400" h="50800" prst="softRound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Oval 81">
                  <a:extLst>
                    <a:ext uri="{FF2B5EF4-FFF2-40B4-BE49-F238E27FC236}">
                      <a16:creationId xmlns:a16="http://schemas.microsoft.com/office/drawing/2014/main" id="{82B90BF0-B0F9-0110-0223-C75A793B89C0}"/>
                    </a:ext>
                  </a:extLst>
                </p:cNvPr>
                <p:cNvSpPr/>
                <p:nvPr/>
              </p:nvSpPr>
              <p:spPr>
                <a:xfrm>
                  <a:off x="4377325" y="5397956"/>
                  <a:ext cx="210415" cy="177265"/>
                </a:xfrm>
                <a:prstGeom prst="ellipse">
                  <a:avLst/>
                </a:prstGeom>
                <a:solidFill>
                  <a:srgbClr val="FAC890"/>
                </a:solidFill>
                <a:ln>
                  <a:solidFill>
                    <a:srgbClr val="FAC89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  <a:bevelB w="152400" h="50800" prst="softRound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Oval 82">
                  <a:extLst>
                    <a:ext uri="{FF2B5EF4-FFF2-40B4-BE49-F238E27FC236}">
                      <a16:creationId xmlns:a16="http://schemas.microsoft.com/office/drawing/2014/main" id="{75BFDE70-08C6-0907-3CF9-9CAA711D09F8}"/>
                    </a:ext>
                  </a:extLst>
                </p:cNvPr>
                <p:cNvSpPr/>
                <p:nvPr/>
              </p:nvSpPr>
              <p:spPr>
                <a:xfrm>
                  <a:off x="4132273" y="4887162"/>
                  <a:ext cx="210415" cy="177265"/>
                </a:xfrm>
                <a:prstGeom prst="ellipse">
                  <a:avLst/>
                </a:prstGeom>
                <a:solidFill>
                  <a:srgbClr val="FAC890"/>
                </a:solidFill>
                <a:ln>
                  <a:solidFill>
                    <a:srgbClr val="FAC89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  <a:bevelB w="152400" h="50800" prst="softRound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" name="Oval 83">
                  <a:extLst>
                    <a:ext uri="{FF2B5EF4-FFF2-40B4-BE49-F238E27FC236}">
                      <a16:creationId xmlns:a16="http://schemas.microsoft.com/office/drawing/2014/main" id="{A29FDC96-C264-64DE-0FDB-A731D0304137}"/>
                    </a:ext>
                  </a:extLst>
                </p:cNvPr>
                <p:cNvSpPr/>
                <p:nvPr/>
              </p:nvSpPr>
              <p:spPr>
                <a:xfrm>
                  <a:off x="2446431" y="4503467"/>
                  <a:ext cx="210415" cy="177265"/>
                </a:xfrm>
                <a:prstGeom prst="ellipse">
                  <a:avLst/>
                </a:prstGeom>
                <a:solidFill>
                  <a:srgbClr val="FAC890"/>
                </a:solidFill>
                <a:ln>
                  <a:solidFill>
                    <a:srgbClr val="FAC89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  <a:bevelB w="152400" h="50800" prst="softRound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Oval 84">
                  <a:extLst>
                    <a:ext uri="{FF2B5EF4-FFF2-40B4-BE49-F238E27FC236}">
                      <a16:creationId xmlns:a16="http://schemas.microsoft.com/office/drawing/2014/main" id="{89AD1016-09A0-401C-D0B9-4800AD1A6942}"/>
                    </a:ext>
                  </a:extLst>
                </p:cNvPr>
                <p:cNvSpPr/>
                <p:nvPr/>
              </p:nvSpPr>
              <p:spPr>
                <a:xfrm>
                  <a:off x="3687008" y="5333904"/>
                  <a:ext cx="206852" cy="253597"/>
                </a:xfrm>
                <a:prstGeom prst="ellipse">
                  <a:avLst/>
                </a:prstGeom>
                <a:solidFill>
                  <a:srgbClr val="FAC890"/>
                </a:solidFill>
                <a:ln>
                  <a:solidFill>
                    <a:srgbClr val="FAC89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  <a:bevelB w="152400" h="50800" prst="softRound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Oval 85">
                  <a:extLst>
                    <a:ext uri="{FF2B5EF4-FFF2-40B4-BE49-F238E27FC236}">
                      <a16:creationId xmlns:a16="http://schemas.microsoft.com/office/drawing/2014/main" id="{EA818A94-A697-89DE-17B6-BDDD9604DA0B}"/>
                    </a:ext>
                  </a:extLst>
                </p:cNvPr>
                <p:cNvSpPr/>
                <p:nvPr/>
              </p:nvSpPr>
              <p:spPr>
                <a:xfrm>
                  <a:off x="2400165" y="5188295"/>
                  <a:ext cx="210415" cy="177265"/>
                </a:xfrm>
                <a:prstGeom prst="ellipse">
                  <a:avLst/>
                </a:prstGeom>
                <a:solidFill>
                  <a:srgbClr val="FAC890"/>
                </a:solidFill>
                <a:ln>
                  <a:solidFill>
                    <a:srgbClr val="FAC89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  <a:bevelB w="152400" h="50800" prst="softRound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" name="Oval 86">
                  <a:extLst>
                    <a:ext uri="{FF2B5EF4-FFF2-40B4-BE49-F238E27FC236}">
                      <a16:creationId xmlns:a16="http://schemas.microsoft.com/office/drawing/2014/main" id="{D99C97C0-E18A-AD5B-3380-9D9AB4D0B358}"/>
                    </a:ext>
                  </a:extLst>
                </p:cNvPr>
                <p:cNvSpPr/>
                <p:nvPr/>
              </p:nvSpPr>
              <p:spPr>
                <a:xfrm>
                  <a:off x="3205864" y="5415521"/>
                  <a:ext cx="210415" cy="177265"/>
                </a:xfrm>
                <a:prstGeom prst="ellipse">
                  <a:avLst/>
                </a:prstGeom>
                <a:solidFill>
                  <a:srgbClr val="FAC890"/>
                </a:solidFill>
                <a:ln>
                  <a:solidFill>
                    <a:srgbClr val="FAC89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  <a:bevelB w="152400" h="50800" prst="softRound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Oval 87">
                  <a:extLst>
                    <a:ext uri="{FF2B5EF4-FFF2-40B4-BE49-F238E27FC236}">
                      <a16:creationId xmlns:a16="http://schemas.microsoft.com/office/drawing/2014/main" id="{CCB24EE7-0389-5673-102F-D0673DB00144}"/>
                    </a:ext>
                  </a:extLst>
                </p:cNvPr>
                <p:cNvSpPr/>
                <p:nvPr/>
              </p:nvSpPr>
              <p:spPr>
                <a:xfrm>
                  <a:off x="3807946" y="4469490"/>
                  <a:ext cx="210415" cy="177265"/>
                </a:xfrm>
                <a:prstGeom prst="ellipse">
                  <a:avLst/>
                </a:prstGeom>
                <a:solidFill>
                  <a:srgbClr val="FAC890"/>
                </a:solidFill>
                <a:ln>
                  <a:solidFill>
                    <a:srgbClr val="FAC89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  <a:bevelB w="152400" h="50800" prst="softRound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Oval 88">
                  <a:extLst>
                    <a:ext uri="{FF2B5EF4-FFF2-40B4-BE49-F238E27FC236}">
                      <a16:creationId xmlns:a16="http://schemas.microsoft.com/office/drawing/2014/main" id="{0AEB4984-84A0-7E02-220E-43729F3F0F0A}"/>
                    </a:ext>
                  </a:extLst>
                </p:cNvPr>
                <p:cNvSpPr/>
                <p:nvPr/>
              </p:nvSpPr>
              <p:spPr>
                <a:xfrm>
                  <a:off x="4072720" y="5127570"/>
                  <a:ext cx="210415" cy="177265"/>
                </a:xfrm>
                <a:prstGeom prst="ellipse">
                  <a:avLst/>
                </a:prstGeom>
                <a:solidFill>
                  <a:srgbClr val="FAC890"/>
                </a:solidFill>
                <a:ln>
                  <a:solidFill>
                    <a:srgbClr val="FAC89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  <a:bevelB w="152400" h="50800" prst="softRound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0" name="Oval 89">
                  <a:extLst>
                    <a:ext uri="{FF2B5EF4-FFF2-40B4-BE49-F238E27FC236}">
                      <a16:creationId xmlns:a16="http://schemas.microsoft.com/office/drawing/2014/main" id="{488D32D1-6AD5-6B84-45C1-ED8DFB0EC133}"/>
                    </a:ext>
                  </a:extLst>
                </p:cNvPr>
                <p:cNvSpPr/>
                <p:nvPr/>
              </p:nvSpPr>
              <p:spPr>
                <a:xfrm>
                  <a:off x="3485201" y="4468463"/>
                  <a:ext cx="210415" cy="177265"/>
                </a:xfrm>
                <a:prstGeom prst="ellipse">
                  <a:avLst/>
                </a:prstGeom>
                <a:solidFill>
                  <a:srgbClr val="FAC890"/>
                </a:solidFill>
                <a:ln>
                  <a:solidFill>
                    <a:srgbClr val="FAC89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  <a:bevelB w="152400" h="50800" prst="softRound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1" name="Oval 90">
                  <a:extLst>
                    <a:ext uri="{FF2B5EF4-FFF2-40B4-BE49-F238E27FC236}">
                      <a16:creationId xmlns:a16="http://schemas.microsoft.com/office/drawing/2014/main" id="{F400011D-CDAD-C7E0-6BD4-F22B1F733B6E}"/>
                    </a:ext>
                  </a:extLst>
                </p:cNvPr>
                <p:cNvSpPr/>
                <p:nvPr/>
              </p:nvSpPr>
              <p:spPr>
                <a:xfrm>
                  <a:off x="3060928" y="4454044"/>
                  <a:ext cx="210415" cy="177265"/>
                </a:xfrm>
                <a:prstGeom prst="ellipse">
                  <a:avLst/>
                </a:prstGeom>
                <a:solidFill>
                  <a:srgbClr val="FAC890"/>
                </a:solidFill>
                <a:ln>
                  <a:solidFill>
                    <a:srgbClr val="FAC89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  <a:bevelB w="152400" h="50800" prst="softRound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2" name="Oval 91">
                  <a:extLst>
                    <a:ext uri="{FF2B5EF4-FFF2-40B4-BE49-F238E27FC236}">
                      <a16:creationId xmlns:a16="http://schemas.microsoft.com/office/drawing/2014/main" id="{0BCC779C-4A06-D328-27CF-D6303E31139F}"/>
                    </a:ext>
                  </a:extLst>
                </p:cNvPr>
                <p:cNvSpPr/>
                <p:nvPr/>
              </p:nvSpPr>
              <p:spPr>
                <a:xfrm>
                  <a:off x="4407155" y="4443598"/>
                  <a:ext cx="210415" cy="177265"/>
                </a:xfrm>
                <a:prstGeom prst="ellipse">
                  <a:avLst/>
                </a:prstGeom>
                <a:solidFill>
                  <a:srgbClr val="FAC890"/>
                </a:solidFill>
                <a:ln>
                  <a:solidFill>
                    <a:srgbClr val="FAC89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  <a:bevelB w="152400" h="50800" prst="softRound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" name="Oval 92">
                  <a:extLst>
                    <a:ext uri="{FF2B5EF4-FFF2-40B4-BE49-F238E27FC236}">
                      <a16:creationId xmlns:a16="http://schemas.microsoft.com/office/drawing/2014/main" id="{E60E3DC3-8550-FCF3-7645-AAA35047D4E6}"/>
                    </a:ext>
                  </a:extLst>
                </p:cNvPr>
                <p:cNvSpPr/>
                <p:nvPr/>
              </p:nvSpPr>
              <p:spPr>
                <a:xfrm>
                  <a:off x="2446431" y="5396333"/>
                  <a:ext cx="210415" cy="196454"/>
                </a:xfrm>
                <a:prstGeom prst="ellipse">
                  <a:avLst/>
                </a:prstGeom>
                <a:solidFill>
                  <a:srgbClr val="FAC890"/>
                </a:solidFill>
                <a:ln>
                  <a:solidFill>
                    <a:srgbClr val="FAC89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  <a:bevelB w="152400" h="50800" prst="softRound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4" name="Oval 93">
                  <a:extLst>
                    <a:ext uri="{FF2B5EF4-FFF2-40B4-BE49-F238E27FC236}">
                      <a16:creationId xmlns:a16="http://schemas.microsoft.com/office/drawing/2014/main" id="{A6C1B731-2DE8-70FF-0958-ADDFAF88C7A6}"/>
                    </a:ext>
                  </a:extLst>
                </p:cNvPr>
                <p:cNvSpPr/>
                <p:nvPr/>
              </p:nvSpPr>
              <p:spPr>
                <a:xfrm>
                  <a:off x="2418899" y="4718477"/>
                  <a:ext cx="210415" cy="196454"/>
                </a:xfrm>
                <a:prstGeom prst="ellipse">
                  <a:avLst/>
                </a:prstGeom>
                <a:solidFill>
                  <a:srgbClr val="FAC890"/>
                </a:solidFill>
                <a:ln>
                  <a:solidFill>
                    <a:srgbClr val="FAC89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  <a:bevelB w="152400" h="50800" prst="softRound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Freeform 62">
                  <a:extLst>
                    <a:ext uri="{FF2B5EF4-FFF2-40B4-BE49-F238E27FC236}">
                      <a16:creationId xmlns:a16="http://schemas.microsoft.com/office/drawing/2014/main" id="{3E433491-3BFD-1A4B-AE4C-17D34CBC1965}"/>
                    </a:ext>
                  </a:extLst>
                </p:cNvPr>
                <p:cNvSpPr/>
                <p:nvPr/>
              </p:nvSpPr>
              <p:spPr>
                <a:xfrm>
                  <a:off x="3926103" y="1912018"/>
                  <a:ext cx="145285" cy="2454443"/>
                </a:xfrm>
                <a:custGeom>
                  <a:avLst/>
                  <a:gdLst>
                    <a:gd name="connsiteX0" fmla="*/ 132550 w 145285"/>
                    <a:gd name="connsiteY0" fmla="*/ 2454443 h 2454443"/>
                    <a:gd name="connsiteX1" fmla="*/ 132550 w 145285"/>
                    <a:gd name="connsiteY1" fmla="*/ 1503948 h 2454443"/>
                    <a:gd name="connsiteX2" fmla="*/ 202 w 145285"/>
                    <a:gd name="connsiteY2" fmla="*/ 998621 h 2454443"/>
                    <a:gd name="connsiteX3" fmla="*/ 108486 w 145285"/>
                    <a:gd name="connsiteY3" fmla="*/ 0 h 24544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5285" h="2454443">
                      <a:moveTo>
                        <a:pt x="132550" y="2454443"/>
                      </a:moveTo>
                      <a:cubicBezTo>
                        <a:pt x="143579" y="2100514"/>
                        <a:pt x="154608" y="1746585"/>
                        <a:pt x="132550" y="1503948"/>
                      </a:cubicBezTo>
                      <a:cubicBezTo>
                        <a:pt x="110492" y="1261311"/>
                        <a:pt x="4213" y="1249279"/>
                        <a:pt x="202" y="998621"/>
                      </a:cubicBezTo>
                      <a:cubicBezTo>
                        <a:pt x="-3809" y="747963"/>
                        <a:pt x="52338" y="373981"/>
                        <a:pt x="108486" y="0"/>
                      </a:cubicBezTo>
                    </a:path>
                  </a:pathLst>
                </a:custGeom>
                <a:noFill/>
                <a:ln w="285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24" name="Freeform 63">
                  <a:extLst>
                    <a:ext uri="{FF2B5EF4-FFF2-40B4-BE49-F238E27FC236}">
                      <a16:creationId xmlns:a16="http://schemas.microsoft.com/office/drawing/2014/main" id="{3C511B3F-DC52-A22C-1EB3-F74423C07B18}"/>
                    </a:ext>
                  </a:extLst>
                </p:cNvPr>
                <p:cNvSpPr/>
                <p:nvPr/>
              </p:nvSpPr>
              <p:spPr>
                <a:xfrm>
                  <a:off x="2489601" y="1895739"/>
                  <a:ext cx="171809" cy="541421"/>
                </a:xfrm>
                <a:custGeom>
                  <a:avLst/>
                  <a:gdLst>
                    <a:gd name="connsiteX0" fmla="*/ 171809 w 171809"/>
                    <a:gd name="connsiteY0" fmla="*/ 541421 h 541421"/>
                    <a:gd name="connsiteX1" fmla="*/ 3367 w 171809"/>
                    <a:gd name="connsiteY1" fmla="*/ 192505 h 541421"/>
                    <a:gd name="connsiteX2" fmla="*/ 75556 w 171809"/>
                    <a:gd name="connsiteY2" fmla="*/ 0 h 541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1809" h="541421">
                      <a:moveTo>
                        <a:pt x="171809" y="541421"/>
                      </a:moveTo>
                      <a:cubicBezTo>
                        <a:pt x="95609" y="412081"/>
                        <a:pt x="19409" y="282742"/>
                        <a:pt x="3367" y="192505"/>
                      </a:cubicBezTo>
                      <a:cubicBezTo>
                        <a:pt x="-12675" y="102268"/>
                        <a:pt x="31440" y="51134"/>
                        <a:pt x="75556" y="0"/>
                      </a:cubicBezTo>
                    </a:path>
                  </a:pathLst>
                </a:custGeom>
                <a:noFill/>
                <a:ln w="285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25" name="Freeform 64">
                  <a:extLst>
                    <a:ext uri="{FF2B5EF4-FFF2-40B4-BE49-F238E27FC236}">
                      <a16:creationId xmlns:a16="http://schemas.microsoft.com/office/drawing/2014/main" id="{8BD4601B-9852-401E-EC16-46FBCFE1086A}"/>
                    </a:ext>
                  </a:extLst>
                </p:cNvPr>
                <p:cNvSpPr/>
                <p:nvPr/>
              </p:nvSpPr>
              <p:spPr>
                <a:xfrm>
                  <a:off x="3678813" y="1912018"/>
                  <a:ext cx="247290" cy="962527"/>
                </a:xfrm>
                <a:custGeom>
                  <a:avLst/>
                  <a:gdLst>
                    <a:gd name="connsiteX0" fmla="*/ 247290 w 247290"/>
                    <a:gd name="connsiteY0" fmla="*/ 962527 h 962527"/>
                    <a:gd name="connsiteX1" fmla="*/ 6659 w 247290"/>
                    <a:gd name="connsiteY1" fmla="*/ 276727 h 962527"/>
                    <a:gd name="connsiteX2" fmla="*/ 90880 w 247290"/>
                    <a:gd name="connsiteY2" fmla="*/ 0 h 9625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47290" h="962527">
                      <a:moveTo>
                        <a:pt x="247290" y="962527"/>
                      </a:moveTo>
                      <a:cubicBezTo>
                        <a:pt x="140008" y="699837"/>
                        <a:pt x="32727" y="437148"/>
                        <a:pt x="6659" y="276727"/>
                      </a:cubicBezTo>
                      <a:cubicBezTo>
                        <a:pt x="-19409" y="116306"/>
                        <a:pt x="35735" y="58153"/>
                        <a:pt x="90880" y="0"/>
                      </a:cubicBezTo>
                    </a:path>
                  </a:pathLst>
                </a:custGeom>
                <a:noFill/>
                <a:ln w="285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27" name="Freeform 65">
                  <a:extLst>
                    <a:ext uri="{FF2B5EF4-FFF2-40B4-BE49-F238E27FC236}">
                      <a16:creationId xmlns:a16="http://schemas.microsoft.com/office/drawing/2014/main" id="{0010BBCD-CE3B-2252-27DF-630EEBEA66D3}"/>
                    </a:ext>
                  </a:extLst>
                </p:cNvPr>
                <p:cNvSpPr/>
                <p:nvPr/>
              </p:nvSpPr>
              <p:spPr>
                <a:xfrm>
                  <a:off x="4313786" y="1898608"/>
                  <a:ext cx="220844" cy="2020874"/>
                </a:xfrm>
                <a:custGeom>
                  <a:avLst/>
                  <a:gdLst>
                    <a:gd name="connsiteX0" fmla="*/ 0 w 201162"/>
                    <a:gd name="connsiteY0" fmla="*/ 1971675 h 1971675"/>
                    <a:gd name="connsiteX1" fmla="*/ 200025 w 201162"/>
                    <a:gd name="connsiteY1" fmla="*/ 1181100 h 1971675"/>
                    <a:gd name="connsiteX2" fmla="*/ 66675 w 201162"/>
                    <a:gd name="connsiteY2" fmla="*/ 0 h 1971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01162" h="1971675">
                      <a:moveTo>
                        <a:pt x="0" y="1971675"/>
                      </a:moveTo>
                      <a:cubicBezTo>
                        <a:pt x="94456" y="1740693"/>
                        <a:pt x="188913" y="1509712"/>
                        <a:pt x="200025" y="1181100"/>
                      </a:cubicBezTo>
                      <a:cubicBezTo>
                        <a:pt x="211137" y="852488"/>
                        <a:pt x="138906" y="426244"/>
                        <a:pt x="66675" y="0"/>
                      </a:cubicBezTo>
                    </a:path>
                  </a:pathLst>
                </a:custGeom>
                <a:noFill/>
                <a:ln w="285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28" name="Oval 1027">
                  <a:extLst>
                    <a:ext uri="{FF2B5EF4-FFF2-40B4-BE49-F238E27FC236}">
                      <a16:creationId xmlns:a16="http://schemas.microsoft.com/office/drawing/2014/main" id="{E7CBBAD6-0AFD-1576-309E-1C295FDAF0DC}"/>
                    </a:ext>
                  </a:extLst>
                </p:cNvPr>
                <p:cNvSpPr/>
                <p:nvPr/>
              </p:nvSpPr>
              <p:spPr>
                <a:xfrm>
                  <a:off x="4211030" y="3893878"/>
                  <a:ext cx="218365" cy="21767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C00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  <a:bevelB w="152400" h="50800" prst="softRound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29" name="Freeform 67">
                  <a:extLst>
                    <a:ext uri="{FF2B5EF4-FFF2-40B4-BE49-F238E27FC236}">
                      <a16:creationId xmlns:a16="http://schemas.microsoft.com/office/drawing/2014/main" id="{BCCAD9FB-A3C9-B7B5-113A-7FB35C1F3DBB}"/>
                    </a:ext>
                  </a:extLst>
                </p:cNvPr>
                <p:cNvSpPr/>
                <p:nvPr/>
              </p:nvSpPr>
              <p:spPr>
                <a:xfrm>
                  <a:off x="4427239" y="3278362"/>
                  <a:ext cx="218364" cy="354841"/>
                </a:xfrm>
                <a:custGeom>
                  <a:avLst/>
                  <a:gdLst>
                    <a:gd name="connsiteX0" fmla="*/ 0 w 218364"/>
                    <a:gd name="connsiteY0" fmla="*/ 354841 h 354841"/>
                    <a:gd name="connsiteX1" fmla="*/ 150126 w 218364"/>
                    <a:gd name="connsiteY1" fmla="*/ 177421 h 354841"/>
                    <a:gd name="connsiteX2" fmla="*/ 218364 w 218364"/>
                    <a:gd name="connsiteY2" fmla="*/ 0 h 3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18364" h="354841">
                      <a:moveTo>
                        <a:pt x="0" y="354841"/>
                      </a:moveTo>
                      <a:cubicBezTo>
                        <a:pt x="56866" y="295701"/>
                        <a:pt x="113732" y="236561"/>
                        <a:pt x="150126" y="177421"/>
                      </a:cubicBezTo>
                      <a:cubicBezTo>
                        <a:pt x="186520" y="118281"/>
                        <a:pt x="202442" y="59140"/>
                        <a:pt x="218364" y="0"/>
                      </a:cubicBezTo>
                    </a:path>
                  </a:pathLst>
                </a:custGeom>
                <a:noFill/>
                <a:ln w="285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0" name="Freeform 68">
                  <a:extLst>
                    <a:ext uri="{FF2B5EF4-FFF2-40B4-BE49-F238E27FC236}">
                      <a16:creationId xmlns:a16="http://schemas.microsoft.com/office/drawing/2014/main" id="{4EC2653C-DEE6-57B8-D097-0CD685C93D11}"/>
                    </a:ext>
                  </a:extLst>
                </p:cNvPr>
                <p:cNvSpPr/>
                <p:nvPr/>
              </p:nvSpPr>
              <p:spPr>
                <a:xfrm>
                  <a:off x="4520023" y="1915596"/>
                  <a:ext cx="109639" cy="907576"/>
                </a:xfrm>
                <a:custGeom>
                  <a:avLst/>
                  <a:gdLst>
                    <a:gd name="connsiteX0" fmla="*/ 0 w 109639"/>
                    <a:gd name="connsiteY0" fmla="*/ 907576 h 907576"/>
                    <a:gd name="connsiteX1" fmla="*/ 109182 w 109639"/>
                    <a:gd name="connsiteY1" fmla="*/ 545911 h 907576"/>
                    <a:gd name="connsiteX2" fmla="*/ 40943 w 109639"/>
                    <a:gd name="connsiteY2" fmla="*/ 136478 h 907576"/>
                    <a:gd name="connsiteX3" fmla="*/ 88710 w 109639"/>
                    <a:gd name="connsiteY3" fmla="*/ 0 h 9075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9639" h="907576">
                      <a:moveTo>
                        <a:pt x="0" y="907576"/>
                      </a:moveTo>
                      <a:cubicBezTo>
                        <a:pt x="51179" y="791001"/>
                        <a:pt x="102358" y="674427"/>
                        <a:pt x="109182" y="545911"/>
                      </a:cubicBezTo>
                      <a:cubicBezTo>
                        <a:pt x="116006" y="417395"/>
                        <a:pt x="44355" y="227463"/>
                        <a:pt x="40943" y="136478"/>
                      </a:cubicBezTo>
                      <a:cubicBezTo>
                        <a:pt x="37531" y="45493"/>
                        <a:pt x="63120" y="22746"/>
                        <a:pt x="88710" y="0"/>
                      </a:cubicBezTo>
                    </a:path>
                  </a:pathLst>
                </a:custGeom>
                <a:noFill/>
                <a:ln w="285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1" name="Freeform 69">
                  <a:extLst>
                    <a:ext uri="{FF2B5EF4-FFF2-40B4-BE49-F238E27FC236}">
                      <a16:creationId xmlns:a16="http://schemas.microsoft.com/office/drawing/2014/main" id="{E63D979E-3990-D89F-B4B3-A129159F948A}"/>
                    </a:ext>
                  </a:extLst>
                </p:cNvPr>
                <p:cNvSpPr/>
                <p:nvPr/>
              </p:nvSpPr>
              <p:spPr>
                <a:xfrm>
                  <a:off x="3952875" y="2428822"/>
                  <a:ext cx="200025" cy="76253"/>
                </a:xfrm>
                <a:custGeom>
                  <a:avLst/>
                  <a:gdLst>
                    <a:gd name="connsiteX0" fmla="*/ 0 w 200025"/>
                    <a:gd name="connsiteY0" fmla="*/ 76253 h 76253"/>
                    <a:gd name="connsiteX1" fmla="*/ 123825 w 200025"/>
                    <a:gd name="connsiteY1" fmla="*/ 53 h 76253"/>
                    <a:gd name="connsiteX2" fmla="*/ 200025 w 200025"/>
                    <a:gd name="connsiteY2" fmla="*/ 66728 h 762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00025" h="76253">
                      <a:moveTo>
                        <a:pt x="0" y="76253"/>
                      </a:moveTo>
                      <a:cubicBezTo>
                        <a:pt x="45244" y="38946"/>
                        <a:pt x="90488" y="1640"/>
                        <a:pt x="123825" y="53"/>
                      </a:cubicBezTo>
                      <a:cubicBezTo>
                        <a:pt x="157162" y="-1534"/>
                        <a:pt x="178593" y="32597"/>
                        <a:pt x="200025" y="66728"/>
                      </a:cubicBezTo>
                    </a:path>
                  </a:pathLst>
                </a:custGeom>
                <a:noFill/>
                <a:ln w="285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2" name="Freeform 70">
                  <a:extLst>
                    <a:ext uri="{FF2B5EF4-FFF2-40B4-BE49-F238E27FC236}">
                      <a16:creationId xmlns:a16="http://schemas.microsoft.com/office/drawing/2014/main" id="{473991DD-2C91-5D45-E330-9186B2B02064}"/>
                    </a:ext>
                  </a:extLst>
                </p:cNvPr>
                <p:cNvSpPr/>
                <p:nvPr/>
              </p:nvSpPr>
              <p:spPr>
                <a:xfrm>
                  <a:off x="2695725" y="1921806"/>
                  <a:ext cx="638175" cy="1476375"/>
                </a:xfrm>
                <a:custGeom>
                  <a:avLst/>
                  <a:gdLst>
                    <a:gd name="connsiteX0" fmla="*/ 0 w 638175"/>
                    <a:gd name="connsiteY0" fmla="*/ 1476375 h 1476375"/>
                    <a:gd name="connsiteX1" fmla="*/ 476250 w 638175"/>
                    <a:gd name="connsiteY1" fmla="*/ 1019175 h 1476375"/>
                    <a:gd name="connsiteX2" fmla="*/ 514350 w 638175"/>
                    <a:gd name="connsiteY2" fmla="*/ 438150 h 1476375"/>
                    <a:gd name="connsiteX3" fmla="*/ 638175 w 638175"/>
                    <a:gd name="connsiteY3" fmla="*/ 0 h 14763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38175" h="1476375">
                      <a:moveTo>
                        <a:pt x="0" y="1476375"/>
                      </a:moveTo>
                      <a:cubicBezTo>
                        <a:pt x="195262" y="1334294"/>
                        <a:pt x="390525" y="1192213"/>
                        <a:pt x="476250" y="1019175"/>
                      </a:cubicBezTo>
                      <a:cubicBezTo>
                        <a:pt x="561975" y="846137"/>
                        <a:pt x="487363" y="608012"/>
                        <a:pt x="514350" y="438150"/>
                      </a:cubicBezTo>
                      <a:cubicBezTo>
                        <a:pt x="541337" y="268288"/>
                        <a:pt x="589756" y="134144"/>
                        <a:pt x="638175" y="0"/>
                      </a:cubicBezTo>
                    </a:path>
                  </a:pathLst>
                </a:custGeom>
                <a:noFill/>
                <a:ln w="285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3" name="Oval 1032">
                  <a:extLst>
                    <a:ext uri="{FF2B5EF4-FFF2-40B4-BE49-F238E27FC236}">
                      <a16:creationId xmlns:a16="http://schemas.microsoft.com/office/drawing/2014/main" id="{D44176E4-90DF-6BA8-F99B-EB081FBB2677}"/>
                    </a:ext>
                  </a:extLst>
                </p:cNvPr>
                <p:cNvSpPr/>
                <p:nvPr/>
              </p:nvSpPr>
              <p:spPr>
                <a:xfrm>
                  <a:off x="3816454" y="1703685"/>
                  <a:ext cx="127777" cy="6823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4" name="Left Brace 1033">
                  <a:extLst>
                    <a:ext uri="{FF2B5EF4-FFF2-40B4-BE49-F238E27FC236}">
                      <a16:creationId xmlns:a16="http://schemas.microsoft.com/office/drawing/2014/main" id="{7190B12C-310C-54FB-6541-802575ED33A2}"/>
                    </a:ext>
                  </a:extLst>
                </p:cNvPr>
                <p:cNvSpPr/>
                <p:nvPr/>
              </p:nvSpPr>
              <p:spPr>
                <a:xfrm>
                  <a:off x="5404172" y="1346642"/>
                  <a:ext cx="233886" cy="1212484"/>
                </a:xfrm>
                <a:prstGeom prst="leftBrace">
                  <a:avLst>
                    <a:gd name="adj1" fmla="val 8333"/>
                    <a:gd name="adj2" fmla="val 50000"/>
                  </a:avLst>
                </a:prstGeom>
                <a:ln w="19050"/>
                <a:scene3d>
                  <a:camera prst="orthographicFront">
                    <a:rot lat="0" lon="10800000" rev="0"/>
                  </a:camera>
                  <a:lightRig rig="threePt" dir="t"/>
                </a:scene3d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1035" name="TextBox 1034">
                  <a:extLst>
                    <a:ext uri="{FF2B5EF4-FFF2-40B4-BE49-F238E27FC236}">
                      <a16:creationId xmlns:a16="http://schemas.microsoft.com/office/drawing/2014/main" id="{C8C55409-440E-05AC-394F-7FB70E6ECF9E}"/>
                    </a:ext>
                  </a:extLst>
                </p:cNvPr>
                <p:cNvSpPr txBox="1"/>
                <p:nvPr/>
              </p:nvSpPr>
              <p:spPr>
                <a:xfrm>
                  <a:off x="5635813" y="1749504"/>
                  <a:ext cx="1361270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pl-PL" sz="2000" dirty="0"/>
                    <a:t>EPIDERMIS</a:t>
                  </a:r>
                  <a:endParaRPr lang="en-US" dirty="0"/>
                </a:p>
              </p:txBody>
            </p:sp>
            <p:sp>
              <p:nvSpPr>
                <p:cNvPr id="1036" name="TextBox 1035">
                  <a:extLst>
                    <a:ext uri="{FF2B5EF4-FFF2-40B4-BE49-F238E27FC236}">
                      <a16:creationId xmlns:a16="http://schemas.microsoft.com/office/drawing/2014/main" id="{F7DC6B44-6A33-5669-3DF3-93DDDFB78D20}"/>
                    </a:ext>
                  </a:extLst>
                </p:cNvPr>
                <p:cNvSpPr txBox="1"/>
                <p:nvPr/>
              </p:nvSpPr>
              <p:spPr>
                <a:xfrm>
                  <a:off x="5640242" y="3016473"/>
                  <a:ext cx="1031051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pl-PL" sz="2000" b="1" dirty="0"/>
                    <a:t>DERMIS</a:t>
                  </a:r>
                  <a:endParaRPr lang="en-US" b="1" dirty="0"/>
                </a:p>
              </p:txBody>
            </p:sp>
            <p:sp>
              <p:nvSpPr>
                <p:cNvPr id="1037" name="TextBox 1036">
                  <a:extLst>
                    <a:ext uri="{FF2B5EF4-FFF2-40B4-BE49-F238E27FC236}">
                      <a16:creationId xmlns:a16="http://schemas.microsoft.com/office/drawing/2014/main" id="{591F4FAB-6B67-B207-9C9D-5A6BAD0E0FEF}"/>
                    </a:ext>
                  </a:extLst>
                </p:cNvPr>
                <p:cNvSpPr txBox="1"/>
                <p:nvPr/>
              </p:nvSpPr>
              <p:spPr>
                <a:xfrm>
                  <a:off x="5675208" y="4243366"/>
                  <a:ext cx="1596912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pl-PL" sz="2000" dirty="0"/>
                    <a:t>HYPODERMIS</a:t>
                  </a:r>
                  <a:endParaRPr lang="en-US" dirty="0"/>
                </a:p>
              </p:txBody>
            </p:sp>
            <p:sp>
              <p:nvSpPr>
                <p:cNvPr id="1038" name="Left Brace 1037">
                  <a:extLst>
                    <a:ext uri="{FF2B5EF4-FFF2-40B4-BE49-F238E27FC236}">
                      <a16:creationId xmlns:a16="http://schemas.microsoft.com/office/drawing/2014/main" id="{55044956-EEC4-ED8E-F02F-CF7657A81144}"/>
                    </a:ext>
                  </a:extLst>
                </p:cNvPr>
                <p:cNvSpPr/>
                <p:nvPr/>
              </p:nvSpPr>
              <p:spPr>
                <a:xfrm>
                  <a:off x="5414688" y="2594897"/>
                  <a:ext cx="233886" cy="1212484"/>
                </a:xfrm>
                <a:prstGeom prst="leftBrace">
                  <a:avLst>
                    <a:gd name="adj1" fmla="val 8333"/>
                    <a:gd name="adj2" fmla="val 50000"/>
                  </a:avLst>
                </a:prstGeom>
                <a:ln w="19050"/>
                <a:scene3d>
                  <a:camera prst="orthographicFront">
                    <a:rot lat="0" lon="10800000" rev="0"/>
                  </a:camera>
                  <a:lightRig rig="threePt" dir="t"/>
                </a:scene3d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1039" name="Left Brace 1038">
                  <a:extLst>
                    <a:ext uri="{FF2B5EF4-FFF2-40B4-BE49-F238E27FC236}">
                      <a16:creationId xmlns:a16="http://schemas.microsoft.com/office/drawing/2014/main" id="{6FE29511-3D3C-ADBE-07BC-9BB18239680D}"/>
                    </a:ext>
                  </a:extLst>
                </p:cNvPr>
                <p:cNvSpPr/>
                <p:nvPr/>
              </p:nvSpPr>
              <p:spPr>
                <a:xfrm>
                  <a:off x="5425232" y="3817989"/>
                  <a:ext cx="233886" cy="1212484"/>
                </a:xfrm>
                <a:prstGeom prst="leftBrace">
                  <a:avLst>
                    <a:gd name="adj1" fmla="val 8333"/>
                    <a:gd name="adj2" fmla="val 50000"/>
                  </a:avLst>
                </a:prstGeom>
                <a:ln w="19050"/>
                <a:scene3d>
                  <a:camera prst="orthographicFront">
                    <a:rot lat="0" lon="10800000" rev="0"/>
                  </a:camera>
                  <a:lightRig rig="threePt" dir="t"/>
                </a:scene3d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</p:grpSp>
          <p:sp>
            <p:nvSpPr>
              <p:cNvPr id="1047" name="TextBox 1046">
                <a:extLst>
                  <a:ext uri="{FF2B5EF4-FFF2-40B4-BE49-F238E27FC236}">
                    <a16:creationId xmlns:a16="http://schemas.microsoft.com/office/drawing/2014/main" id="{4C7B0595-17EB-B485-AC7E-E14F2CCA6A39}"/>
                  </a:ext>
                </a:extLst>
              </p:cNvPr>
              <p:cNvSpPr txBox="1"/>
              <p:nvPr/>
            </p:nvSpPr>
            <p:spPr>
              <a:xfrm flipH="1">
                <a:off x="6479929" y="3006799"/>
                <a:ext cx="242559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E" sz="2400" b="1" dirty="0"/>
                  <a:t>fibroblasts</a:t>
                </a:r>
              </a:p>
            </p:txBody>
          </p:sp>
          <p:pic>
            <p:nvPicPr>
              <p:cNvPr id="2" name="Picture 6">
                <a:extLst>
                  <a:ext uri="{FF2B5EF4-FFF2-40B4-BE49-F238E27FC236}">
                    <a16:creationId xmlns:a16="http://schemas.microsoft.com/office/drawing/2014/main" id="{6CC29314-C611-379F-3CCF-AB2FF79F7AF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86441" y="2299170"/>
                <a:ext cx="1914525" cy="1914525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22" name="Picture 1721">
                <a:extLst>
                  <a:ext uri="{FF2B5EF4-FFF2-40B4-BE49-F238E27FC236}">
                    <a16:creationId xmlns:a16="http://schemas.microsoft.com/office/drawing/2014/main" id="{5DC1AF96-76C2-2E3B-5D5B-7A457F25BB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610600" y="3359080"/>
                <a:ext cx="2892025" cy="2456294"/>
              </a:xfrm>
              <a:prstGeom prst="rect">
                <a:avLst/>
              </a:prstGeom>
            </p:spPr>
          </p:pic>
          <p:sp>
            <p:nvSpPr>
              <p:cNvPr id="1723" name="Arrow: Right 1722">
                <a:extLst>
                  <a:ext uri="{FF2B5EF4-FFF2-40B4-BE49-F238E27FC236}">
                    <a16:creationId xmlns:a16="http://schemas.microsoft.com/office/drawing/2014/main" id="{74767970-EF87-8EC6-A653-C863AA107A30}"/>
                  </a:ext>
                </a:extLst>
              </p:cNvPr>
              <p:cNvSpPr/>
              <p:nvPr/>
            </p:nvSpPr>
            <p:spPr>
              <a:xfrm rot="1128257">
                <a:off x="6520627" y="3766478"/>
                <a:ext cx="2170314" cy="420483"/>
              </a:xfrm>
              <a:prstGeom prst="rightArrow">
                <a:avLst/>
              </a:prstGeom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sp>
          <p:nvSpPr>
            <p:cNvPr id="1724" name="Titel 1">
              <a:extLst>
                <a:ext uri="{FF2B5EF4-FFF2-40B4-BE49-F238E27FC236}">
                  <a16:creationId xmlns:a16="http://schemas.microsoft.com/office/drawing/2014/main" id="{F5956F9B-C98B-950A-8B2C-FA7C64923698}"/>
                </a:ext>
              </a:extLst>
            </p:cNvPr>
            <p:cNvSpPr txBox="1">
              <a:spLocks/>
            </p:cNvSpPr>
            <p:nvPr/>
          </p:nvSpPr>
          <p:spPr>
            <a:xfrm>
              <a:off x="6842801" y="5456061"/>
              <a:ext cx="2892026" cy="1156104"/>
            </a:xfrm>
            <a:prstGeom prst="rect">
              <a:avLst/>
            </a:prstGeom>
          </p:spPr>
          <p:txBody>
            <a:bodyPr vert="horz" lIns="91440" tIns="45720" rIns="91440" bIns="45720" rtlCol="0" anchor="t" anchorCtr="0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1" kern="1200">
                  <a:solidFill>
                    <a:srgbClr val="482714"/>
                  </a:solidFill>
                  <a:latin typeface="+mn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IE" sz="2400" dirty="0">
                  <a:solidFill>
                    <a:schemeClr val="tx1"/>
                  </a:solidFill>
                </a:rPr>
                <a:t>Skin extracellular matrix (ECM)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951888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4377C7-2E20-635C-11EE-BE33EDBF79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Θέση αριθμού διαφάνειας 6">
            <a:extLst>
              <a:ext uri="{FF2B5EF4-FFF2-40B4-BE49-F238E27FC236}">
                <a16:creationId xmlns:a16="http://schemas.microsoft.com/office/drawing/2014/main" id="{732BA3B6-0811-AB19-29CA-F57ECFF36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456112" cy="365125"/>
          </a:xfrm>
        </p:spPr>
        <p:txBody>
          <a:bodyPr/>
          <a:lstStyle/>
          <a:p>
            <a:fld id="{5EDFA327-AAB6-400E-A2BF-88C11F79FBA0}" type="slidenum">
              <a:rPr lang="el-GR" smtClean="0"/>
              <a:t>9</a:t>
            </a:fld>
            <a:endParaRPr lang="el-GR" dirty="0"/>
          </a:p>
        </p:txBody>
      </p:sp>
      <p:sp>
        <p:nvSpPr>
          <p:cNvPr id="67" name="Titel 1">
            <a:extLst>
              <a:ext uri="{FF2B5EF4-FFF2-40B4-BE49-F238E27FC236}">
                <a16:creationId xmlns:a16="http://schemas.microsoft.com/office/drawing/2014/main" id="{59F5C8E2-5562-BE5B-94AD-5DBCDC407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701" y="396876"/>
            <a:ext cx="9162011" cy="1156104"/>
          </a:xfrm>
        </p:spPr>
        <p:txBody>
          <a:bodyPr anchor="t" anchorCtr="0">
            <a:normAutofit/>
          </a:bodyPr>
          <a:lstStyle/>
          <a:p>
            <a:r>
              <a:rPr lang="en-IE" dirty="0"/>
              <a:t>Skin extracellular matrix (ECM)</a:t>
            </a:r>
          </a:p>
        </p:txBody>
      </p:sp>
      <p:grpSp>
        <p:nvGrpSpPr>
          <p:cNvPr id="2148" name="Group 2147">
            <a:extLst>
              <a:ext uri="{FF2B5EF4-FFF2-40B4-BE49-F238E27FC236}">
                <a16:creationId xmlns:a16="http://schemas.microsoft.com/office/drawing/2014/main" id="{02513FBF-83EE-2CA5-72DF-9702F8640E15}"/>
              </a:ext>
            </a:extLst>
          </p:cNvPr>
          <p:cNvGrpSpPr/>
          <p:nvPr/>
        </p:nvGrpSpPr>
        <p:grpSpPr>
          <a:xfrm>
            <a:off x="553916" y="1485231"/>
            <a:ext cx="4588281" cy="3887537"/>
            <a:chOff x="5383638" y="770681"/>
            <a:chExt cx="5121932" cy="4572894"/>
          </a:xfrm>
        </p:grpSpPr>
        <p:grpSp>
          <p:nvGrpSpPr>
            <p:cNvPr id="2119" name="Group 2118">
              <a:extLst>
                <a:ext uri="{FF2B5EF4-FFF2-40B4-BE49-F238E27FC236}">
                  <a16:creationId xmlns:a16="http://schemas.microsoft.com/office/drawing/2014/main" id="{82E183EB-B884-40CD-57F5-2596EAD3A59D}"/>
                </a:ext>
              </a:extLst>
            </p:cNvPr>
            <p:cNvGrpSpPr/>
            <p:nvPr/>
          </p:nvGrpSpPr>
          <p:grpSpPr>
            <a:xfrm>
              <a:off x="7129431" y="3909993"/>
              <a:ext cx="1016000" cy="914400"/>
              <a:chOff x="440151" y="2674060"/>
              <a:chExt cx="1016000" cy="914400"/>
            </a:xfrm>
          </p:grpSpPr>
          <p:sp>
            <p:nvSpPr>
              <p:cNvPr id="2120" name="Oval 2119">
                <a:extLst>
                  <a:ext uri="{FF2B5EF4-FFF2-40B4-BE49-F238E27FC236}">
                    <a16:creationId xmlns:a16="http://schemas.microsoft.com/office/drawing/2014/main" id="{15EF6E66-FBED-117F-207C-008BCD330EED}"/>
                  </a:ext>
                </a:extLst>
              </p:cNvPr>
              <p:cNvSpPr/>
              <p:nvPr/>
            </p:nvSpPr>
            <p:spPr>
              <a:xfrm>
                <a:off x="1049751" y="2674060"/>
                <a:ext cx="101600" cy="101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121" name="Oval 2120">
                <a:extLst>
                  <a:ext uri="{FF2B5EF4-FFF2-40B4-BE49-F238E27FC236}">
                    <a16:creationId xmlns:a16="http://schemas.microsoft.com/office/drawing/2014/main" id="{D51F13CD-7211-4754-416F-76F4E191A404}"/>
                  </a:ext>
                </a:extLst>
              </p:cNvPr>
              <p:cNvSpPr/>
              <p:nvPr/>
            </p:nvSpPr>
            <p:spPr>
              <a:xfrm>
                <a:off x="1049751" y="2775660"/>
                <a:ext cx="101600" cy="101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122" name="Oval 2121">
                <a:extLst>
                  <a:ext uri="{FF2B5EF4-FFF2-40B4-BE49-F238E27FC236}">
                    <a16:creationId xmlns:a16="http://schemas.microsoft.com/office/drawing/2014/main" id="{5D895F0B-EC04-5798-B9C4-9D0C3343EDB3}"/>
                  </a:ext>
                </a:extLst>
              </p:cNvPr>
              <p:cNvSpPr/>
              <p:nvPr/>
            </p:nvSpPr>
            <p:spPr>
              <a:xfrm>
                <a:off x="1049751" y="2877260"/>
                <a:ext cx="101600" cy="101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123" name="Oval 2122">
                <a:extLst>
                  <a:ext uri="{FF2B5EF4-FFF2-40B4-BE49-F238E27FC236}">
                    <a16:creationId xmlns:a16="http://schemas.microsoft.com/office/drawing/2014/main" id="{150E5D11-FF99-0F94-CBBF-B7A335195D62}"/>
                  </a:ext>
                </a:extLst>
              </p:cNvPr>
              <p:cNvSpPr/>
              <p:nvPr/>
            </p:nvSpPr>
            <p:spPr>
              <a:xfrm>
                <a:off x="1151351" y="2877260"/>
                <a:ext cx="101600" cy="101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124" name="Oval 2123">
                <a:extLst>
                  <a:ext uri="{FF2B5EF4-FFF2-40B4-BE49-F238E27FC236}">
                    <a16:creationId xmlns:a16="http://schemas.microsoft.com/office/drawing/2014/main" id="{FC2C5C10-F488-4CEB-D574-F71BDA5EB18C}"/>
                  </a:ext>
                </a:extLst>
              </p:cNvPr>
              <p:cNvSpPr/>
              <p:nvPr/>
            </p:nvSpPr>
            <p:spPr>
              <a:xfrm>
                <a:off x="1252951" y="2877260"/>
                <a:ext cx="101600" cy="101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125" name="Oval 2124">
                <a:extLst>
                  <a:ext uri="{FF2B5EF4-FFF2-40B4-BE49-F238E27FC236}">
                    <a16:creationId xmlns:a16="http://schemas.microsoft.com/office/drawing/2014/main" id="{7EF6A0C1-D6E0-BDB4-70FF-4B63F0161D48}"/>
                  </a:ext>
                </a:extLst>
              </p:cNvPr>
              <p:cNvSpPr/>
              <p:nvPr/>
            </p:nvSpPr>
            <p:spPr>
              <a:xfrm>
                <a:off x="1049751" y="2978860"/>
                <a:ext cx="101600" cy="101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126" name="Oval 2125">
                <a:extLst>
                  <a:ext uri="{FF2B5EF4-FFF2-40B4-BE49-F238E27FC236}">
                    <a16:creationId xmlns:a16="http://schemas.microsoft.com/office/drawing/2014/main" id="{9B755BF1-6B40-232D-FAB7-E376402E2DB3}"/>
                  </a:ext>
                </a:extLst>
              </p:cNvPr>
              <p:cNvSpPr/>
              <p:nvPr/>
            </p:nvSpPr>
            <p:spPr>
              <a:xfrm>
                <a:off x="1049751" y="3080460"/>
                <a:ext cx="101600" cy="101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127" name="Oval 2126">
                <a:extLst>
                  <a:ext uri="{FF2B5EF4-FFF2-40B4-BE49-F238E27FC236}">
                    <a16:creationId xmlns:a16="http://schemas.microsoft.com/office/drawing/2014/main" id="{B04B8A7A-C2FE-7656-C55F-3715C9D198E2}"/>
                  </a:ext>
                </a:extLst>
              </p:cNvPr>
              <p:cNvSpPr/>
              <p:nvPr/>
            </p:nvSpPr>
            <p:spPr>
              <a:xfrm>
                <a:off x="1049751" y="3182060"/>
                <a:ext cx="101600" cy="101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128" name="Oval 2127">
                <a:extLst>
                  <a:ext uri="{FF2B5EF4-FFF2-40B4-BE49-F238E27FC236}">
                    <a16:creationId xmlns:a16="http://schemas.microsoft.com/office/drawing/2014/main" id="{B3C3138D-79D1-EF0C-9DF6-93D2A27E0B25}"/>
                  </a:ext>
                </a:extLst>
              </p:cNvPr>
              <p:cNvSpPr/>
              <p:nvPr/>
            </p:nvSpPr>
            <p:spPr>
              <a:xfrm>
                <a:off x="1049751" y="3283660"/>
                <a:ext cx="101600" cy="101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129" name="Oval 2128">
                <a:extLst>
                  <a:ext uri="{FF2B5EF4-FFF2-40B4-BE49-F238E27FC236}">
                    <a16:creationId xmlns:a16="http://schemas.microsoft.com/office/drawing/2014/main" id="{EFB0DAD3-1FCC-DB9F-ED97-3393CF3E00DB}"/>
                  </a:ext>
                </a:extLst>
              </p:cNvPr>
              <p:cNvSpPr/>
              <p:nvPr/>
            </p:nvSpPr>
            <p:spPr>
              <a:xfrm>
                <a:off x="1049751" y="3385260"/>
                <a:ext cx="101600" cy="101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130" name="Oval 2129">
                <a:extLst>
                  <a:ext uri="{FF2B5EF4-FFF2-40B4-BE49-F238E27FC236}">
                    <a16:creationId xmlns:a16="http://schemas.microsoft.com/office/drawing/2014/main" id="{B6017537-780A-0CDF-4AEC-FC2A346854A2}"/>
                  </a:ext>
                </a:extLst>
              </p:cNvPr>
              <p:cNvSpPr/>
              <p:nvPr/>
            </p:nvSpPr>
            <p:spPr>
              <a:xfrm>
                <a:off x="1049751" y="3486860"/>
                <a:ext cx="101600" cy="101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131" name="Oval 2130">
                <a:extLst>
                  <a:ext uri="{FF2B5EF4-FFF2-40B4-BE49-F238E27FC236}">
                    <a16:creationId xmlns:a16="http://schemas.microsoft.com/office/drawing/2014/main" id="{A7B88C3E-7049-BE24-C0B5-F803D4EFC464}"/>
                  </a:ext>
                </a:extLst>
              </p:cNvPr>
              <p:cNvSpPr/>
              <p:nvPr/>
            </p:nvSpPr>
            <p:spPr>
              <a:xfrm>
                <a:off x="1354551" y="2877260"/>
                <a:ext cx="101600" cy="101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132" name="Oval 2131">
                <a:extLst>
                  <a:ext uri="{FF2B5EF4-FFF2-40B4-BE49-F238E27FC236}">
                    <a16:creationId xmlns:a16="http://schemas.microsoft.com/office/drawing/2014/main" id="{7A0E31B0-9B99-0958-F505-97A9407A1AD7}"/>
                  </a:ext>
                </a:extLst>
              </p:cNvPr>
              <p:cNvSpPr/>
              <p:nvPr/>
            </p:nvSpPr>
            <p:spPr>
              <a:xfrm>
                <a:off x="643351" y="3084670"/>
                <a:ext cx="101600" cy="101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133" name="Oval 2132">
                <a:extLst>
                  <a:ext uri="{FF2B5EF4-FFF2-40B4-BE49-F238E27FC236}">
                    <a16:creationId xmlns:a16="http://schemas.microsoft.com/office/drawing/2014/main" id="{F4070243-2B52-68BE-5EBF-5AD7D4143050}"/>
                  </a:ext>
                </a:extLst>
              </p:cNvPr>
              <p:cNvSpPr/>
              <p:nvPr/>
            </p:nvSpPr>
            <p:spPr>
              <a:xfrm>
                <a:off x="744951" y="3084670"/>
                <a:ext cx="101600" cy="101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134" name="Oval 2133">
                <a:extLst>
                  <a:ext uri="{FF2B5EF4-FFF2-40B4-BE49-F238E27FC236}">
                    <a16:creationId xmlns:a16="http://schemas.microsoft.com/office/drawing/2014/main" id="{3F42B1B6-36F7-98DC-36F6-95A24C65DD4F}"/>
                  </a:ext>
                </a:extLst>
              </p:cNvPr>
              <p:cNvSpPr/>
              <p:nvPr/>
            </p:nvSpPr>
            <p:spPr>
              <a:xfrm>
                <a:off x="846551" y="3084670"/>
                <a:ext cx="101600" cy="101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135" name="Oval 2134">
                <a:extLst>
                  <a:ext uri="{FF2B5EF4-FFF2-40B4-BE49-F238E27FC236}">
                    <a16:creationId xmlns:a16="http://schemas.microsoft.com/office/drawing/2014/main" id="{8841F9CF-53C9-46CB-AD48-D8DE90E67D6D}"/>
                  </a:ext>
                </a:extLst>
              </p:cNvPr>
              <p:cNvSpPr/>
              <p:nvPr/>
            </p:nvSpPr>
            <p:spPr>
              <a:xfrm>
                <a:off x="948151" y="3084670"/>
                <a:ext cx="101600" cy="101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136" name="Oval 2135">
                <a:extLst>
                  <a:ext uri="{FF2B5EF4-FFF2-40B4-BE49-F238E27FC236}">
                    <a16:creationId xmlns:a16="http://schemas.microsoft.com/office/drawing/2014/main" id="{9BA2AA1F-3A19-197C-B8D9-C099FD13EB89}"/>
                  </a:ext>
                </a:extLst>
              </p:cNvPr>
              <p:cNvSpPr/>
              <p:nvPr/>
            </p:nvSpPr>
            <p:spPr>
              <a:xfrm>
                <a:off x="846551" y="3182060"/>
                <a:ext cx="101600" cy="101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137" name="Oval 2136">
                <a:extLst>
                  <a:ext uri="{FF2B5EF4-FFF2-40B4-BE49-F238E27FC236}">
                    <a16:creationId xmlns:a16="http://schemas.microsoft.com/office/drawing/2014/main" id="{07604438-6A39-E843-6A3C-F295B063F3FC}"/>
                  </a:ext>
                </a:extLst>
              </p:cNvPr>
              <p:cNvSpPr/>
              <p:nvPr/>
            </p:nvSpPr>
            <p:spPr>
              <a:xfrm>
                <a:off x="846551" y="3283660"/>
                <a:ext cx="101600" cy="101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138" name="Oval 2137">
                <a:extLst>
                  <a:ext uri="{FF2B5EF4-FFF2-40B4-BE49-F238E27FC236}">
                    <a16:creationId xmlns:a16="http://schemas.microsoft.com/office/drawing/2014/main" id="{B1C1B747-CD13-AE8B-9C0A-21C95E6C31CD}"/>
                  </a:ext>
                </a:extLst>
              </p:cNvPr>
              <p:cNvSpPr/>
              <p:nvPr/>
            </p:nvSpPr>
            <p:spPr>
              <a:xfrm>
                <a:off x="846551" y="3385260"/>
                <a:ext cx="101600" cy="101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139" name="Oval 2138">
                <a:extLst>
                  <a:ext uri="{FF2B5EF4-FFF2-40B4-BE49-F238E27FC236}">
                    <a16:creationId xmlns:a16="http://schemas.microsoft.com/office/drawing/2014/main" id="{5332218B-4193-79BD-A4A2-B6C4736A308B}"/>
                  </a:ext>
                </a:extLst>
              </p:cNvPr>
              <p:cNvSpPr/>
              <p:nvPr/>
            </p:nvSpPr>
            <p:spPr>
              <a:xfrm>
                <a:off x="440151" y="3300104"/>
                <a:ext cx="101600" cy="101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140" name="Oval 2139">
                <a:extLst>
                  <a:ext uri="{FF2B5EF4-FFF2-40B4-BE49-F238E27FC236}">
                    <a16:creationId xmlns:a16="http://schemas.microsoft.com/office/drawing/2014/main" id="{526743FF-8797-1CB9-CAFE-F054E2C2D6B9}"/>
                  </a:ext>
                </a:extLst>
              </p:cNvPr>
              <p:cNvSpPr/>
              <p:nvPr/>
            </p:nvSpPr>
            <p:spPr>
              <a:xfrm>
                <a:off x="541751" y="3300104"/>
                <a:ext cx="101600" cy="101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141" name="Oval 2140">
                <a:extLst>
                  <a:ext uri="{FF2B5EF4-FFF2-40B4-BE49-F238E27FC236}">
                    <a16:creationId xmlns:a16="http://schemas.microsoft.com/office/drawing/2014/main" id="{06AE7A06-014B-393B-28F0-265040CEE9F2}"/>
                  </a:ext>
                </a:extLst>
              </p:cNvPr>
              <p:cNvSpPr/>
              <p:nvPr/>
            </p:nvSpPr>
            <p:spPr>
              <a:xfrm>
                <a:off x="643351" y="3300104"/>
                <a:ext cx="101600" cy="101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142" name="Oval 2141">
                <a:extLst>
                  <a:ext uri="{FF2B5EF4-FFF2-40B4-BE49-F238E27FC236}">
                    <a16:creationId xmlns:a16="http://schemas.microsoft.com/office/drawing/2014/main" id="{05B451C6-C3C5-0268-9814-765D0923FF2A}"/>
                  </a:ext>
                </a:extLst>
              </p:cNvPr>
              <p:cNvSpPr/>
              <p:nvPr/>
            </p:nvSpPr>
            <p:spPr>
              <a:xfrm>
                <a:off x="744951" y="3300104"/>
                <a:ext cx="101600" cy="101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grpSp>
          <p:nvGrpSpPr>
            <p:cNvPr id="2091" name="Group 2090">
              <a:extLst>
                <a:ext uri="{FF2B5EF4-FFF2-40B4-BE49-F238E27FC236}">
                  <a16:creationId xmlns:a16="http://schemas.microsoft.com/office/drawing/2014/main" id="{67F6291E-37DA-0FB6-F5D4-4D94E7139402}"/>
                </a:ext>
              </a:extLst>
            </p:cNvPr>
            <p:cNvGrpSpPr/>
            <p:nvPr/>
          </p:nvGrpSpPr>
          <p:grpSpPr>
            <a:xfrm>
              <a:off x="8732550" y="1544739"/>
              <a:ext cx="1016000" cy="914400"/>
              <a:chOff x="440151" y="2674060"/>
              <a:chExt cx="1016000" cy="914400"/>
            </a:xfrm>
          </p:grpSpPr>
          <p:sp>
            <p:nvSpPr>
              <p:cNvPr id="2092" name="Oval 2091">
                <a:extLst>
                  <a:ext uri="{FF2B5EF4-FFF2-40B4-BE49-F238E27FC236}">
                    <a16:creationId xmlns:a16="http://schemas.microsoft.com/office/drawing/2014/main" id="{EE17549C-3E14-693B-B5E1-161734F390F7}"/>
                  </a:ext>
                </a:extLst>
              </p:cNvPr>
              <p:cNvSpPr/>
              <p:nvPr/>
            </p:nvSpPr>
            <p:spPr>
              <a:xfrm>
                <a:off x="1049751" y="2674060"/>
                <a:ext cx="101600" cy="101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093" name="Oval 2092">
                <a:extLst>
                  <a:ext uri="{FF2B5EF4-FFF2-40B4-BE49-F238E27FC236}">
                    <a16:creationId xmlns:a16="http://schemas.microsoft.com/office/drawing/2014/main" id="{F590D473-6F0E-375E-B6DF-8291E1928CF0}"/>
                  </a:ext>
                </a:extLst>
              </p:cNvPr>
              <p:cNvSpPr/>
              <p:nvPr/>
            </p:nvSpPr>
            <p:spPr>
              <a:xfrm>
                <a:off x="1049751" y="2775660"/>
                <a:ext cx="101600" cy="101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094" name="Oval 2093">
                <a:extLst>
                  <a:ext uri="{FF2B5EF4-FFF2-40B4-BE49-F238E27FC236}">
                    <a16:creationId xmlns:a16="http://schemas.microsoft.com/office/drawing/2014/main" id="{098B08EB-7EEB-C7B6-6C8A-375B3C86C242}"/>
                  </a:ext>
                </a:extLst>
              </p:cNvPr>
              <p:cNvSpPr/>
              <p:nvPr/>
            </p:nvSpPr>
            <p:spPr>
              <a:xfrm>
                <a:off x="1049751" y="2877260"/>
                <a:ext cx="101600" cy="101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095" name="Oval 2094">
                <a:extLst>
                  <a:ext uri="{FF2B5EF4-FFF2-40B4-BE49-F238E27FC236}">
                    <a16:creationId xmlns:a16="http://schemas.microsoft.com/office/drawing/2014/main" id="{2F9910ED-6CA9-9255-C3B9-EF034F211165}"/>
                  </a:ext>
                </a:extLst>
              </p:cNvPr>
              <p:cNvSpPr/>
              <p:nvPr/>
            </p:nvSpPr>
            <p:spPr>
              <a:xfrm>
                <a:off x="1151351" y="2877260"/>
                <a:ext cx="101600" cy="101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096" name="Oval 2095">
                <a:extLst>
                  <a:ext uri="{FF2B5EF4-FFF2-40B4-BE49-F238E27FC236}">
                    <a16:creationId xmlns:a16="http://schemas.microsoft.com/office/drawing/2014/main" id="{2BFCFF22-8034-7007-8339-747B8E083E55}"/>
                  </a:ext>
                </a:extLst>
              </p:cNvPr>
              <p:cNvSpPr/>
              <p:nvPr/>
            </p:nvSpPr>
            <p:spPr>
              <a:xfrm>
                <a:off x="1252951" y="2877260"/>
                <a:ext cx="101600" cy="101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097" name="Oval 2096">
                <a:extLst>
                  <a:ext uri="{FF2B5EF4-FFF2-40B4-BE49-F238E27FC236}">
                    <a16:creationId xmlns:a16="http://schemas.microsoft.com/office/drawing/2014/main" id="{3BC8B7AC-5F15-B2E0-EF58-DF23A8FEE72D}"/>
                  </a:ext>
                </a:extLst>
              </p:cNvPr>
              <p:cNvSpPr/>
              <p:nvPr/>
            </p:nvSpPr>
            <p:spPr>
              <a:xfrm>
                <a:off x="1049751" y="2978860"/>
                <a:ext cx="101600" cy="101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098" name="Oval 2097">
                <a:extLst>
                  <a:ext uri="{FF2B5EF4-FFF2-40B4-BE49-F238E27FC236}">
                    <a16:creationId xmlns:a16="http://schemas.microsoft.com/office/drawing/2014/main" id="{B342659F-4729-9060-312B-243E7873EF59}"/>
                  </a:ext>
                </a:extLst>
              </p:cNvPr>
              <p:cNvSpPr/>
              <p:nvPr/>
            </p:nvSpPr>
            <p:spPr>
              <a:xfrm>
                <a:off x="1049751" y="3080460"/>
                <a:ext cx="101600" cy="101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099" name="Oval 2098">
                <a:extLst>
                  <a:ext uri="{FF2B5EF4-FFF2-40B4-BE49-F238E27FC236}">
                    <a16:creationId xmlns:a16="http://schemas.microsoft.com/office/drawing/2014/main" id="{C3F56840-1A38-E151-81AB-E3870DAEB615}"/>
                  </a:ext>
                </a:extLst>
              </p:cNvPr>
              <p:cNvSpPr/>
              <p:nvPr/>
            </p:nvSpPr>
            <p:spPr>
              <a:xfrm>
                <a:off x="1049751" y="3182060"/>
                <a:ext cx="101600" cy="101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100" name="Oval 2099">
                <a:extLst>
                  <a:ext uri="{FF2B5EF4-FFF2-40B4-BE49-F238E27FC236}">
                    <a16:creationId xmlns:a16="http://schemas.microsoft.com/office/drawing/2014/main" id="{377CFF89-A2C2-F2E6-265A-A5456F1F407D}"/>
                  </a:ext>
                </a:extLst>
              </p:cNvPr>
              <p:cNvSpPr/>
              <p:nvPr/>
            </p:nvSpPr>
            <p:spPr>
              <a:xfrm>
                <a:off x="1049751" y="3283660"/>
                <a:ext cx="101600" cy="101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101" name="Oval 2100">
                <a:extLst>
                  <a:ext uri="{FF2B5EF4-FFF2-40B4-BE49-F238E27FC236}">
                    <a16:creationId xmlns:a16="http://schemas.microsoft.com/office/drawing/2014/main" id="{11201F4C-4C5A-A78E-D8A5-F4A041E89BE2}"/>
                  </a:ext>
                </a:extLst>
              </p:cNvPr>
              <p:cNvSpPr/>
              <p:nvPr/>
            </p:nvSpPr>
            <p:spPr>
              <a:xfrm>
                <a:off x="1049751" y="3385260"/>
                <a:ext cx="101600" cy="101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102" name="Oval 2101">
                <a:extLst>
                  <a:ext uri="{FF2B5EF4-FFF2-40B4-BE49-F238E27FC236}">
                    <a16:creationId xmlns:a16="http://schemas.microsoft.com/office/drawing/2014/main" id="{08B2DA1E-3C70-A1FB-92BD-DC8376456FEC}"/>
                  </a:ext>
                </a:extLst>
              </p:cNvPr>
              <p:cNvSpPr/>
              <p:nvPr/>
            </p:nvSpPr>
            <p:spPr>
              <a:xfrm>
                <a:off x="1049751" y="3486860"/>
                <a:ext cx="101600" cy="101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103" name="Oval 2102">
                <a:extLst>
                  <a:ext uri="{FF2B5EF4-FFF2-40B4-BE49-F238E27FC236}">
                    <a16:creationId xmlns:a16="http://schemas.microsoft.com/office/drawing/2014/main" id="{715F9DF9-B80C-F7D8-1286-D42CA39717BD}"/>
                  </a:ext>
                </a:extLst>
              </p:cNvPr>
              <p:cNvSpPr/>
              <p:nvPr/>
            </p:nvSpPr>
            <p:spPr>
              <a:xfrm>
                <a:off x="1354551" y="2877260"/>
                <a:ext cx="101600" cy="101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104" name="Oval 2103">
                <a:extLst>
                  <a:ext uri="{FF2B5EF4-FFF2-40B4-BE49-F238E27FC236}">
                    <a16:creationId xmlns:a16="http://schemas.microsoft.com/office/drawing/2014/main" id="{4EC9E3D2-9AF4-025C-4802-82ED58B137CD}"/>
                  </a:ext>
                </a:extLst>
              </p:cNvPr>
              <p:cNvSpPr/>
              <p:nvPr/>
            </p:nvSpPr>
            <p:spPr>
              <a:xfrm>
                <a:off x="643351" y="3084670"/>
                <a:ext cx="101600" cy="101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105" name="Oval 2104">
                <a:extLst>
                  <a:ext uri="{FF2B5EF4-FFF2-40B4-BE49-F238E27FC236}">
                    <a16:creationId xmlns:a16="http://schemas.microsoft.com/office/drawing/2014/main" id="{2C46EA34-734E-4B1F-EB09-5F0643F439C0}"/>
                  </a:ext>
                </a:extLst>
              </p:cNvPr>
              <p:cNvSpPr/>
              <p:nvPr/>
            </p:nvSpPr>
            <p:spPr>
              <a:xfrm>
                <a:off x="744951" y="3084670"/>
                <a:ext cx="101600" cy="101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106" name="Oval 2105">
                <a:extLst>
                  <a:ext uri="{FF2B5EF4-FFF2-40B4-BE49-F238E27FC236}">
                    <a16:creationId xmlns:a16="http://schemas.microsoft.com/office/drawing/2014/main" id="{8396C767-A08A-99BD-BED4-05A5536CE53F}"/>
                  </a:ext>
                </a:extLst>
              </p:cNvPr>
              <p:cNvSpPr/>
              <p:nvPr/>
            </p:nvSpPr>
            <p:spPr>
              <a:xfrm>
                <a:off x="846551" y="3084670"/>
                <a:ext cx="101600" cy="101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107" name="Oval 2106">
                <a:extLst>
                  <a:ext uri="{FF2B5EF4-FFF2-40B4-BE49-F238E27FC236}">
                    <a16:creationId xmlns:a16="http://schemas.microsoft.com/office/drawing/2014/main" id="{BFE502FE-AEBD-3BB9-E4B5-2EEAD45161FC}"/>
                  </a:ext>
                </a:extLst>
              </p:cNvPr>
              <p:cNvSpPr/>
              <p:nvPr/>
            </p:nvSpPr>
            <p:spPr>
              <a:xfrm>
                <a:off x="948151" y="3084670"/>
                <a:ext cx="101600" cy="101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108" name="Oval 2107">
                <a:extLst>
                  <a:ext uri="{FF2B5EF4-FFF2-40B4-BE49-F238E27FC236}">
                    <a16:creationId xmlns:a16="http://schemas.microsoft.com/office/drawing/2014/main" id="{BE2BAA1E-147A-6559-5331-F32C0EDD81B7}"/>
                  </a:ext>
                </a:extLst>
              </p:cNvPr>
              <p:cNvSpPr/>
              <p:nvPr/>
            </p:nvSpPr>
            <p:spPr>
              <a:xfrm>
                <a:off x="846551" y="3182060"/>
                <a:ext cx="101600" cy="101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109" name="Oval 2108">
                <a:extLst>
                  <a:ext uri="{FF2B5EF4-FFF2-40B4-BE49-F238E27FC236}">
                    <a16:creationId xmlns:a16="http://schemas.microsoft.com/office/drawing/2014/main" id="{BA8CEDAE-AD5B-2AE0-52BF-3F7847C00961}"/>
                  </a:ext>
                </a:extLst>
              </p:cNvPr>
              <p:cNvSpPr/>
              <p:nvPr/>
            </p:nvSpPr>
            <p:spPr>
              <a:xfrm>
                <a:off x="846551" y="3283660"/>
                <a:ext cx="101600" cy="101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110" name="Oval 2109">
                <a:extLst>
                  <a:ext uri="{FF2B5EF4-FFF2-40B4-BE49-F238E27FC236}">
                    <a16:creationId xmlns:a16="http://schemas.microsoft.com/office/drawing/2014/main" id="{07611C95-B692-30FC-60E3-96A20ABAF2A4}"/>
                  </a:ext>
                </a:extLst>
              </p:cNvPr>
              <p:cNvSpPr/>
              <p:nvPr/>
            </p:nvSpPr>
            <p:spPr>
              <a:xfrm>
                <a:off x="846551" y="3385260"/>
                <a:ext cx="101600" cy="101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111" name="Oval 2110">
                <a:extLst>
                  <a:ext uri="{FF2B5EF4-FFF2-40B4-BE49-F238E27FC236}">
                    <a16:creationId xmlns:a16="http://schemas.microsoft.com/office/drawing/2014/main" id="{FCE7812C-BC0D-E277-A0AA-F7DF7375D99E}"/>
                  </a:ext>
                </a:extLst>
              </p:cNvPr>
              <p:cNvSpPr/>
              <p:nvPr/>
            </p:nvSpPr>
            <p:spPr>
              <a:xfrm>
                <a:off x="440151" y="3300104"/>
                <a:ext cx="101600" cy="101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112" name="Oval 2111">
                <a:extLst>
                  <a:ext uri="{FF2B5EF4-FFF2-40B4-BE49-F238E27FC236}">
                    <a16:creationId xmlns:a16="http://schemas.microsoft.com/office/drawing/2014/main" id="{E8731547-5FFC-33EB-2ABC-DB580B30B855}"/>
                  </a:ext>
                </a:extLst>
              </p:cNvPr>
              <p:cNvSpPr/>
              <p:nvPr/>
            </p:nvSpPr>
            <p:spPr>
              <a:xfrm>
                <a:off x="541751" y="3300104"/>
                <a:ext cx="101600" cy="101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113" name="Oval 2112">
                <a:extLst>
                  <a:ext uri="{FF2B5EF4-FFF2-40B4-BE49-F238E27FC236}">
                    <a16:creationId xmlns:a16="http://schemas.microsoft.com/office/drawing/2014/main" id="{CD4B3569-B315-C6B3-8FB2-AC3B7B033027}"/>
                  </a:ext>
                </a:extLst>
              </p:cNvPr>
              <p:cNvSpPr/>
              <p:nvPr/>
            </p:nvSpPr>
            <p:spPr>
              <a:xfrm>
                <a:off x="643351" y="3300104"/>
                <a:ext cx="101600" cy="101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114" name="Oval 2113">
                <a:extLst>
                  <a:ext uri="{FF2B5EF4-FFF2-40B4-BE49-F238E27FC236}">
                    <a16:creationId xmlns:a16="http://schemas.microsoft.com/office/drawing/2014/main" id="{F27EC10C-72D3-6697-E700-B4AACFC1D93B}"/>
                  </a:ext>
                </a:extLst>
              </p:cNvPr>
              <p:cNvSpPr/>
              <p:nvPr/>
            </p:nvSpPr>
            <p:spPr>
              <a:xfrm>
                <a:off x="744951" y="3300104"/>
                <a:ext cx="101600" cy="101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grpSp>
          <p:nvGrpSpPr>
            <p:cNvPr id="1995" name="Group 1994">
              <a:extLst>
                <a:ext uri="{FF2B5EF4-FFF2-40B4-BE49-F238E27FC236}">
                  <a16:creationId xmlns:a16="http://schemas.microsoft.com/office/drawing/2014/main" id="{B544EB51-C6CC-1BF0-A7A9-4317F30DFFC3}"/>
                </a:ext>
              </a:extLst>
            </p:cNvPr>
            <p:cNvGrpSpPr/>
            <p:nvPr/>
          </p:nvGrpSpPr>
          <p:grpSpPr>
            <a:xfrm>
              <a:off x="5690811" y="3272590"/>
              <a:ext cx="1016000" cy="914400"/>
              <a:chOff x="440151" y="2674060"/>
              <a:chExt cx="1016000" cy="914400"/>
            </a:xfrm>
          </p:grpSpPr>
          <p:sp>
            <p:nvSpPr>
              <p:cNvPr id="1996" name="Oval 1995">
                <a:extLst>
                  <a:ext uri="{FF2B5EF4-FFF2-40B4-BE49-F238E27FC236}">
                    <a16:creationId xmlns:a16="http://schemas.microsoft.com/office/drawing/2014/main" id="{CA45AE56-53D3-E9E0-EB3E-3833B22B776C}"/>
                  </a:ext>
                </a:extLst>
              </p:cNvPr>
              <p:cNvSpPr/>
              <p:nvPr/>
            </p:nvSpPr>
            <p:spPr>
              <a:xfrm>
                <a:off x="1049751" y="2674060"/>
                <a:ext cx="101600" cy="101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997" name="Oval 1996">
                <a:extLst>
                  <a:ext uri="{FF2B5EF4-FFF2-40B4-BE49-F238E27FC236}">
                    <a16:creationId xmlns:a16="http://schemas.microsoft.com/office/drawing/2014/main" id="{D6B835AD-BB69-6107-6F1A-4A885B3A7D97}"/>
                  </a:ext>
                </a:extLst>
              </p:cNvPr>
              <p:cNvSpPr/>
              <p:nvPr/>
            </p:nvSpPr>
            <p:spPr>
              <a:xfrm>
                <a:off x="1049751" y="2775660"/>
                <a:ext cx="101600" cy="101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998" name="Oval 1997">
                <a:extLst>
                  <a:ext uri="{FF2B5EF4-FFF2-40B4-BE49-F238E27FC236}">
                    <a16:creationId xmlns:a16="http://schemas.microsoft.com/office/drawing/2014/main" id="{86AA043C-AA4B-F6CC-82BC-2C18F2651462}"/>
                  </a:ext>
                </a:extLst>
              </p:cNvPr>
              <p:cNvSpPr/>
              <p:nvPr/>
            </p:nvSpPr>
            <p:spPr>
              <a:xfrm>
                <a:off x="1049751" y="2877260"/>
                <a:ext cx="101600" cy="101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999" name="Oval 1998">
                <a:extLst>
                  <a:ext uri="{FF2B5EF4-FFF2-40B4-BE49-F238E27FC236}">
                    <a16:creationId xmlns:a16="http://schemas.microsoft.com/office/drawing/2014/main" id="{85F79F1F-8DC2-DC18-C0EA-B3D6D1D6B930}"/>
                  </a:ext>
                </a:extLst>
              </p:cNvPr>
              <p:cNvSpPr/>
              <p:nvPr/>
            </p:nvSpPr>
            <p:spPr>
              <a:xfrm>
                <a:off x="1151351" y="2877260"/>
                <a:ext cx="101600" cy="101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000" name="Oval 1999">
                <a:extLst>
                  <a:ext uri="{FF2B5EF4-FFF2-40B4-BE49-F238E27FC236}">
                    <a16:creationId xmlns:a16="http://schemas.microsoft.com/office/drawing/2014/main" id="{F35F8BFF-B2F5-FFCF-CF76-FEBE94186C7C}"/>
                  </a:ext>
                </a:extLst>
              </p:cNvPr>
              <p:cNvSpPr/>
              <p:nvPr/>
            </p:nvSpPr>
            <p:spPr>
              <a:xfrm>
                <a:off x="1252951" y="2877260"/>
                <a:ext cx="101600" cy="101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001" name="Oval 2000">
                <a:extLst>
                  <a:ext uri="{FF2B5EF4-FFF2-40B4-BE49-F238E27FC236}">
                    <a16:creationId xmlns:a16="http://schemas.microsoft.com/office/drawing/2014/main" id="{8FC40644-8623-0D30-C2DB-C648209F1D9E}"/>
                  </a:ext>
                </a:extLst>
              </p:cNvPr>
              <p:cNvSpPr/>
              <p:nvPr/>
            </p:nvSpPr>
            <p:spPr>
              <a:xfrm>
                <a:off x="1049751" y="2978860"/>
                <a:ext cx="101600" cy="101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002" name="Oval 2001">
                <a:extLst>
                  <a:ext uri="{FF2B5EF4-FFF2-40B4-BE49-F238E27FC236}">
                    <a16:creationId xmlns:a16="http://schemas.microsoft.com/office/drawing/2014/main" id="{BD7C8E82-F834-79D9-C5E8-59C0D187F6E1}"/>
                  </a:ext>
                </a:extLst>
              </p:cNvPr>
              <p:cNvSpPr/>
              <p:nvPr/>
            </p:nvSpPr>
            <p:spPr>
              <a:xfrm>
                <a:off x="1049751" y="3080460"/>
                <a:ext cx="101600" cy="101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003" name="Oval 2002">
                <a:extLst>
                  <a:ext uri="{FF2B5EF4-FFF2-40B4-BE49-F238E27FC236}">
                    <a16:creationId xmlns:a16="http://schemas.microsoft.com/office/drawing/2014/main" id="{00908932-5F60-1D94-0A78-489B3C132F08}"/>
                  </a:ext>
                </a:extLst>
              </p:cNvPr>
              <p:cNvSpPr/>
              <p:nvPr/>
            </p:nvSpPr>
            <p:spPr>
              <a:xfrm>
                <a:off x="1049751" y="3182060"/>
                <a:ext cx="101600" cy="101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004" name="Oval 2003">
                <a:extLst>
                  <a:ext uri="{FF2B5EF4-FFF2-40B4-BE49-F238E27FC236}">
                    <a16:creationId xmlns:a16="http://schemas.microsoft.com/office/drawing/2014/main" id="{14079D92-5134-073B-565B-A67060C56AC2}"/>
                  </a:ext>
                </a:extLst>
              </p:cNvPr>
              <p:cNvSpPr/>
              <p:nvPr/>
            </p:nvSpPr>
            <p:spPr>
              <a:xfrm>
                <a:off x="1049751" y="3283660"/>
                <a:ext cx="101600" cy="101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005" name="Oval 2004">
                <a:extLst>
                  <a:ext uri="{FF2B5EF4-FFF2-40B4-BE49-F238E27FC236}">
                    <a16:creationId xmlns:a16="http://schemas.microsoft.com/office/drawing/2014/main" id="{7F1B53F5-573C-91E8-5F27-AE753EAEF91A}"/>
                  </a:ext>
                </a:extLst>
              </p:cNvPr>
              <p:cNvSpPr/>
              <p:nvPr/>
            </p:nvSpPr>
            <p:spPr>
              <a:xfrm>
                <a:off x="1049751" y="3385260"/>
                <a:ext cx="101600" cy="101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006" name="Oval 2005">
                <a:extLst>
                  <a:ext uri="{FF2B5EF4-FFF2-40B4-BE49-F238E27FC236}">
                    <a16:creationId xmlns:a16="http://schemas.microsoft.com/office/drawing/2014/main" id="{B38A8F56-5AE3-BE84-47F1-27EC468DA118}"/>
                  </a:ext>
                </a:extLst>
              </p:cNvPr>
              <p:cNvSpPr/>
              <p:nvPr/>
            </p:nvSpPr>
            <p:spPr>
              <a:xfrm>
                <a:off x="1049751" y="3486860"/>
                <a:ext cx="101600" cy="101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007" name="Oval 2006">
                <a:extLst>
                  <a:ext uri="{FF2B5EF4-FFF2-40B4-BE49-F238E27FC236}">
                    <a16:creationId xmlns:a16="http://schemas.microsoft.com/office/drawing/2014/main" id="{5EA72346-09DA-C9B5-7112-ACFB4D2BFBCE}"/>
                  </a:ext>
                </a:extLst>
              </p:cNvPr>
              <p:cNvSpPr/>
              <p:nvPr/>
            </p:nvSpPr>
            <p:spPr>
              <a:xfrm>
                <a:off x="1354551" y="2877260"/>
                <a:ext cx="101600" cy="101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008" name="Oval 2007">
                <a:extLst>
                  <a:ext uri="{FF2B5EF4-FFF2-40B4-BE49-F238E27FC236}">
                    <a16:creationId xmlns:a16="http://schemas.microsoft.com/office/drawing/2014/main" id="{D7035AE1-1AB4-28FA-3B9A-28C6735D2ECA}"/>
                  </a:ext>
                </a:extLst>
              </p:cNvPr>
              <p:cNvSpPr/>
              <p:nvPr/>
            </p:nvSpPr>
            <p:spPr>
              <a:xfrm>
                <a:off x="643351" y="3084670"/>
                <a:ext cx="101600" cy="101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009" name="Oval 2008">
                <a:extLst>
                  <a:ext uri="{FF2B5EF4-FFF2-40B4-BE49-F238E27FC236}">
                    <a16:creationId xmlns:a16="http://schemas.microsoft.com/office/drawing/2014/main" id="{026DDBD5-409B-0DDD-06F4-6A1F8B755744}"/>
                  </a:ext>
                </a:extLst>
              </p:cNvPr>
              <p:cNvSpPr/>
              <p:nvPr/>
            </p:nvSpPr>
            <p:spPr>
              <a:xfrm>
                <a:off x="744951" y="3084670"/>
                <a:ext cx="101600" cy="101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010" name="Oval 2009">
                <a:extLst>
                  <a:ext uri="{FF2B5EF4-FFF2-40B4-BE49-F238E27FC236}">
                    <a16:creationId xmlns:a16="http://schemas.microsoft.com/office/drawing/2014/main" id="{DEC99BC8-78B2-2AC5-76B8-837FA025CA44}"/>
                  </a:ext>
                </a:extLst>
              </p:cNvPr>
              <p:cNvSpPr/>
              <p:nvPr/>
            </p:nvSpPr>
            <p:spPr>
              <a:xfrm>
                <a:off x="846551" y="3084670"/>
                <a:ext cx="101600" cy="101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011" name="Oval 2010">
                <a:extLst>
                  <a:ext uri="{FF2B5EF4-FFF2-40B4-BE49-F238E27FC236}">
                    <a16:creationId xmlns:a16="http://schemas.microsoft.com/office/drawing/2014/main" id="{EA9AA07A-9E58-979E-8F95-7C1CE1F4761C}"/>
                  </a:ext>
                </a:extLst>
              </p:cNvPr>
              <p:cNvSpPr/>
              <p:nvPr/>
            </p:nvSpPr>
            <p:spPr>
              <a:xfrm>
                <a:off x="948151" y="3084670"/>
                <a:ext cx="101600" cy="101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012" name="Oval 2011">
                <a:extLst>
                  <a:ext uri="{FF2B5EF4-FFF2-40B4-BE49-F238E27FC236}">
                    <a16:creationId xmlns:a16="http://schemas.microsoft.com/office/drawing/2014/main" id="{13D1BCAC-9B66-F9DB-284F-608EFA945E59}"/>
                  </a:ext>
                </a:extLst>
              </p:cNvPr>
              <p:cNvSpPr/>
              <p:nvPr/>
            </p:nvSpPr>
            <p:spPr>
              <a:xfrm>
                <a:off x="846551" y="3182060"/>
                <a:ext cx="101600" cy="101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013" name="Oval 2012">
                <a:extLst>
                  <a:ext uri="{FF2B5EF4-FFF2-40B4-BE49-F238E27FC236}">
                    <a16:creationId xmlns:a16="http://schemas.microsoft.com/office/drawing/2014/main" id="{7482ACD5-77EC-3AC0-102D-E6C7222ED273}"/>
                  </a:ext>
                </a:extLst>
              </p:cNvPr>
              <p:cNvSpPr/>
              <p:nvPr/>
            </p:nvSpPr>
            <p:spPr>
              <a:xfrm>
                <a:off x="846551" y="3283660"/>
                <a:ext cx="101600" cy="101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014" name="Oval 2013">
                <a:extLst>
                  <a:ext uri="{FF2B5EF4-FFF2-40B4-BE49-F238E27FC236}">
                    <a16:creationId xmlns:a16="http://schemas.microsoft.com/office/drawing/2014/main" id="{626B9BF0-197E-63D6-D089-C60661F5FAAE}"/>
                  </a:ext>
                </a:extLst>
              </p:cNvPr>
              <p:cNvSpPr/>
              <p:nvPr/>
            </p:nvSpPr>
            <p:spPr>
              <a:xfrm>
                <a:off x="846551" y="3385260"/>
                <a:ext cx="101600" cy="101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015" name="Oval 2014">
                <a:extLst>
                  <a:ext uri="{FF2B5EF4-FFF2-40B4-BE49-F238E27FC236}">
                    <a16:creationId xmlns:a16="http://schemas.microsoft.com/office/drawing/2014/main" id="{B82776F3-EA2A-9A16-534E-F612B99FF95A}"/>
                  </a:ext>
                </a:extLst>
              </p:cNvPr>
              <p:cNvSpPr/>
              <p:nvPr/>
            </p:nvSpPr>
            <p:spPr>
              <a:xfrm>
                <a:off x="440151" y="3300104"/>
                <a:ext cx="101600" cy="101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016" name="Oval 2015">
                <a:extLst>
                  <a:ext uri="{FF2B5EF4-FFF2-40B4-BE49-F238E27FC236}">
                    <a16:creationId xmlns:a16="http://schemas.microsoft.com/office/drawing/2014/main" id="{F1CE127A-1404-1675-9732-5002F98F295F}"/>
                  </a:ext>
                </a:extLst>
              </p:cNvPr>
              <p:cNvSpPr/>
              <p:nvPr/>
            </p:nvSpPr>
            <p:spPr>
              <a:xfrm>
                <a:off x="541751" y="3300104"/>
                <a:ext cx="101600" cy="101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017" name="Oval 2016">
                <a:extLst>
                  <a:ext uri="{FF2B5EF4-FFF2-40B4-BE49-F238E27FC236}">
                    <a16:creationId xmlns:a16="http://schemas.microsoft.com/office/drawing/2014/main" id="{E8865367-5ADF-3AC6-50DF-D6E4B6620D2A}"/>
                  </a:ext>
                </a:extLst>
              </p:cNvPr>
              <p:cNvSpPr/>
              <p:nvPr/>
            </p:nvSpPr>
            <p:spPr>
              <a:xfrm>
                <a:off x="643351" y="3300104"/>
                <a:ext cx="101600" cy="101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018" name="Oval 2017">
                <a:extLst>
                  <a:ext uri="{FF2B5EF4-FFF2-40B4-BE49-F238E27FC236}">
                    <a16:creationId xmlns:a16="http://schemas.microsoft.com/office/drawing/2014/main" id="{6E56598F-CF1C-A1C7-6FBC-85D372738497}"/>
                  </a:ext>
                </a:extLst>
              </p:cNvPr>
              <p:cNvSpPr/>
              <p:nvPr/>
            </p:nvSpPr>
            <p:spPr>
              <a:xfrm>
                <a:off x="744951" y="3300104"/>
                <a:ext cx="101600" cy="101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grpSp>
          <p:nvGrpSpPr>
            <p:cNvPr id="1283" name="Group 1282">
              <a:extLst>
                <a:ext uri="{FF2B5EF4-FFF2-40B4-BE49-F238E27FC236}">
                  <a16:creationId xmlns:a16="http://schemas.microsoft.com/office/drawing/2014/main" id="{24F2591A-4BC1-E216-0A0A-6D6DA0D54593}"/>
                </a:ext>
              </a:extLst>
            </p:cNvPr>
            <p:cNvGrpSpPr/>
            <p:nvPr/>
          </p:nvGrpSpPr>
          <p:grpSpPr>
            <a:xfrm>
              <a:off x="6744333" y="1352018"/>
              <a:ext cx="1016000" cy="914400"/>
              <a:chOff x="440151" y="2674060"/>
              <a:chExt cx="1016000" cy="914400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BFAFCCBB-6860-54D8-E898-E01912EEDBFC}"/>
                  </a:ext>
                </a:extLst>
              </p:cNvPr>
              <p:cNvSpPr/>
              <p:nvPr/>
            </p:nvSpPr>
            <p:spPr>
              <a:xfrm>
                <a:off x="1049751" y="2674060"/>
                <a:ext cx="101600" cy="101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70AABC81-E710-3D4A-8974-A15A7A4DD1C9}"/>
                  </a:ext>
                </a:extLst>
              </p:cNvPr>
              <p:cNvSpPr/>
              <p:nvPr/>
            </p:nvSpPr>
            <p:spPr>
              <a:xfrm>
                <a:off x="1049751" y="2775660"/>
                <a:ext cx="101600" cy="101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E817C420-11FD-960D-CAE3-C446A867BA3D}"/>
                  </a:ext>
                </a:extLst>
              </p:cNvPr>
              <p:cNvSpPr/>
              <p:nvPr/>
            </p:nvSpPr>
            <p:spPr>
              <a:xfrm>
                <a:off x="1049751" y="2877260"/>
                <a:ext cx="101600" cy="101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0A63390E-3172-F61C-2D92-4EEDCB5A7A2D}"/>
                  </a:ext>
                </a:extLst>
              </p:cNvPr>
              <p:cNvSpPr/>
              <p:nvPr/>
            </p:nvSpPr>
            <p:spPr>
              <a:xfrm>
                <a:off x="1151351" y="2877260"/>
                <a:ext cx="101600" cy="101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8227404B-0E3A-0E6F-264F-DE76759403AD}"/>
                  </a:ext>
                </a:extLst>
              </p:cNvPr>
              <p:cNvSpPr/>
              <p:nvPr/>
            </p:nvSpPr>
            <p:spPr>
              <a:xfrm>
                <a:off x="1252951" y="2877260"/>
                <a:ext cx="101600" cy="101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5052E445-AC71-29BE-7A4C-2A16D005C0E4}"/>
                  </a:ext>
                </a:extLst>
              </p:cNvPr>
              <p:cNvSpPr/>
              <p:nvPr/>
            </p:nvSpPr>
            <p:spPr>
              <a:xfrm>
                <a:off x="1049751" y="2978860"/>
                <a:ext cx="101600" cy="101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0AF467D2-F493-7C52-5090-EF14E509B2C5}"/>
                  </a:ext>
                </a:extLst>
              </p:cNvPr>
              <p:cNvSpPr/>
              <p:nvPr/>
            </p:nvSpPr>
            <p:spPr>
              <a:xfrm>
                <a:off x="1049751" y="3080460"/>
                <a:ext cx="101600" cy="101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6BF3E26A-1833-16E1-8E87-6FC0531E4FA5}"/>
                  </a:ext>
                </a:extLst>
              </p:cNvPr>
              <p:cNvSpPr/>
              <p:nvPr/>
            </p:nvSpPr>
            <p:spPr>
              <a:xfrm>
                <a:off x="1049751" y="3182060"/>
                <a:ext cx="101600" cy="101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ACABA9E6-3E71-2DD2-FD06-371DB47655D6}"/>
                  </a:ext>
                </a:extLst>
              </p:cNvPr>
              <p:cNvSpPr/>
              <p:nvPr/>
            </p:nvSpPr>
            <p:spPr>
              <a:xfrm>
                <a:off x="1049751" y="3283660"/>
                <a:ext cx="101600" cy="101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6AAC21FE-2F33-094A-A4A7-06382F8A4958}"/>
                  </a:ext>
                </a:extLst>
              </p:cNvPr>
              <p:cNvSpPr/>
              <p:nvPr/>
            </p:nvSpPr>
            <p:spPr>
              <a:xfrm>
                <a:off x="1049751" y="3385260"/>
                <a:ext cx="101600" cy="101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99B94565-436E-6637-DF82-D151D8A2CF53}"/>
                  </a:ext>
                </a:extLst>
              </p:cNvPr>
              <p:cNvSpPr/>
              <p:nvPr/>
            </p:nvSpPr>
            <p:spPr>
              <a:xfrm>
                <a:off x="1049751" y="3486860"/>
                <a:ext cx="101600" cy="101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A161556A-C8DC-33B7-FC13-6175A27E4784}"/>
                  </a:ext>
                </a:extLst>
              </p:cNvPr>
              <p:cNvSpPr/>
              <p:nvPr/>
            </p:nvSpPr>
            <p:spPr>
              <a:xfrm>
                <a:off x="1354551" y="2877260"/>
                <a:ext cx="101600" cy="101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22F80AA1-A8BD-59EA-365E-4E4F2522CCA9}"/>
                  </a:ext>
                </a:extLst>
              </p:cNvPr>
              <p:cNvSpPr/>
              <p:nvPr/>
            </p:nvSpPr>
            <p:spPr>
              <a:xfrm>
                <a:off x="643351" y="3084670"/>
                <a:ext cx="101600" cy="101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25647FD1-11D2-0D2D-A1CC-ECB4FC70C477}"/>
                  </a:ext>
                </a:extLst>
              </p:cNvPr>
              <p:cNvSpPr/>
              <p:nvPr/>
            </p:nvSpPr>
            <p:spPr>
              <a:xfrm>
                <a:off x="744951" y="3084670"/>
                <a:ext cx="101600" cy="101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8A055BAF-EFE6-4E8E-DCC5-10FCB5C0524B}"/>
                  </a:ext>
                </a:extLst>
              </p:cNvPr>
              <p:cNvSpPr/>
              <p:nvPr/>
            </p:nvSpPr>
            <p:spPr>
              <a:xfrm>
                <a:off x="846551" y="3084670"/>
                <a:ext cx="101600" cy="101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1EF76546-F564-EB3A-89F2-735A147D80E2}"/>
                  </a:ext>
                </a:extLst>
              </p:cNvPr>
              <p:cNvSpPr/>
              <p:nvPr/>
            </p:nvSpPr>
            <p:spPr>
              <a:xfrm>
                <a:off x="948151" y="3084670"/>
                <a:ext cx="101600" cy="101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9FF66153-F1E0-8828-55DD-B9FE04C11050}"/>
                  </a:ext>
                </a:extLst>
              </p:cNvPr>
              <p:cNvSpPr/>
              <p:nvPr/>
            </p:nvSpPr>
            <p:spPr>
              <a:xfrm>
                <a:off x="846551" y="3182060"/>
                <a:ext cx="101600" cy="101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E39B7F61-3F68-87AC-EDD6-9058625E6515}"/>
                  </a:ext>
                </a:extLst>
              </p:cNvPr>
              <p:cNvSpPr/>
              <p:nvPr/>
            </p:nvSpPr>
            <p:spPr>
              <a:xfrm>
                <a:off x="846551" y="3283660"/>
                <a:ext cx="101600" cy="101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B57C343E-03EE-41A9-6E70-47065217C2DB}"/>
                  </a:ext>
                </a:extLst>
              </p:cNvPr>
              <p:cNvSpPr/>
              <p:nvPr/>
            </p:nvSpPr>
            <p:spPr>
              <a:xfrm>
                <a:off x="846551" y="3385260"/>
                <a:ext cx="101600" cy="101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4486B61B-4D59-F48B-E68D-72BE4B9D2795}"/>
                  </a:ext>
                </a:extLst>
              </p:cNvPr>
              <p:cNvSpPr/>
              <p:nvPr/>
            </p:nvSpPr>
            <p:spPr>
              <a:xfrm>
                <a:off x="440151" y="3300104"/>
                <a:ext cx="101600" cy="101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6A36ED1C-76BE-3514-B010-6DCA02442AC8}"/>
                  </a:ext>
                </a:extLst>
              </p:cNvPr>
              <p:cNvSpPr/>
              <p:nvPr/>
            </p:nvSpPr>
            <p:spPr>
              <a:xfrm>
                <a:off x="541751" y="3300104"/>
                <a:ext cx="101600" cy="101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8777F4EA-6A7E-B2EA-F65C-A09B12284E2A}"/>
                  </a:ext>
                </a:extLst>
              </p:cNvPr>
              <p:cNvSpPr/>
              <p:nvPr/>
            </p:nvSpPr>
            <p:spPr>
              <a:xfrm>
                <a:off x="643351" y="3300104"/>
                <a:ext cx="101600" cy="101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9CA1D7AA-6A7F-3A86-93E7-8E00012176AD}"/>
                  </a:ext>
                </a:extLst>
              </p:cNvPr>
              <p:cNvSpPr/>
              <p:nvPr/>
            </p:nvSpPr>
            <p:spPr>
              <a:xfrm>
                <a:off x="744951" y="3300104"/>
                <a:ext cx="101600" cy="101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sp>
          <p:nvSpPr>
            <p:cNvPr id="1990" name="Freeform: Shape 1989">
              <a:extLst>
                <a:ext uri="{FF2B5EF4-FFF2-40B4-BE49-F238E27FC236}">
                  <a16:creationId xmlns:a16="http://schemas.microsoft.com/office/drawing/2014/main" id="{548E82C9-0AE0-9E03-ED4C-F95803AA8596}"/>
                </a:ext>
              </a:extLst>
            </p:cNvPr>
            <p:cNvSpPr/>
            <p:nvPr/>
          </p:nvSpPr>
          <p:spPr>
            <a:xfrm>
              <a:off x="8548365" y="1066446"/>
              <a:ext cx="816410" cy="4184073"/>
            </a:xfrm>
            <a:custGeom>
              <a:avLst/>
              <a:gdLst>
                <a:gd name="connsiteX0" fmla="*/ 99589 w 575475"/>
                <a:gd name="connsiteY0" fmla="*/ 0 h 1732548"/>
                <a:gd name="connsiteX1" fmla="*/ 195842 w 575475"/>
                <a:gd name="connsiteY1" fmla="*/ 96253 h 1732548"/>
                <a:gd name="connsiteX2" fmla="*/ 179800 w 575475"/>
                <a:gd name="connsiteY2" fmla="*/ 288758 h 1732548"/>
                <a:gd name="connsiteX3" fmla="*/ 3336 w 575475"/>
                <a:gd name="connsiteY3" fmla="*/ 577516 h 1732548"/>
                <a:gd name="connsiteX4" fmla="*/ 356263 w 575475"/>
                <a:gd name="connsiteY4" fmla="*/ 802106 h 1732548"/>
                <a:gd name="connsiteX5" fmla="*/ 163758 w 575475"/>
                <a:gd name="connsiteY5" fmla="*/ 1171074 h 1732548"/>
                <a:gd name="connsiteX6" fmla="*/ 564810 w 575475"/>
                <a:gd name="connsiteY6" fmla="*/ 1524000 h 1732548"/>
                <a:gd name="connsiteX7" fmla="*/ 420431 w 575475"/>
                <a:gd name="connsiteY7" fmla="*/ 1732548 h 1732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5475" h="1732548">
                  <a:moveTo>
                    <a:pt x="99589" y="0"/>
                  </a:moveTo>
                  <a:cubicBezTo>
                    <a:pt x="141031" y="24063"/>
                    <a:pt x="182474" y="48127"/>
                    <a:pt x="195842" y="96253"/>
                  </a:cubicBezTo>
                  <a:cubicBezTo>
                    <a:pt x="209211" y="144379"/>
                    <a:pt x="211884" y="208548"/>
                    <a:pt x="179800" y="288758"/>
                  </a:cubicBezTo>
                  <a:cubicBezTo>
                    <a:pt x="147716" y="368968"/>
                    <a:pt x="-26074" y="491958"/>
                    <a:pt x="3336" y="577516"/>
                  </a:cubicBezTo>
                  <a:cubicBezTo>
                    <a:pt x="32746" y="663074"/>
                    <a:pt x="329526" y="703180"/>
                    <a:pt x="356263" y="802106"/>
                  </a:cubicBezTo>
                  <a:cubicBezTo>
                    <a:pt x="383000" y="901032"/>
                    <a:pt x="129000" y="1050758"/>
                    <a:pt x="163758" y="1171074"/>
                  </a:cubicBezTo>
                  <a:cubicBezTo>
                    <a:pt x="198516" y="1291390"/>
                    <a:pt x="522031" y="1430421"/>
                    <a:pt x="564810" y="1524000"/>
                  </a:cubicBezTo>
                  <a:cubicBezTo>
                    <a:pt x="607589" y="1617579"/>
                    <a:pt x="514010" y="1675063"/>
                    <a:pt x="420431" y="1732548"/>
                  </a:cubicBezTo>
                </a:path>
              </a:pathLst>
            </a:custGeom>
            <a:ln w="76200">
              <a:solidFill>
                <a:schemeClr val="accent1">
                  <a:lumMod val="50000"/>
                </a:schemeClr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993" name="Freeform: Shape 1992">
              <a:extLst>
                <a:ext uri="{FF2B5EF4-FFF2-40B4-BE49-F238E27FC236}">
                  <a16:creationId xmlns:a16="http://schemas.microsoft.com/office/drawing/2014/main" id="{7DEAFD31-6B97-75D4-B0E7-DB7146DE7B33}"/>
                </a:ext>
              </a:extLst>
            </p:cNvPr>
            <p:cNvSpPr/>
            <p:nvPr/>
          </p:nvSpPr>
          <p:spPr>
            <a:xfrm>
              <a:off x="6344138" y="834979"/>
              <a:ext cx="816410" cy="4184073"/>
            </a:xfrm>
            <a:custGeom>
              <a:avLst/>
              <a:gdLst>
                <a:gd name="connsiteX0" fmla="*/ 99589 w 575475"/>
                <a:gd name="connsiteY0" fmla="*/ 0 h 1732548"/>
                <a:gd name="connsiteX1" fmla="*/ 195842 w 575475"/>
                <a:gd name="connsiteY1" fmla="*/ 96253 h 1732548"/>
                <a:gd name="connsiteX2" fmla="*/ 179800 w 575475"/>
                <a:gd name="connsiteY2" fmla="*/ 288758 h 1732548"/>
                <a:gd name="connsiteX3" fmla="*/ 3336 w 575475"/>
                <a:gd name="connsiteY3" fmla="*/ 577516 h 1732548"/>
                <a:gd name="connsiteX4" fmla="*/ 356263 w 575475"/>
                <a:gd name="connsiteY4" fmla="*/ 802106 h 1732548"/>
                <a:gd name="connsiteX5" fmla="*/ 163758 w 575475"/>
                <a:gd name="connsiteY5" fmla="*/ 1171074 h 1732548"/>
                <a:gd name="connsiteX6" fmla="*/ 564810 w 575475"/>
                <a:gd name="connsiteY6" fmla="*/ 1524000 h 1732548"/>
                <a:gd name="connsiteX7" fmla="*/ 420431 w 575475"/>
                <a:gd name="connsiteY7" fmla="*/ 1732548 h 1732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5475" h="1732548">
                  <a:moveTo>
                    <a:pt x="99589" y="0"/>
                  </a:moveTo>
                  <a:cubicBezTo>
                    <a:pt x="141031" y="24063"/>
                    <a:pt x="182474" y="48127"/>
                    <a:pt x="195842" y="96253"/>
                  </a:cubicBezTo>
                  <a:cubicBezTo>
                    <a:pt x="209211" y="144379"/>
                    <a:pt x="211884" y="208548"/>
                    <a:pt x="179800" y="288758"/>
                  </a:cubicBezTo>
                  <a:cubicBezTo>
                    <a:pt x="147716" y="368968"/>
                    <a:pt x="-26074" y="491958"/>
                    <a:pt x="3336" y="577516"/>
                  </a:cubicBezTo>
                  <a:cubicBezTo>
                    <a:pt x="32746" y="663074"/>
                    <a:pt x="329526" y="703180"/>
                    <a:pt x="356263" y="802106"/>
                  </a:cubicBezTo>
                  <a:cubicBezTo>
                    <a:pt x="383000" y="901032"/>
                    <a:pt x="129000" y="1050758"/>
                    <a:pt x="163758" y="1171074"/>
                  </a:cubicBezTo>
                  <a:cubicBezTo>
                    <a:pt x="198516" y="1291390"/>
                    <a:pt x="522031" y="1430421"/>
                    <a:pt x="564810" y="1524000"/>
                  </a:cubicBezTo>
                  <a:cubicBezTo>
                    <a:pt x="607589" y="1617579"/>
                    <a:pt x="514010" y="1675063"/>
                    <a:pt x="420431" y="1732548"/>
                  </a:cubicBezTo>
                </a:path>
              </a:pathLst>
            </a:custGeom>
            <a:ln w="76200">
              <a:solidFill>
                <a:schemeClr val="accent1">
                  <a:lumMod val="50000"/>
                </a:schemeClr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grpSp>
          <p:nvGrpSpPr>
            <p:cNvPr id="1856" name="Group 1855">
              <a:extLst>
                <a:ext uri="{FF2B5EF4-FFF2-40B4-BE49-F238E27FC236}">
                  <a16:creationId xmlns:a16="http://schemas.microsoft.com/office/drawing/2014/main" id="{4E2342B0-6D2B-8B44-7041-6A2870E15051}"/>
                </a:ext>
              </a:extLst>
            </p:cNvPr>
            <p:cNvGrpSpPr/>
            <p:nvPr/>
          </p:nvGrpSpPr>
          <p:grpSpPr>
            <a:xfrm rot="9399044">
              <a:off x="7705098" y="976197"/>
              <a:ext cx="744249" cy="1844317"/>
              <a:chOff x="5194481" y="3385260"/>
              <a:chExt cx="1295653" cy="2520593"/>
            </a:xfrm>
          </p:grpSpPr>
          <p:grpSp>
            <p:nvGrpSpPr>
              <p:cNvPr id="1857" name="Group 1856">
                <a:extLst>
                  <a:ext uri="{FF2B5EF4-FFF2-40B4-BE49-F238E27FC236}">
                    <a16:creationId xmlns:a16="http://schemas.microsoft.com/office/drawing/2014/main" id="{213FB4AC-CA21-7E7B-3A7E-D38E00CF10B1}"/>
                  </a:ext>
                </a:extLst>
              </p:cNvPr>
              <p:cNvGrpSpPr/>
              <p:nvPr/>
            </p:nvGrpSpPr>
            <p:grpSpPr>
              <a:xfrm rot="1267793">
                <a:off x="5334754" y="4501131"/>
                <a:ext cx="910122" cy="548910"/>
                <a:chOff x="5234866" y="4023601"/>
                <a:chExt cx="910122" cy="548910"/>
              </a:xfrm>
            </p:grpSpPr>
            <p:sp>
              <p:nvSpPr>
                <p:cNvPr id="1980" name="Oval 1979">
                  <a:extLst>
                    <a:ext uri="{FF2B5EF4-FFF2-40B4-BE49-F238E27FC236}">
                      <a16:creationId xmlns:a16="http://schemas.microsoft.com/office/drawing/2014/main" id="{483564A6-2517-19F4-7D5D-F3B99B83E42E}"/>
                    </a:ext>
                  </a:extLst>
                </p:cNvPr>
                <p:cNvSpPr/>
                <p:nvPr/>
              </p:nvSpPr>
              <p:spPr>
                <a:xfrm rot="3647950">
                  <a:off x="6043388" y="4023601"/>
                  <a:ext cx="101600" cy="101600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981" name="Oval 1980">
                  <a:extLst>
                    <a:ext uri="{FF2B5EF4-FFF2-40B4-BE49-F238E27FC236}">
                      <a16:creationId xmlns:a16="http://schemas.microsoft.com/office/drawing/2014/main" id="{6068AC38-1802-3B7D-2B57-7B065540F12B}"/>
                    </a:ext>
                  </a:extLst>
                </p:cNvPr>
                <p:cNvSpPr/>
                <p:nvPr/>
              </p:nvSpPr>
              <p:spPr>
                <a:xfrm rot="3647950">
                  <a:off x="5952554" y="4066186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982" name="Oval 1981">
                  <a:extLst>
                    <a:ext uri="{FF2B5EF4-FFF2-40B4-BE49-F238E27FC236}">
                      <a16:creationId xmlns:a16="http://schemas.microsoft.com/office/drawing/2014/main" id="{CEBE3863-63DB-ED54-FFF6-F59C667DC561}"/>
                    </a:ext>
                  </a:extLst>
                </p:cNvPr>
                <p:cNvSpPr/>
                <p:nvPr/>
              </p:nvSpPr>
              <p:spPr>
                <a:xfrm rot="3647950">
                  <a:off x="5863866" y="4115754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983" name="Oval 1982">
                  <a:extLst>
                    <a:ext uri="{FF2B5EF4-FFF2-40B4-BE49-F238E27FC236}">
                      <a16:creationId xmlns:a16="http://schemas.microsoft.com/office/drawing/2014/main" id="{02360736-88D8-755E-8D62-245971CC128D}"/>
                    </a:ext>
                  </a:extLst>
                </p:cNvPr>
                <p:cNvSpPr/>
                <p:nvPr/>
              </p:nvSpPr>
              <p:spPr>
                <a:xfrm rot="3647950">
                  <a:off x="5775177" y="4165322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984" name="Oval 1983">
                  <a:extLst>
                    <a:ext uri="{FF2B5EF4-FFF2-40B4-BE49-F238E27FC236}">
                      <a16:creationId xmlns:a16="http://schemas.microsoft.com/office/drawing/2014/main" id="{6AB3D5F5-A528-029E-0E21-C9A2CD98C934}"/>
                    </a:ext>
                  </a:extLst>
                </p:cNvPr>
                <p:cNvSpPr/>
                <p:nvPr/>
              </p:nvSpPr>
              <p:spPr>
                <a:xfrm rot="3647950">
                  <a:off x="5686489" y="4214890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985" name="Oval 1984">
                  <a:extLst>
                    <a:ext uri="{FF2B5EF4-FFF2-40B4-BE49-F238E27FC236}">
                      <a16:creationId xmlns:a16="http://schemas.microsoft.com/office/drawing/2014/main" id="{B7605935-FFBE-64FF-8E20-33467D8A8E5F}"/>
                    </a:ext>
                  </a:extLst>
                </p:cNvPr>
                <p:cNvSpPr/>
                <p:nvPr/>
              </p:nvSpPr>
              <p:spPr>
                <a:xfrm rot="3647950">
                  <a:off x="5597801" y="4264458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986" name="Oval 1985">
                  <a:extLst>
                    <a:ext uri="{FF2B5EF4-FFF2-40B4-BE49-F238E27FC236}">
                      <a16:creationId xmlns:a16="http://schemas.microsoft.com/office/drawing/2014/main" id="{DEB7E08D-88D8-736A-48CC-207C7E724145}"/>
                    </a:ext>
                  </a:extLst>
                </p:cNvPr>
                <p:cNvSpPr/>
                <p:nvPr/>
              </p:nvSpPr>
              <p:spPr>
                <a:xfrm rot="3647950">
                  <a:off x="5509113" y="4314026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987" name="Oval 1986">
                  <a:extLst>
                    <a:ext uri="{FF2B5EF4-FFF2-40B4-BE49-F238E27FC236}">
                      <a16:creationId xmlns:a16="http://schemas.microsoft.com/office/drawing/2014/main" id="{B5A62828-E94E-25CD-16BF-D7FEA02376E5}"/>
                    </a:ext>
                  </a:extLst>
                </p:cNvPr>
                <p:cNvSpPr/>
                <p:nvPr/>
              </p:nvSpPr>
              <p:spPr>
                <a:xfrm rot="3647950">
                  <a:off x="5420425" y="4363593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988" name="Oval 1987">
                  <a:extLst>
                    <a:ext uri="{FF2B5EF4-FFF2-40B4-BE49-F238E27FC236}">
                      <a16:creationId xmlns:a16="http://schemas.microsoft.com/office/drawing/2014/main" id="{9DAE8C40-CDF6-5EEF-CFE8-C5AB7BF71644}"/>
                    </a:ext>
                  </a:extLst>
                </p:cNvPr>
                <p:cNvSpPr/>
                <p:nvPr/>
              </p:nvSpPr>
              <p:spPr>
                <a:xfrm rot="3647950">
                  <a:off x="5331737" y="4413161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989" name="Oval 1988">
                  <a:extLst>
                    <a:ext uri="{FF2B5EF4-FFF2-40B4-BE49-F238E27FC236}">
                      <a16:creationId xmlns:a16="http://schemas.microsoft.com/office/drawing/2014/main" id="{58E1F809-3842-45E4-0A4E-9C9F7C1D3A2E}"/>
                    </a:ext>
                  </a:extLst>
                </p:cNvPr>
                <p:cNvSpPr/>
                <p:nvPr/>
              </p:nvSpPr>
              <p:spPr>
                <a:xfrm rot="3647950">
                  <a:off x="5243048" y="4462729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1858" name="Group 1857">
                <a:extLst>
                  <a:ext uri="{FF2B5EF4-FFF2-40B4-BE49-F238E27FC236}">
                    <a16:creationId xmlns:a16="http://schemas.microsoft.com/office/drawing/2014/main" id="{3A7F8903-0AE8-06A7-1985-141F71C6D588}"/>
                  </a:ext>
                </a:extLst>
              </p:cNvPr>
              <p:cNvGrpSpPr/>
              <p:nvPr/>
            </p:nvGrpSpPr>
            <p:grpSpPr>
              <a:xfrm rot="1839962">
                <a:off x="5194481" y="5268151"/>
                <a:ext cx="974597" cy="548910"/>
                <a:chOff x="5234866" y="4023601"/>
                <a:chExt cx="910122" cy="548910"/>
              </a:xfrm>
            </p:grpSpPr>
            <p:sp>
              <p:nvSpPr>
                <p:cNvPr id="1970" name="Oval 1969">
                  <a:extLst>
                    <a:ext uri="{FF2B5EF4-FFF2-40B4-BE49-F238E27FC236}">
                      <a16:creationId xmlns:a16="http://schemas.microsoft.com/office/drawing/2014/main" id="{D3CF2A07-437A-0FE1-907C-A4DBFE175398}"/>
                    </a:ext>
                  </a:extLst>
                </p:cNvPr>
                <p:cNvSpPr/>
                <p:nvPr/>
              </p:nvSpPr>
              <p:spPr>
                <a:xfrm rot="3647950">
                  <a:off x="6043388" y="4023601"/>
                  <a:ext cx="101600" cy="101600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971" name="Oval 1970">
                  <a:extLst>
                    <a:ext uri="{FF2B5EF4-FFF2-40B4-BE49-F238E27FC236}">
                      <a16:creationId xmlns:a16="http://schemas.microsoft.com/office/drawing/2014/main" id="{28CBB2CC-0EEA-3D7C-DDD5-A483D4D2C2AC}"/>
                    </a:ext>
                  </a:extLst>
                </p:cNvPr>
                <p:cNvSpPr/>
                <p:nvPr/>
              </p:nvSpPr>
              <p:spPr>
                <a:xfrm rot="3647950">
                  <a:off x="5952554" y="4066186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972" name="Oval 1971">
                  <a:extLst>
                    <a:ext uri="{FF2B5EF4-FFF2-40B4-BE49-F238E27FC236}">
                      <a16:creationId xmlns:a16="http://schemas.microsoft.com/office/drawing/2014/main" id="{D91169F9-79C8-3164-ABEE-B4CC92D34A17}"/>
                    </a:ext>
                  </a:extLst>
                </p:cNvPr>
                <p:cNvSpPr/>
                <p:nvPr/>
              </p:nvSpPr>
              <p:spPr>
                <a:xfrm rot="3647950">
                  <a:off x="5863866" y="4115754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973" name="Oval 1972">
                  <a:extLst>
                    <a:ext uri="{FF2B5EF4-FFF2-40B4-BE49-F238E27FC236}">
                      <a16:creationId xmlns:a16="http://schemas.microsoft.com/office/drawing/2014/main" id="{07B615CA-EC85-37A4-235E-F95BFCC4CEE0}"/>
                    </a:ext>
                  </a:extLst>
                </p:cNvPr>
                <p:cNvSpPr/>
                <p:nvPr/>
              </p:nvSpPr>
              <p:spPr>
                <a:xfrm rot="3647950">
                  <a:off x="5775177" y="4165322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974" name="Oval 1973">
                  <a:extLst>
                    <a:ext uri="{FF2B5EF4-FFF2-40B4-BE49-F238E27FC236}">
                      <a16:creationId xmlns:a16="http://schemas.microsoft.com/office/drawing/2014/main" id="{5FC68746-F4AB-2A41-67E9-DFEEE74D1D7F}"/>
                    </a:ext>
                  </a:extLst>
                </p:cNvPr>
                <p:cNvSpPr/>
                <p:nvPr/>
              </p:nvSpPr>
              <p:spPr>
                <a:xfrm rot="3647950">
                  <a:off x="5686489" y="4214890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975" name="Oval 1974">
                  <a:extLst>
                    <a:ext uri="{FF2B5EF4-FFF2-40B4-BE49-F238E27FC236}">
                      <a16:creationId xmlns:a16="http://schemas.microsoft.com/office/drawing/2014/main" id="{92EFBF2B-8299-CAFC-4CB1-2BA64BD6C416}"/>
                    </a:ext>
                  </a:extLst>
                </p:cNvPr>
                <p:cNvSpPr/>
                <p:nvPr/>
              </p:nvSpPr>
              <p:spPr>
                <a:xfrm rot="3647950">
                  <a:off x="5597801" y="4264458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976" name="Oval 1975">
                  <a:extLst>
                    <a:ext uri="{FF2B5EF4-FFF2-40B4-BE49-F238E27FC236}">
                      <a16:creationId xmlns:a16="http://schemas.microsoft.com/office/drawing/2014/main" id="{97CACBDB-7170-1544-1ED0-E65B9CE44891}"/>
                    </a:ext>
                  </a:extLst>
                </p:cNvPr>
                <p:cNvSpPr/>
                <p:nvPr/>
              </p:nvSpPr>
              <p:spPr>
                <a:xfrm rot="3647950">
                  <a:off x="5509113" y="4314026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977" name="Oval 1976">
                  <a:extLst>
                    <a:ext uri="{FF2B5EF4-FFF2-40B4-BE49-F238E27FC236}">
                      <a16:creationId xmlns:a16="http://schemas.microsoft.com/office/drawing/2014/main" id="{C0919A41-EE56-ABC9-144B-526EEC72B4DD}"/>
                    </a:ext>
                  </a:extLst>
                </p:cNvPr>
                <p:cNvSpPr/>
                <p:nvPr/>
              </p:nvSpPr>
              <p:spPr>
                <a:xfrm rot="3647950">
                  <a:off x="5420425" y="4363593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978" name="Oval 1977">
                  <a:extLst>
                    <a:ext uri="{FF2B5EF4-FFF2-40B4-BE49-F238E27FC236}">
                      <a16:creationId xmlns:a16="http://schemas.microsoft.com/office/drawing/2014/main" id="{727FC5B4-5415-0EFA-058D-01B0F6EA369D}"/>
                    </a:ext>
                  </a:extLst>
                </p:cNvPr>
                <p:cNvSpPr/>
                <p:nvPr/>
              </p:nvSpPr>
              <p:spPr>
                <a:xfrm rot="3647950">
                  <a:off x="5331737" y="4413161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979" name="Oval 1978">
                  <a:extLst>
                    <a:ext uri="{FF2B5EF4-FFF2-40B4-BE49-F238E27FC236}">
                      <a16:creationId xmlns:a16="http://schemas.microsoft.com/office/drawing/2014/main" id="{250A6353-2A9B-F1ED-E0A3-635F7616C6CB}"/>
                    </a:ext>
                  </a:extLst>
                </p:cNvPr>
                <p:cNvSpPr/>
                <p:nvPr/>
              </p:nvSpPr>
              <p:spPr>
                <a:xfrm rot="3647950">
                  <a:off x="5243048" y="4462729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1859" name="Group 1858">
                <a:extLst>
                  <a:ext uri="{FF2B5EF4-FFF2-40B4-BE49-F238E27FC236}">
                    <a16:creationId xmlns:a16="http://schemas.microsoft.com/office/drawing/2014/main" id="{04AF5673-3F11-CE26-494A-F5A631416AEB}"/>
                  </a:ext>
                </a:extLst>
              </p:cNvPr>
              <p:cNvGrpSpPr/>
              <p:nvPr/>
            </p:nvGrpSpPr>
            <p:grpSpPr>
              <a:xfrm rot="1839962">
                <a:off x="5302516" y="5150475"/>
                <a:ext cx="974597" cy="548910"/>
                <a:chOff x="5234866" y="4023601"/>
                <a:chExt cx="910122" cy="548910"/>
              </a:xfrm>
            </p:grpSpPr>
            <p:sp>
              <p:nvSpPr>
                <p:cNvPr id="1960" name="Oval 1959">
                  <a:extLst>
                    <a:ext uri="{FF2B5EF4-FFF2-40B4-BE49-F238E27FC236}">
                      <a16:creationId xmlns:a16="http://schemas.microsoft.com/office/drawing/2014/main" id="{4A8F45FB-1FE1-3040-BD2C-3D2EB5BA3D3C}"/>
                    </a:ext>
                  </a:extLst>
                </p:cNvPr>
                <p:cNvSpPr/>
                <p:nvPr/>
              </p:nvSpPr>
              <p:spPr>
                <a:xfrm rot="3647950">
                  <a:off x="6043388" y="4023601"/>
                  <a:ext cx="101600" cy="101600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961" name="Oval 1960">
                  <a:extLst>
                    <a:ext uri="{FF2B5EF4-FFF2-40B4-BE49-F238E27FC236}">
                      <a16:creationId xmlns:a16="http://schemas.microsoft.com/office/drawing/2014/main" id="{8129AE27-1CBB-7540-25AF-44F9BA3703E7}"/>
                    </a:ext>
                  </a:extLst>
                </p:cNvPr>
                <p:cNvSpPr/>
                <p:nvPr/>
              </p:nvSpPr>
              <p:spPr>
                <a:xfrm rot="3647950">
                  <a:off x="5952554" y="4066186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962" name="Oval 1961">
                  <a:extLst>
                    <a:ext uri="{FF2B5EF4-FFF2-40B4-BE49-F238E27FC236}">
                      <a16:creationId xmlns:a16="http://schemas.microsoft.com/office/drawing/2014/main" id="{26001876-7AC3-3302-C4F2-1A56F54275AF}"/>
                    </a:ext>
                  </a:extLst>
                </p:cNvPr>
                <p:cNvSpPr/>
                <p:nvPr/>
              </p:nvSpPr>
              <p:spPr>
                <a:xfrm rot="3647950">
                  <a:off x="5863866" y="4115754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963" name="Oval 1962">
                  <a:extLst>
                    <a:ext uri="{FF2B5EF4-FFF2-40B4-BE49-F238E27FC236}">
                      <a16:creationId xmlns:a16="http://schemas.microsoft.com/office/drawing/2014/main" id="{F92A7427-3B0C-FF4D-6D6D-1949D6FB082F}"/>
                    </a:ext>
                  </a:extLst>
                </p:cNvPr>
                <p:cNvSpPr/>
                <p:nvPr/>
              </p:nvSpPr>
              <p:spPr>
                <a:xfrm rot="3647950">
                  <a:off x="5775177" y="4165322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964" name="Oval 1963">
                  <a:extLst>
                    <a:ext uri="{FF2B5EF4-FFF2-40B4-BE49-F238E27FC236}">
                      <a16:creationId xmlns:a16="http://schemas.microsoft.com/office/drawing/2014/main" id="{D7FB7B31-697E-1BAC-F0B6-661AE0C32813}"/>
                    </a:ext>
                  </a:extLst>
                </p:cNvPr>
                <p:cNvSpPr/>
                <p:nvPr/>
              </p:nvSpPr>
              <p:spPr>
                <a:xfrm rot="3647950">
                  <a:off x="5686489" y="4214890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965" name="Oval 1964">
                  <a:extLst>
                    <a:ext uri="{FF2B5EF4-FFF2-40B4-BE49-F238E27FC236}">
                      <a16:creationId xmlns:a16="http://schemas.microsoft.com/office/drawing/2014/main" id="{B0BBE3A3-8FFF-5AF9-03CB-6B5E04C89FEC}"/>
                    </a:ext>
                  </a:extLst>
                </p:cNvPr>
                <p:cNvSpPr/>
                <p:nvPr/>
              </p:nvSpPr>
              <p:spPr>
                <a:xfrm rot="3647950">
                  <a:off x="5597801" y="4264458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966" name="Oval 1965">
                  <a:extLst>
                    <a:ext uri="{FF2B5EF4-FFF2-40B4-BE49-F238E27FC236}">
                      <a16:creationId xmlns:a16="http://schemas.microsoft.com/office/drawing/2014/main" id="{3EA92E14-FD75-DD83-FB06-83D8A2F8987C}"/>
                    </a:ext>
                  </a:extLst>
                </p:cNvPr>
                <p:cNvSpPr/>
                <p:nvPr/>
              </p:nvSpPr>
              <p:spPr>
                <a:xfrm rot="3647950">
                  <a:off x="5509113" y="4314026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967" name="Oval 1966">
                  <a:extLst>
                    <a:ext uri="{FF2B5EF4-FFF2-40B4-BE49-F238E27FC236}">
                      <a16:creationId xmlns:a16="http://schemas.microsoft.com/office/drawing/2014/main" id="{E804BDCF-A0BB-D87A-DA6F-5C2D179CDC76}"/>
                    </a:ext>
                  </a:extLst>
                </p:cNvPr>
                <p:cNvSpPr/>
                <p:nvPr/>
              </p:nvSpPr>
              <p:spPr>
                <a:xfrm rot="3647950">
                  <a:off x="5420425" y="4363593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968" name="Oval 1967">
                  <a:extLst>
                    <a:ext uri="{FF2B5EF4-FFF2-40B4-BE49-F238E27FC236}">
                      <a16:creationId xmlns:a16="http://schemas.microsoft.com/office/drawing/2014/main" id="{E68872F3-DF20-6619-1ECB-ED7C5B26BD51}"/>
                    </a:ext>
                  </a:extLst>
                </p:cNvPr>
                <p:cNvSpPr/>
                <p:nvPr/>
              </p:nvSpPr>
              <p:spPr>
                <a:xfrm rot="3647950">
                  <a:off x="5331737" y="4413161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969" name="Oval 1968">
                  <a:extLst>
                    <a:ext uri="{FF2B5EF4-FFF2-40B4-BE49-F238E27FC236}">
                      <a16:creationId xmlns:a16="http://schemas.microsoft.com/office/drawing/2014/main" id="{8A77C3A8-99A5-B0DE-030C-AD6E17E431AE}"/>
                    </a:ext>
                  </a:extLst>
                </p:cNvPr>
                <p:cNvSpPr/>
                <p:nvPr/>
              </p:nvSpPr>
              <p:spPr>
                <a:xfrm rot="3647950">
                  <a:off x="5243048" y="4462729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1860" name="Group 1859">
                <a:extLst>
                  <a:ext uri="{FF2B5EF4-FFF2-40B4-BE49-F238E27FC236}">
                    <a16:creationId xmlns:a16="http://schemas.microsoft.com/office/drawing/2014/main" id="{2FBB9C1E-1DD9-4CBD-7C33-9DF27DAD6099}"/>
                  </a:ext>
                </a:extLst>
              </p:cNvPr>
              <p:cNvGrpSpPr/>
              <p:nvPr/>
            </p:nvGrpSpPr>
            <p:grpSpPr>
              <a:xfrm rot="1665381">
                <a:off x="5267960" y="4989230"/>
                <a:ext cx="910122" cy="548910"/>
                <a:chOff x="5234866" y="4023601"/>
                <a:chExt cx="910122" cy="548910"/>
              </a:xfrm>
            </p:grpSpPr>
            <p:sp>
              <p:nvSpPr>
                <p:cNvPr id="1950" name="Oval 1949">
                  <a:extLst>
                    <a:ext uri="{FF2B5EF4-FFF2-40B4-BE49-F238E27FC236}">
                      <a16:creationId xmlns:a16="http://schemas.microsoft.com/office/drawing/2014/main" id="{5EAB429B-42FA-0A72-DB4D-A28008C186F1}"/>
                    </a:ext>
                  </a:extLst>
                </p:cNvPr>
                <p:cNvSpPr/>
                <p:nvPr/>
              </p:nvSpPr>
              <p:spPr>
                <a:xfrm rot="3647950">
                  <a:off x="6043388" y="4023601"/>
                  <a:ext cx="101600" cy="101600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951" name="Oval 1950">
                  <a:extLst>
                    <a:ext uri="{FF2B5EF4-FFF2-40B4-BE49-F238E27FC236}">
                      <a16:creationId xmlns:a16="http://schemas.microsoft.com/office/drawing/2014/main" id="{BD3B2D13-9FCC-7B1A-60CD-B22783209C27}"/>
                    </a:ext>
                  </a:extLst>
                </p:cNvPr>
                <p:cNvSpPr/>
                <p:nvPr/>
              </p:nvSpPr>
              <p:spPr>
                <a:xfrm rot="3647950">
                  <a:off x="5952554" y="4066186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952" name="Oval 1951">
                  <a:extLst>
                    <a:ext uri="{FF2B5EF4-FFF2-40B4-BE49-F238E27FC236}">
                      <a16:creationId xmlns:a16="http://schemas.microsoft.com/office/drawing/2014/main" id="{5ADFDBE2-1DD4-035B-811C-868F3AB5C9BB}"/>
                    </a:ext>
                  </a:extLst>
                </p:cNvPr>
                <p:cNvSpPr/>
                <p:nvPr/>
              </p:nvSpPr>
              <p:spPr>
                <a:xfrm rot="3647950">
                  <a:off x="5863866" y="4115754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953" name="Oval 1952">
                  <a:extLst>
                    <a:ext uri="{FF2B5EF4-FFF2-40B4-BE49-F238E27FC236}">
                      <a16:creationId xmlns:a16="http://schemas.microsoft.com/office/drawing/2014/main" id="{2F6151C4-951E-725F-5840-36A8E7F2EAFA}"/>
                    </a:ext>
                  </a:extLst>
                </p:cNvPr>
                <p:cNvSpPr/>
                <p:nvPr/>
              </p:nvSpPr>
              <p:spPr>
                <a:xfrm rot="3647950">
                  <a:off x="5775177" y="4165322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954" name="Oval 1953">
                  <a:extLst>
                    <a:ext uri="{FF2B5EF4-FFF2-40B4-BE49-F238E27FC236}">
                      <a16:creationId xmlns:a16="http://schemas.microsoft.com/office/drawing/2014/main" id="{B5142745-1DFF-E5D6-D085-0A85A939E9A1}"/>
                    </a:ext>
                  </a:extLst>
                </p:cNvPr>
                <p:cNvSpPr/>
                <p:nvPr/>
              </p:nvSpPr>
              <p:spPr>
                <a:xfrm rot="3647950">
                  <a:off x="5686489" y="4214890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955" name="Oval 1954">
                  <a:extLst>
                    <a:ext uri="{FF2B5EF4-FFF2-40B4-BE49-F238E27FC236}">
                      <a16:creationId xmlns:a16="http://schemas.microsoft.com/office/drawing/2014/main" id="{9E9BF329-9920-C260-6E72-AA1D2512B5FB}"/>
                    </a:ext>
                  </a:extLst>
                </p:cNvPr>
                <p:cNvSpPr/>
                <p:nvPr/>
              </p:nvSpPr>
              <p:spPr>
                <a:xfrm rot="3647950">
                  <a:off x="5597801" y="4264458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956" name="Oval 1955">
                  <a:extLst>
                    <a:ext uri="{FF2B5EF4-FFF2-40B4-BE49-F238E27FC236}">
                      <a16:creationId xmlns:a16="http://schemas.microsoft.com/office/drawing/2014/main" id="{9E339D86-1008-F0FB-7867-E5F6C9EF6449}"/>
                    </a:ext>
                  </a:extLst>
                </p:cNvPr>
                <p:cNvSpPr/>
                <p:nvPr/>
              </p:nvSpPr>
              <p:spPr>
                <a:xfrm rot="3647950">
                  <a:off x="5509113" y="4314026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957" name="Oval 1956">
                  <a:extLst>
                    <a:ext uri="{FF2B5EF4-FFF2-40B4-BE49-F238E27FC236}">
                      <a16:creationId xmlns:a16="http://schemas.microsoft.com/office/drawing/2014/main" id="{C6E2A4AC-3875-8D50-C4B8-5B089FB5993E}"/>
                    </a:ext>
                  </a:extLst>
                </p:cNvPr>
                <p:cNvSpPr/>
                <p:nvPr/>
              </p:nvSpPr>
              <p:spPr>
                <a:xfrm rot="3647950">
                  <a:off x="5420425" y="4363593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958" name="Oval 1957">
                  <a:extLst>
                    <a:ext uri="{FF2B5EF4-FFF2-40B4-BE49-F238E27FC236}">
                      <a16:creationId xmlns:a16="http://schemas.microsoft.com/office/drawing/2014/main" id="{EE3CF985-88D8-9A38-DA0A-5D64573A9D28}"/>
                    </a:ext>
                  </a:extLst>
                </p:cNvPr>
                <p:cNvSpPr/>
                <p:nvPr/>
              </p:nvSpPr>
              <p:spPr>
                <a:xfrm rot="3647950">
                  <a:off x="5331737" y="4413161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959" name="Oval 1958">
                  <a:extLst>
                    <a:ext uri="{FF2B5EF4-FFF2-40B4-BE49-F238E27FC236}">
                      <a16:creationId xmlns:a16="http://schemas.microsoft.com/office/drawing/2014/main" id="{65167ADF-4FE7-380B-6F0E-A2B3C6C486D8}"/>
                    </a:ext>
                  </a:extLst>
                </p:cNvPr>
                <p:cNvSpPr/>
                <p:nvPr/>
              </p:nvSpPr>
              <p:spPr>
                <a:xfrm rot="3647950">
                  <a:off x="5243048" y="4462729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1861" name="Group 1860">
                <a:extLst>
                  <a:ext uri="{FF2B5EF4-FFF2-40B4-BE49-F238E27FC236}">
                    <a16:creationId xmlns:a16="http://schemas.microsoft.com/office/drawing/2014/main" id="{80837ACD-CC47-CE17-6C38-5039B3081186}"/>
                  </a:ext>
                </a:extLst>
              </p:cNvPr>
              <p:cNvGrpSpPr/>
              <p:nvPr/>
            </p:nvGrpSpPr>
            <p:grpSpPr>
              <a:xfrm rot="1665381">
                <a:off x="5243064" y="4677123"/>
                <a:ext cx="910122" cy="762010"/>
                <a:chOff x="5234866" y="4023601"/>
                <a:chExt cx="910122" cy="762010"/>
              </a:xfrm>
            </p:grpSpPr>
            <p:sp>
              <p:nvSpPr>
                <p:cNvPr id="1940" name="Oval 1939">
                  <a:extLst>
                    <a:ext uri="{FF2B5EF4-FFF2-40B4-BE49-F238E27FC236}">
                      <a16:creationId xmlns:a16="http://schemas.microsoft.com/office/drawing/2014/main" id="{89C1A589-78EB-2D5E-D277-26F1DCC9FB3E}"/>
                    </a:ext>
                  </a:extLst>
                </p:cNvPr>
                <p:cNvSpPr/>
                <p:nvPr/>
              </p:nvSpPr>
              <p:spPr>
                <a:xfrm rot="3647950">
                  <a:off x="6043388" y="4023601"/>
                  <a:ext cx="101600" cy="101600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941" name="Oval 1940">
                  <a:extLst>
                    <a:ext uri="{FF2B5EF4-FFF2-40B4-BE49-F238E27FC236}">
                      <a16:creationId xmlns:a16="http://schemas.microsoft.com/office/drawing/2014/main" id="{B985B26F-61E2-AE0D-1506-AC7A4E631740}"/>
                    </a:ext>
                  </a:extLst>
                </p:cNvPr>
                <p:cNvSpPr/>
                <p:nvPr/>
              </p:nvSpPr>
              <p:spPr>
                <a:xfrm rot="3647950">
                  <a:off x="5952554" y="4066186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942" name="Oval 1941">
                  <a:extLst>
                    <a:ext uri="{FF2B5EF4-FFF2-40B4-BE49-F238E27FC236}">
                      <a16:creationId xmlns:a16="http://schemas.microsoft.com/office/drawing/2014/main" id="{10CC7819-EA95-C5A0-F909-271D2B6C10EC}"/>
                    </a:ext>
                  </a:extLst>
                </p:cNvPr>
                <p:cNvSpPr/>
                <p:nvPr/>
              </p:nvSpPr>
              <p:spPr>
                <a:xfrm rot="3647950">
                  <a:off x="5863866" y="4115754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943" name="Oval 1942">
                  <a:extLst>
                    <a:ext uri="{FF2B5EF4-FFF2-40B4-BE49-F238E27FC236}">
                      <a16:creationId xmlns:a16="http://schemas.microsoft.com/office/drawing/2014/main" id="{7C6DC882-744B-D522-CDBD-24AE23D296C3}"/>
                    </a:ext>
                  </a:extLst>
                </p:cNvPr>
                <p:cNvSpPr/>
                <p:nvPr/>
              </p:nvSpPr>
              <p:spPr>
                <a:xfrm rot="3647950">
                  <a:off x="5775177" y="4165322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944" name="Oval 1943">
                  <a:extLst>
                    <a:ext uri="{FF2B5EF4-FFF2-40B4-BE49-F238E27FC236}">
                      <a16:creationId xmlns:a16="http://schemas.microsoft.com/office/drawing/2014/main" id="{6679E595-3DC7-4E62-E531-FB8A84829772}"/>
                    </a:ext>
                  </a:extLst>
                </p:cNvPr>
                <p:cNvSpPr/>
                <p:nvPr/>
              </p:nvSpPr>
              <p:spPr>
                <a:xfrm rot="3647950">
                  <a:off x="5686489" y="4214890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945" name="Oval 1944">
                  <a:extLst>
                    <a:ext uri="{FF2B5EF4-FFF2-40B4-BE49-F238E27FC236}">
                      <a16:creationId xmlns:a16="http://schemas.microsoft.com/office/drawing/2014/main" id="{0AAB2D64-DC61-15D0-6794-F96D9FA4AF92}"/>
                    </a:ext>
                  </a:extLst>
                </p:cNvPr>
                <p:cNvSpPr/>
                <p:nvPr/>
              </p:nvSpPr>
              <p:spPr>
                <a:xfrm rot="3647950">
                  <a:off x="5597801" y="4264458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946" name="Oval 1945">
                  <a:extLst>
                    <a:ext uri="{FF2B5EF4-FFF2-40B4-BE49-F238E27FC236}">
                      <a16:creationId xmlns:a16="http://schemas.microsoft.com/office/drawing/2014/main" id="{0274E9E1-8F1A-AEEE-8B72-EE164F9A7A0F}"/>
                    </a:ext>
                  </a:extLst>
                </p:cNvPr>
                <p:cNvSpPr/>
                <p:nvPr/>
              </p:nvSpPr>
              <p:spPr>
                <a:xfrm rot="3647950">
                  <a:off x="5509113" y="4314026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947" name="Oval 1946">
                  <a:extLst>
                    <a:ext uri="{FF2B5EF4-FFF2-40B4-BE49-F238E27FC236}">
                      <a16:creationId xmlns:a16="http://schemas.microsoft.com/office/drawing/2014/main" id="{60AE7804-6C10-AD64-443D-77095CBB2185}"/>
                    </a:ext>
                  </a:extLst>
                </p:cNvPr>
                <p:cNvSpPr/>
                <p:nvPr/>
              </p:nvSpPr>
              <p:spPr>
                <a:xfrm rot="3647950">
                  <a:off x="5536930" y="4675829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948" name="Oval 1947">
                  <a:extLst>
                    <a:ext uri="{FF2B5EF4-FFF2-40B4-BE49-F238E27FC236}">
                      <a16:creationId xmlns:a16="http://schemas.microsoft.com/office/drawing/2014/main" id="{FC82C4EF-DF3A-0B0C-8C14-2F4A7B254D20}"/>
                    </a:ext>
                  </a:extLst>
                </p:cNvPr>
                <p:cNvSpPr/>
                <p:nvPr/>
              </p:nvSpPr>
              <p:spPr>
                <a:xfrm rot="3647950">
                  <a:off x="5331737" y="4413161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949" name="Oval 1948">
                  <a:extLst>
                    <a:ext uri="{FF2B5EF4-FFF2-40B4-BE49-F238E27FC236}">
                      <a16:creationId xmlns:a16="http://schemas.microsoft.com/office/drawing/2014/main" id="{59BC8903-46BF-8E3C-4326-A88533541A04}"/>
                    </a:ext>
                  </a:extLst>
                </p:cNvPr>
                <p:cNvSpPr/>
                <p:nvPr/>
              </p:nvSpPr>
              <p:spPr>
                <a:xfrm rot="3647950">
                  <a:off x="5243048" y="4462729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1862" name="Group 1861">
                <a:extLst>
                  <a:ext uri="{FF2B5EF4-FFF2-40B4-BE49-F238E27FC236}">
                    <a16:creationId xmlns:a16="http://schemas.microsoft.com/office/drawing/2014/main" id="{19FBC83B-68CF-AA90-05A9-B4C04AC736C7}"/>
                  </a:ext>
                </a:extLst>
              </p:cNvPr>
              <p:cNvGrpSpPr/>
              <p:nvPr/>
            </p:nvGrpSpPr>
            <p:grpSpPr>
              <a:xfrm rot="1665381">
                <a:off x="5334755" y="4845432"/>
                <a:ext cx="910122" cy="548910"/>
                <a:chOff x="5234866" y="4023601"/>
                <a:chExt cx="910122" cy="548910"/>
              </a:xfrm>
            </p:grpSpPr>
            <p:sp>
              <p:nvSpPr>
                <p:cNvPr id="1930" name="Oval 1929">
                  <a:extLst>
                    <a:ext uri="{FF2B5EF4-FFF2-40B4-BE49-F238E27FC236}">
                      <a16:creationId xmlns:a16="http://schemas.microsoft.com/office/drawing/2014/main" id="{4B469739-6DF3-1AAD-23C0-B00CDB1ABC42}"/>
                    </a:ext>
                  </a:extLst>
                </p:cNvPr>
                <p:cNvSpPr/>
                <p:nvPr/>
              </p:nvSpPr>
              <p:spPr>
                <a:xfrm rot="3647950">
                  <a:off x="6043388" y="4023601"/>
                  <a:ext cx="101600" cy="101600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931" name="Oval 1930">
                  <a:extLst>
                    <a:ext uri="{FF2B5EF4-FFF2-40B4-BE49-F238E27FC236}">
                      <a16:creationId xmlns:a16="http://schemas.microsoft.com/office/drawing/2014/main" id="{C3FBC3CA-B3E4-E0B6-53B7-675145566507}"/>
                    </a:ext>
                  </a:extLst>
                </p:cNvPr>
                <p:cNvSpPr/>
                <p:nvPr/>
              </p:nvSpPr>
              <p:spPr>
                <a:xfrm rot="3647950">
                  <a:off x="5952554" y="4066186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932" name="Oval 1931">
                  <a:extLst>
                    <a:ext uri="{FF2B5EF4-FFF2-40B4-BE49-F238E27FC236}">
                      <a16:creationId xmlns:a16="http://schemas.microsoft.com/office/drawing/2014/main" id="{7E7D7A85-FA62-B71B-AAF7-037E0BAFDEA1}"/>
                    </a:ext>
                  </a:extLst>
                </p:cNvPr>
                <p:cNvSpPr/>
                <p:nvPr/>
              </p:nvSpPr>
              <p:spPr>
                <a:xfrm rot="3647950">
                  <a:off x="5863866" y="4115754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933" name="Oval 1932">
                  <a:extLst>
                    <a:ext uri="{FF2B5EF4-FFF2-40B4-BE49-F238E27FC236}">
                      <a16:creationId xmlns:a16="http://schemas.microsoft.com/office/drawing/2014/main" id="{AFFE8F57-AE4D-36C5-CBDC-C1915976C0BE}"/>
                    </a:ext>
                  </a:extLst>
                </p:cNvPr>
                <p:cNvSpPr/>
                <p:nvPr/>
              </p:nvSpPr>
              <p:spPr>
                <a:xfrm rot="3647950">
                  <a:off x="5775177" y="4165322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934" name="Oval 1933">
                  <a:extLst>
                    <a:ext uri="{FF2B5EF4-FFF2-40B4-BE49-F238E27FC236}">
                      <a16:creationId xmlns:a16="http://schemas.microsoft.com/office/drawing/2014/main" id="{0EEA7399-3E28-7FC6-C7F4-F1FDE38595B5}"/>
                    </a:ext>
                  </a:extLst>
                </p:cNvPr>
                <p:cNvSpPr/>
                <p:nvPr/>
              </p:nvSpPr>
              <p:spPr>
                <a:xfrm rot="3647950">
                  <a:off x="5686489" y="4214890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935" name="Oval 1934">
                  <a:extLst>
                    <a:ext uri="{FF2B5EF4-FFF2-40B4-BE49-F238E27FC236}">
                      <a16:creationId xmlns:a16="http://schemas.microsoft.com/office/drawing/2014/main" id="{C076C3D8-4FBB-8B4D-D493-9E172F80C11D}"/>
                    </a:ext>
                  </a:extLst>
                </p:cNvPr>
                <p:cNvSpPr/>
                <p:nvPr/>
              </p:nvSpPr>
              <p:spPr>
                <a:xfrm rot="3647950">
                  <a:off x="5597801" y="4264458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936" name="Oval 1935">
                  <a:extLst>
                    <a:ext uri="{FF2B5EF4-FFF2-40B4-BE49-F238E27FC236}">
                      <a16:creationId xmlns:a16="http://schemas.microsoft.com/office/drawing/2014/main" id="{91F6475E-8225-8BF0-417D-9241E8749E28}"/>
                    </a:ext>
                  </a:extLst>
                </p:cNvPr>
                <p:cNvSpPr/>
                <p:nvPr/>
              </p:nvSpPr>
              <p:spPr>
                <a:xfrm rot="3647950">
                  <a:off x="5509113" y="4314026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937" name="Oval 1936">
                  <a:extLst>
                    <a:ext uri="{FF2B5EF4-FFF2-40B4-BE49-F238E27FC236}">
                      <a16:creationId xmlns:a16="http://schemas.microsoft.com/office/drawing/2014/main" id="{D9A3A423-6289-B20C-F279-A9B27CF4BAA6}"/>
                    </a:ext>
                  </a:extLst>
                </p:cNvPr>
                <p:cNvSpPr/>
                <p:nvPr/>
              </p:nvSpPr>
              <p:spPr>
                <a:xfrm rot="3647950">
                  <a:off x="5420425" y="4363593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938" name="Oval 1937">
                  <a:extLst>
                    <a:ext uri="{FF2B5EF4-FFF2-40B4-BE49-F238E27FC236}">
                      <a16:creationId xmlns:a16="http://schemas.microsoft.com/office/drawing/2014/main" id="{98F81BBA-C0FE-148C-2FDB-EB42E4A33EF5}"/>
                    </a:ext>
                  </a:extLst>
                </p:cNvPr>
                <p:cNvSpPr/>
                <p:nvPr/>
              </p:nvSpPr>
              <p:spPr>
                <a:xfrm rot="3647950">
                  <a:off x="5331737" y="4413161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939" name="Oval 1938">
                  <a:extLst>
                    <a:ext uri="{FF2B5EF4-FFF2-40B4-BE49-F238E27FC236}">
                      <a16:creationId xmlns:a16="http://schemas.microsoft.com/office/drawing/2014/main" id="{87AFA5FE-421E-0C10-ACCC-66DD6261076F}"/>
                    </a:ext>
                  </a:extLst>
                </p:cNvPr>
                <p:cNvSpPr/>
                <p:nvPr/>
              </p:nvSpPr>
              <p:spPr>
                <a:xfrm rot="3647950">
                  <a:off x="5243048" y="4462729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1863" name="Group 1862">
                <a:extLst>
                  <a:ext uri="{FF2B5EF4-FFF2-40B4-BE49-F238E27FC236}">
                    <a16:creationId xmlns:a16="http://schemas.microsoft.com/office/drawing/2014/main" id="{92834E1C-248F-2471-D8B0-33A69836A0D2}"/>
                  </a:ext>
                </a:extLst>
              </p:cNvPr>
              <p:cNvGrpSpPr/>
              <p:nvPr/>
            </p:nvGrpSpPr>
            <p:grpSpPr>
              <a:xfrm rot="1124271">
                <a:off x="5334754" y="4348955"/>
                <a:ext cx="910122" cy="548910"/>
                <a:chOff x="5234866" y="4023601"/>
                <a:chExt cx="910122" cy="548910"/>
              </a:xfrm>
            </p:grpSpPr>
            <p:sp>
              <p:nvSpPr>
                <p:cNvPr id="1920" name="Oval 1919">
                  <a:extLst>
                    <a:ext uri="{FF2B5EF4-FFF2-40B4-BE49-F238E27FC236}">
                      <a16:creationId xmlns:a16="http://schemas.microsoft.com/office/drawing/2014/main" id="{68DFAAC9-AAE4-352E-EC21-C2D9901D99DF}"/>
                    </a:ext>
                  </a:extLst>
                </p:cNvPr>
                <p:cNvSpPr/>
                <p:nvPr/>
              </p:nvSpPr>
              <p:spPr>
                <a:xfrm rot="3647950">
                  <a:off x="6043388" y="4023601"/>
                  <a:ext cx="101600" cy="101600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921" name="Oval 1920">
                  <a:extLst>
                    <a:ext uri="{FF2B5EF4-FFF2-40B4-BE49-F238E27FC236}">
                      <a16:creationId xmlns:a16="http://schemas.microsoft.com/office/drawing/2014/main" id="{C4E8697A-EF9B-4A0C-9A56-A82AF2470209}"/>
                    </a:ext>
                  </a:extLst>
                </p:cNvPr>
                <p:cNvSpPr/>
                <p:nvPr/>
              </p:nvSpPr>
              <p:spPr>
                <a:xfrm rot="3647950">
                  <a:off x="5952554" y="4066186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922" name="Oval 1921">
                  <a:extLst>
                    <a:ext uri="{FF2B5EF4-FFF2-40B4-BE49-F238E27FC236}">
                      <a16:creationId xmlns:a16="http://schemas.microsoft.com/office/drawing/2014/main" id="{B45B77BE-71FA-4A08-95C8-6EFEFF41BAAF}"/>
                    </a:ext>
                  </a:extLst>
                </p:cNvPr>
                <p:cNvSpPr/>
                <p:nvPr/>
              </p:nvSpPr>
              <p:spPr>
                <a:xfrm rot="3647950">
                  <a:off x="5863866" y="4115754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923" name="Oval 1922">
                  <a:extLst>
                    <a:ext uri="{FF2B5EF4-FFF2-40B4-BE49-F238E27FC236}">
                      <a16:creationId xmlns:a16="http://schemas.microsoft.com/office/drawing/2014/main" id="{FD38EDA1-27D6-9878-1027-635DB1C550AD}"/>
                    </a:ext>
                  </a:extLst>
                </p:cNvPr>
                <p:cNvSpPr/>
                <p:nvPr/>
              </p:nvSpPr>
              <p:spPr>
                <a:xfrm rot="3647950">
                  <a:off x="5775177" y="4165322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924" name="Oval 1923">
                  <a:extLst>
                    <a:ext uri="{FF2B5EF4-FFF2-40B4-BE49-F238E27FC236}">
                      <a16:creationId xmlns:a16="http://schemas.microsoft.com/office/drawing/2014/main" id="{F56A6588-5C86-C90C-40AC-85F0CF32A860}"/>
                    </a:ext>
                  </a:extLst>
                </p:cNvPr>
                <p:cNvSpPr/>
                <p:nvPr/>
              </p:nvSpPr>
              <p:spPr>
                <a:xfrm rot="3647950">
                  <a:off x="5686489" y="4214890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925" name="Oval 1924">
                  <a:extLst>
                    <a:ext uri="{FF2B5EF4-FFF2-40B4-BE49-F238E27FC236}">
                      <a16:creationId xmlns:a16="http://schemas.microsoft.com/office/drawing/2014/main" id="{1CCB5E3D-1FBD-F191-7868-DBD528BD7F01}"/>
                    </a:ext>
                  </a:extLst>
                </p:cNvPr>
                <p:cNvSpPr/>
                <p:nvPr/>
              </p:nvSpPr>
              <p:spPr>
                <a:xfrm rot="3647950">
                  <a:off x="5597801" y="4264458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926" name="Oval 1925">
                  <a:extLst>
                    <a:ext uri="{FF2B5EF4-FFF2-40B4-BE49-F238E27FC236}">
                      <a16:creationId xmlns:a16="http://schemas.microsoft.com/office/drawing/2014/main" id="{8339E5D5-F2A9-CFE0-A5F4-518ABC666C85}"/>
                    </a:ext>
                  </a:extLst>
                </p:cNvPr>
                <p:cNvSpPr/>
                <p:nvPr/>
              </p:nvSpPr>
              <p:spPr>
                <a:xfrm rot="3647950">
                  <a:off x="5509113" y="4314026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927" name="Oval 1926">
                  <a:extLst>
                    <a:ext uri="{FF2B5EF4-FFF2-40B4-BE49-F238E27FC236}">
                      <a16:creationId xmlns:a16="http://schemas.microsoft.com/office/drawing/2014/main" id="{FE8C744C-5F50-B051-F91C-2C92D0FB52DB}"/>
                    </a:ext>
                  </a:extLst>
                </p:cNvPr>
                <p:cNvSpPr/>
                <p:nvPr/>
              </p:nvSpPr>
              <p:spPr>
                <a:xfrm rot="3647950">
                  <a:off x="5420425" y="4363593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928" name="Oval 1927">
                  <a:extLst>
                    <a:ext uri="{FF2B5EF4-FFF2-40B4-BE49-F238E27FC236}">
                      <a16:creationId xmlns:a16="http://schemas.microsoft.com/office/drawing/2014/main" id="{F39A2654-503F-AF51-04B9-46D4ACDD110F}"/>
                    </a:ext>
                  </a:extLst>
                </p:cNvPr>
                <p:cNvSpPr/>
                <p:nvPr/>
              </p:nvSpPr>
              <p:spPr>
                <a:xfrm rot="3647950">
                  <a:off x="5331737" y="4413161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929" name="Oval 1928">
                  <a:extLst>
                    <a:ext uri="{FF2B5EF4-FFF2-40B4-BE49-F238E27FC236}">
                      <a16:creationId xmlns:a16="http://schemas.microsoft.com/office/drawing/2014/main" id="{A7C6B1C9-964B-51C7-517A-B62F1D3B5A93}"/>
                    </a:ext>
                  </a:extLst>
                </p:cNvPr>
                <p:cNvSpPr/>
                <p:nvPr/>
              </p:nvSpPr>
              <p:spPr>
                <a:xfrm rot="3647950">
                  <a:off x="5243048" y="4462729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1864" name="Group 1863">
                <a:extLst>
                  <a:ext uri="{FF2B5EF4-FFF2-40B4-BE49-F238E27FC236}">
                    <a16:creationId xmlns:a16="http://schemas.microsoft.com/office/drawing/2014/main" id="{5C3D4E50-D616-6BF7-EB64-7AC7DDF0E368}"/>
                  </a:ext>
                </a:extLst>
              </p:cNvPr>
              <p:cNvGrpSpPr/>
              <p:nvPr/>
            </p:nvGrpSpPr>
            <p:grpSpPr>
              <a:xfrm rot="1068093">
                <a:off x="5355335" y="4174531"/>
                <a:ext cx="910122" cy="548910"/>
                <a:chOff x="5234866" y="4023601"/>
                <a:chExt cx="910122" cy="548910"/>
              </a:xfrm>
            </p:grpSpPr>
            <p:sp>
              <p:nvSpPr>
                <p:cNvPr id="1910" name="Oval 1909">
                  <a:extLst>
                    <a:ext uri="{FF2B5EF4-FFF2-40B4-BE49-F238E27FC236}">
                      <a16:creationId xmlns:a16="http://schemas.microsoft.com/office/drawing/2014/main" id="{385D8B9C-A76D-CCCB-F1B7-87B57DDA442B}"/>
                    </a:ext>
                  </a:extLst>
                </p:cNvPr>
                <p:cNvSpPr/>
                <p:nvPr/>
              </p:nvSpPr>
              <p:spPr>
                <a:xfrm rot="3647950">
                  <a:off x="6043388" y="4023601"/>
                  <a:ext cx="101600" cy="101600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911" name="Oval 1910">
                  <a:extLst>
                    <a:ext uri="{FF2B5EF4-FFF2-40B4-BE49-F238E27FC236}">
                      <a16:creationId xmlns:a16="http://schemas.microsoft.com/office/drawing/2014/main" id="{34DDF4E9-C095-AC37-3497-F7012C176338}"/>
                    </a:ext>
                  </a:extLst>
                </p:cNvPr>
                <p:cNvSpPr/>
                <p:nvPr/>
              </p:nvSpPr>
              <p:spPr>
                <a:xfrm rot="3647950">
                  <a:off x="5952554" y="4066186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912" name="Oval 1911">
                  <a:extLst>
                    <a:ext uri="{FF2B5EF4-FFF2-40B4-BE49-F238E27FC236}">
                      <a16:creationId xmlns:a16="http://schemas.microsoft.com/office/drawing/2014/main" id="{48B2FDD6-B2EE-F6E4-4EB8-A11BC842D1BA}"/>
                    </a:ext>
                  </a:extLst>
                </p:cNvPr>
                <p:cNvSpPr/>
                <p:nvPr/>
              </p:nvSpPr>
              <p:spPr>
                <a:xfrm rot="3647950">
                  <a:off x="5863866" y="4115754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913" name="Oval 1912">
                  <a:extLst>
                    <a:ext uri="{FF2B5EF4-FFF2-40B4-BE49-F238E27FC236}">
                      <a16:creationId xmlns:a16="http://schemas.microsoft.com/office/drawing/2014/main" id="{EF89E9D8-B8AA-653E-5B66-2B8B60311416}"/>
                    </a:ext>
                  </a:extLst>
                </p:cNvPr>
                <p:cNvSpPr/>
                <p:nvPr/>
              </p:nvSpPr>
              <p:spPr>
                <a:xfrm rot="3647950">
                  <a:off x="5775177" y="4165322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914" name="Oval 1913">
                  <a:extLst>
                    <a:ext uri="{FF2B5EF4-FFF2-40B4-BE49-F238E27FC236}">
                      <a16:creationId xmlns:a16="http://schemas.microsoft.com/office/drawing/2014/main" id="{3B3459B5-18BF-ED95-C0F7-D3526A42069F}"/>
                    </a:ext>
                  </a:extLst>
                </p:cNvPr>
                <p:cNvSpPr/>
                <p:nvPr/>
              </p:nvSpPr>
              <p:spPr>
                <a:xfrm rot="3647950">
                  <a:off x="5686489" y="4214890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915" name="Oval 1914">
                  <a:extLst>
                    <a:ext uri="{FF2B5EF4-FFF2-40B4-BE49-F238E27FC236}">
                      <a16:creationId xmlns:a16="http://schemas.microsoft.com/office/drawing/2014/main" id="{87E4AD86-6D5A-F154-3E44-195F0FED3DFF}"/>
                    </a:ext>
                  </a:extLst>
                </p:cNvPr>
                <p:cNvSpPr/>
                <p:nvPr/>
              </p:nvSpPr>
              <p:spPr>
                <a:xfrm rot="3647950">
                  <a:off x="5597801" y="4264458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916" name="Oval 1915">
                  <a:extLst>
                    <a:ext uri="{FF2B5EF4-FFF2-40B4-BE49-F238E27FC236}">
                      <a16:creationId xmlns:a16="http://schemas.microsoft.com/office/drawing/2014/main" id="{1BD74DB6-09FF-6006-896F-EFBF92E38B30}"/>
                    </a:ext>
                  </a:extLst>
                </p:cNvPr>
                <p:cNvSpPr/>
                <p:nvPr/>
              </p:nvSpPr>
              <p:spPr>
                <a:xfrm rot="3647950">
                  <a:off x="5509113" y="4314026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917" name="Oval 1916">
                  <a:extLst>
                    <a:ext uri="{FF2B5EF4-FFF2-40B4-BE49-F238E27FC236}">
                      <a16:creationId xmlns:a16="http://schemas.microsoft.com/office/drawing/2014/main" id="{1BFF6120-0667-0AB0-DCC5-D76FFF736F92}"/>
                    </a:ext>
                  </a:extLst>
                </p:cNvPr>
                <p:cNvSpPr/>
                <p:nvPr/>
              </p:nvSpPr>
              <p:spPr>
                <a:xfrm rot="3647950">
                  <a:off x="5420425" y="4363593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918" name="Oval 1917">
                  <a:extLst>
                    <a:ext uri="{FF2B5EF4-FFF2-40B4-BE49-F238E27FC236}">
                      <a16:creationId xmlns:a16="http://schemas.microsoft.com/office/drawing/2014/main" id="{50BE763E-FA3F-CC4B-3981-53C27D45D9A5}"/>
                    </a:ext>
                  </a:extLst>
                </p:cNvPr>
                <p:cNvSpPr/>
                <p:nvPr/>
              </p:nvSpPr>
              <p:spPr>
                <a:xfrm rot="3647950">
                  <a:off x="5331737" y="4413161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919" name="Oval 1918">
                  <a:extLst>
                    <a:ext uri="{FF2B5EF4-FFF2-40B4-BE49-F238E27FC236}">
                      <a16:creationId xmlns:a16="http://schemas.microsoft.com/office/drawing/2014/main" id="{33D220A1-9420-1B20-E273-6241AD281CE2}"/>
                    </a:ext>
                  </a:extLst>
                </p:cNvPr>
                <p:cNvSpPr/>
                <p:nvPr/>
              </p:nvSpPr>
              <p:spPr>
                <a:xfrm rot="3647950">
                  <a:off x="5243048" y="4462729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1865" name="Group 1864">
                <a:extLst>
                  <a:ext uri="{FF2B5EF4-FFF2-40B4-BE49-F238E27FC236}">
                    <a16:creationId xmlns:a16="http://schemas.microsoft.com/office/drawing/2014/main" id="{00E73943-98FD-CE53-A23B-01289A7E60DC}"/>
                  </a:ext>
                </a:extLst>
              </p:cNvPr>
              <p:cNvGrpSpPr/>
              <p:nvPr/>
            </p:nvGrpSpPr>
            <p:grpSpPr>
              <a:xfrm>
                <a:off x="5580012" y="3683649"/>
                <a:ext cx="910122" cy="548910"/>
                <a:chOff x="5234866" y="4023601"/>
                <a:chExt cx="910122" cy="548910"/>
              </a:xfrm>
            </p:grpSpPr>
            <p:sp>
              <p:nvSpPr>
                <p:cNvPr id="1900" name="Oval 1899">
                  <a:extLst>
                    <a:ext uri="{FF2B5EF4-FFF2-40B4-BE49-F238E27FC236}">
                      <a16:creationId xmlns:a16="http://schemas.microsoft.com/office/drawing/2014/main" id="{2E3474F6-9298-A161-3290-B6CCE51F8CB7}"/>
                    </a:ext>
                  </a:extLst>
                </p:cNvPr>
                <p:cNvSpPr/>
                <p:nvPr/>
              </p:nvSpPr>
              <p:spPr>
                <a:xfrm rot="3647950">
                  <a:off x="6043388" y="4023601"/>
                  <a:ext cx="101600" cy="101600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901" name="Oval 1900">
                  <a:extLst>
                    <a:ext uri="{FF2B5EF4-FFF2-40B4-BE49-F238E27FC236}">
                      <a16:creationId xmlns:a16="http://schemas.microsoft.com/office/drawing/2014/main" id="{3A0EF996-9AC9-F4DC-A892-A9477BC6695F}"/>
                    </a:ext>
                  </a:extLst>
                </p:cNvPr>
                <p:cNvSpPr/>
                <p:nvPr/>
              </p:nvSpPr>
              <p:spPr>
                <a:xfrm rot="3647950">
                  <a:off x="5952554" y="4066186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902" name="Oval 1901">
                  <a:extLst>
                    <a:ext uri="{FF2B5EF4-FFF2-40B4-BE49-F238E27FC236}">
                      <a16:creationId xmlns:a16="http://schemas.microsoft.com/office/drawing/2014/main" id="{AAE4FEBB-086A-02E8-8219-380693FF4F38}"/>
                    </a:ext>
                  </a:extLst>
                </p:cNvPr>
                <p:cNvSpPr/>
                <p:nvPr/>
              </p:nvSpPr>
              <p:spPr>
                <a:xfrm rot="3647950">
                  <a:off x="5863866" y="4115754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903" name="Oval 1902">
                  <a:extLst>
                    <a:ext uri="{FF2B5EF4-FFF2-40B4-BE49-F238E27FC236}">
                      <a16:creationId xmlns:a16="http://schemas.microsoft.com/office/drawing/2014/main" id="{099FBEEF-5AC2-411A-3722-B9607C4C746D}"/>
                    </a:ext>
                  </a:extLst>
                </p:cNvPr>
                <p:cNvSpPr/>
                <p:nvPr/>
              </p:nvSpPr>
              <p:spPr>
                <a:xfrm rot="3647950">
                  <a:off x="5775177" y="4165322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904" name="Oval 1903">
                  <a:extLst>
                    <a:ext uri="{FF2B5EF4-FFF2-40B4-BE49-F238E27FC236}">
                      <a16:creationId xmlns:a16="http://schemas.microsoft.com/office/drawing/2014/main" id="{E32A49AB-2856-DC4F-ABF7-1A13A063ED67}"/>
                    </a:ext>
                  </a:extLst>
                </p:cNvPr>
                <p:cNvSpPr/>
                <p:nvPr/>
              </p:nvSpPr>
              <p:spPr>
                <a:xfrm rot="3647950">
                  <a:off x="5686489" y="4214890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905" name="Oval 1904">
                  <a:extLst>
                    <a:ext uri="{FF2B5EF4-FFF2-40B4-BE49-F238E27FC236}">
                      <a16:creationId xmlns:a16="http://schemas.microsoft.com/office/drawing/2014/main" id="{50C73DC4-DCC8-BADC-5B87-D4B90E82B4B2}"/>
                    </a:ext>
                  </a:extLst>
                </p:cNvPr>
                <p:cNvSpPr/>
                <p:nvPr/>
              </p:nvSpPr>
              <p:spPr>
                <a:xfrm rot="3647950">
                  <a:off x="5597801" y="4264458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906" name="Oval 1905">
                  <a:extLst>
                    <a:ext uri="{FF2B5EF4-FFF2-40B4-BE49-F238E27FC236}">
                      <a16:creationId xmlns:a16="http://schemas.microsoft.com/office/drawing/2014/main" id="{EC866F01-0018-C1AE-66B9-424C64A0DD28}"/>
                    </a:ext>
                  </a:extLst>
                </p:cNvPr>
                <p:cNvSpPr/>
                <p:nvPr/>
              </p:nvSpPr>
              <p:spPr>
                <a:xfrm rot="3647950">
                  <a:off x="5509113" y="4314026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907" name="Oval 1906">
                  <a:extLst>
                    <a:ext uri="{FF2B5EF4-FFF2-40B4-BE49-F238E27FC236}">
                      <a16:creationId xmlns:a16="http://schemas.microsoft.com/office/drawing/2014/main" id="{675A37B5-C7A9-BA99-5990-7F8AD70CD866}"/>
                    </a:ext>
                  </a:extLst>
                </p:cNvPr>
                <p:cNvSpPr/>
                <p:nvPr/>
              </p:nvSpPr>
              <p:spPr>
                <a:xfrm rot="3647950">
                  <a:off x="5420425" y="4363593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908" name="Oval 1907">
                  <a:extLst>
                    <a:ext uri="{FF2B5EF4-FFF2-40B4-BE49-F238E27FC236}">
                      <a16:creationId xmlns:a16="http://schemas.microsoft.com/office/drawing/2014/main" id="{50CCE6B4-E1D3-F1CC-5A74-2F113B1FEECD}"/>
                    </a:ext>
                  </a:extLst>
                </p:cNvPr>
                <p:cNvSpPr/>
                <p:nvPr/>
              </p:nvSpPr>
              <p:spPr>
                <a:xfrm rot="3647950">
                  <a:off x="5331737" y="4413161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909" name="Oval 1908">
                  <a:extLst>
                    <a:ext uri="{FF2B5EF4-FFF2-40B4-BE49-F238E27FC236}">
                      <a16:creationId xmlns:a16="http://schemas.microsoft.com/office/drawing/2014/main" id="{36365571-A5A2-48FB-728F-DB3FC87B23CC}"/>
                    </a:ext>
                  </a:extLst>
                </p:cNvPr>
                <p:cNvSpPr/>
                <p:nvPr/>
              </p:nvSpPr>
              <p:spPr>
                <a:xfrm rot="3647950">
                  <a:off x="5243048" y="4462729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1866" name="Group 1865">
                <a:extLst>
                  <a:ext uri="{FF2B5EF4-FFF2-40B4-BE49-F238E27FC236}">
                    <a16:creationId xmlns:a16="http://schemas.microsoft.com/office/drawing/2014/main" id="{E7971C5B-04B2-BF2E-B5E2-2FFA856E2025}"/>
                  </a:ext>
                </a:extLst>
              </p:cNvPr>
              <p:cNvGrpSpPr/>
              <p:nvPr/>
            </p:nvGrpSpPr>
            <p:grpSpPr>
              <a:xfrm>
                <a:off x="5412232" y="3385260"/>
                <a:ext cx="910122" cy="548910"/>
                <a:chOff x="5234866" y="4023601"/>
                <a:chExt cx="910122" cy="548910"/>
              </a:xfrm>
            </p:grpSpPr>
            <p:sp>
              <p:nvSpPr>
                <p:cNvPr id="1890" name="Oval 1889">
                  <a:extLst>
                    <a:ext uri="{FF2B5EF4-FFF2-40B4-BE49-F238E27FC236}">
                      <a16:creationId xmlns:a16="http://schemas.microsoft.com/office/drawing/2014/main" id="{D06EF7DF-6367-430E-D9F7-9C051DE13A7F}"/>
                    </a:ext>
                  </a:extLst>
                </p:cNvPr>
                <p:cNvSpPr/>
                <p:nvPr/>
              </p:nvSpPr>
              <p:spPr>
                <a:xfrm rot="3647950">
                  <a:off x="6043388" y="4023601"/>
                  <a:ext cx="101600" cy="101600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891" name="Oval 1890">
                  <a:extLst>
                    <a:ext uri="{FF2B5EF4-FFF2-40B4-BE49-F238E27FC236}">
                      <a16:creationId xmlns:a16="http://schemas.microsoft.com/office/drawing/2014/main" id="{9DD776ED-A242-9B14-4628-7F87456680E1}"/>
                    </a:ext>
                  </a:extLst>
                </p:cNvPr>
                <p:cNvSpPr/>
                <p:nvPr/>
              </p:nvSpPr>
              <p:spPr>
                <a:xfrm rot="3647950">
                  <a:off x="5952554" y="4066186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892" name="Oval 1891">
                  <a:extLst>
                    <a:ext uri="{FF2B5EF4-FFF2-40B4-BE49-F238E27FC236}">
                      <a16:creationId xmlns:a16="http://schemas.microsoft.com/office/drawing/2014/main" id="{FE799E87-F1EA-8394-ED12-8165BFA96FBA}"/>
                    </a:ext>
                  </a:extLst>
                </p:cNvPr>
                <p:cNvSpPr/>
                <p:nvPr/>
              </p:nvSpPr>
              <p:spPr>
                <a:xfrm rot="3647950">
                  <a:off x="5863866" y="4115754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893" name="Oval 1892">
                  <a:extLst>
                    <a:ext uri="{FF2B5EF4-FFF2-40B4-BE49-F238E27FC236}">
                      <a16:creationId xmlns:a16="http://schemas.microsoft.com/office/drawing/2014/main" id="{3E4B5525-8E12-3E18-4DE7-2FCDE3D13E13}"/>
                    </a:ext>
                  </a:extLst>
                </p:cNvPr>
                <p:cNvSpPr/>
                <p:nvPr/>
              </p:nvSpPr>
              <p:spPr>
                <a:xfrm rot="3647950">
                  <a:off x="5775177" y="4165322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894" name="Oval 1893">
                  <a:extLst>
                    <a:ext uri="{FF2B5EF4-FFF2-40B4-BE49-F238E27FC236}">
                      <a16:creationId xmlns:a16="http://schemas.microsoft.com/office/drawing/2014/main" id="{8A4DFC45-6BFD-C269-DF4E-2226B1E72D8D}"/>
                    </a:ext>
                  </a:extLst>
                </p:cNvPr>
                <p:cNvSpPr/>
                <p:nvPr/>
              </p:nvSpPr>
              <p:spPr>
                <a:xfrm rot="3647950">
                  <a:off x="5686489" y="4214890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895" name="Oval 1894">
                  <a:extLst>
                    <a:ext uri="{FF2B5EF4-FFF2-40B4-BE49-F238E27FC236}">
                      <a16:creationId xmlns:a16="http://schemas.microsoft.com/office/drawing/2014/main" id="{CF00E521-C428-9B90-980A-355DC80C9FF1}"/>
                    </a:ext>
                  </a:extLst>
                </p:cNvPr>
                <p:cNvSpPr/>
                <p:nvPr/>
              </p:nvSpPr>
              <p:spPr>
                <a:xfrm rot="3647950">
                  <a:off x="5597801" y="4264458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896" name="Oval 1895">
                  <a:extLst>
                    <a:ext uri="{FF2B5EF4-FFF2-40B4-BE49-F238E27FC236}">
                      <a16:creationId xmlns:a16="http://schemas.microsoft.com/office/drawing/2014/main" id="{9F427BF0-1391-719A-D20A-DE99F16CF7DE}"/>
                    </a:ext>
                  </a:extLst>
                </p:cNvPr>
                <p:cNvSpPr/>
                <p:nvPr/>
              </p:nvSpPr>
              <p:spPr>
                <a:xfrm rot="3647950">
                  <a:off x="5509113" y="4314026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897" name="Oval 1896">
                  <a:extLst>
                    <a:ext uri="{FF2B5EF4-FFF2-40B4-BE49-F238E27FC236}">
                      <a16:creationId xmlns:a16="http://schemas.microsoft.com/office/drawing/2014/main" id="{D084B108-9835-7596-CC5E-EF72D4978D30}"/>
                    </a:ext>
                  </a:extLst>
                </p:cNvPr>
                <p:cNvSpPr/>
                <p:nvPr/>
              </p:nvSpPr>
              <p:spPr>
                <a:xfrm rot="3647950">
                  <a:off x="5420425" y="4363593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898" name="Oval 1897">
                  <a:extLst>
                    <a:ext uri="{FF2B5EF4-FFF2-40B4-BE49-F238E27FC236}">
                      <a16:creationId xmlns:a16="http://schemas.microsoft.com/office/drawing/2014/main" id="{95E05DCD-CD7B-701F-E50F-FEE5B013A773}"/>
                    </a:ext>
                  </a:extLst>
                </p:cNvPr>
                <p:cNvSpPr/>
                <p:nvPr/>
              </p:nvSpPr>
              <p:spPr>
                <a:xfrm rot="3647950">
                  <a:off x="5331737" y="4413161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899" name="Oval 1898">
                  <a:extLst>
                    <a:ext uri="{FF2B5EF4-FFF2-40B4-BE49-F238E27FC236}">
                      <a16:creationId xmlns:a16="http://schemas.microsoft.com/office/drawing/2014/main" id="{3B6757B5-37FB-6D16-81BF-40B3D9F0EBEB}"/>
                    </a:ext>
                  </a:extLst>
                </p:cNvPr>
                <p:cNvSpPr/>
                <p:nvPr/>
              </p:nvSpPr>
              <p:spPr>
                <a:xfrm rot="3647950">
                  <a:off x="5243048" y="4462729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1867" name="Group 1866">
                <a:extLst>
                  <a:ext uri="{FF2B5EF4-FFF2-40B4-BE49-F238E27FC236}">
                    <a16:creationId xmlns:a16="http://schemas.microsoft.com/office/drawing/2014/main" id="{DC804165-7869-EA05-0FE0-C5D41B80AB1F}"/>
                  </a:ext>
                </a:extLst>
              </p:cNvPr>
              <p:cNvGrpSpPr/>
              <p:nvPr/>
            </p:nvGrpSpPr>
            <p:grpSpPr>
              <a:xfrm>
                <a:off x="5459594" y="3541309"/>
                <a:ext cx="910122" cy="548910"/>
                <a:chOff x="5234866" y="4023601"/>
                <a:chExt cx="910122" cy="548910"/>
              </a:xfrm>
            </p:grpSpPr>
            <p:sp>
              <p:nvSpPr>
                <p:cNvPr id="1880" name="Oval 1879">
                  <a:extLst>
                    <a:ext uri="{FF2B5EF4-FFF2-40B4-BE49-F238E27FC236}">
                      <a16:creationId xmlns:a16="http://schemas.microsoft.com/office/drawing/2014/main" id="{7C716981-9892-80A1-081C-4D2A43600437}"/>
                    </a:ext>
                  </a:extLst>
                </p:cNvPr>
                <p:cNvSpPr/>
                <p:nvPr/>
              </p:nvSpPr>
              <p:spPr>
                <a:xfrm rot="3647950">
                  <a:off x="6043388" y="4023601"/>
                  <a:ext cx="101600" cy="101600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881" name="Oval 1880">
                  <a:extLst>
                    <a:ext uri="{FF2B5EF4-FFF2-40B4-BE49-F238E27FC236}">
                      <a16:creationId xmlns:a16="http://schemas.microsoft.com/office/drawing/2014/main" id="{8B246AEF-B360-0F73-8D45-6482BBAFCC5B}"/>
                    </a:ext>
                  </a:extLst>
                </p:cNvPr>
                <p:cNvSpPr/>
                <p:nvPr/>
              </p:nvSpPr>
              <p:spPr>
                <a:xfrm rot="3647950">
                  <a:off x="5952554" y="4066186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882" name="Oval 1881">
                  <a:extLst>
                    <a:ext uri="{FF2B5EF4-FFF2-40B4-BE49-F238E27FC236}">
                      <a16:creationId xmlns:a16="http://schemas.microsoft.com/office/drawing/2014/main" id="{B1D93924-434D-ECD4-90B5-46CF95C270EA}"/>
                    </a:ext>
                  </a:extLst>
                </p:cNvPr>
                <p:cNvSpPr/>
                <p:nvPr/>
              </p:nvSpPr>
              <p:spPr>
                <a:xfrm rot="3647950">
                  <a:off x="5863866" y="4115754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883" name="Oval 1882">
                  <a:extLst>
                    <a:ext uri="{FF2B5EF4-FFF2-40B4-BE49-F238E27FC236}">
                      <a16:creationId xmlns:a16="http://schemas.microsoft.com/office/drawing/2014/main" id="{2FC12885-9955-5080-A66E-ADC55D0795AC}"/>
                    </a:ext>
                  </a:extLst>
                </p:cNvPr>
                <p:cNvSpPr/>
                <p:nvPr/>
              </p:nvSpPr>
              <p:spPr>
                <a:xfrm rot="3647950">
                  <a:off x="5775177" y="4165322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884" name="Oval 1883">
                  <a:extLst>
                    <a:ext uri="{FF2B5EF4-FFF2-40B4-BE49-F238E27FC236}">
                      <a16:creationId xmlns:a16="http://schemas.microsoft.com/office/drawing/2014/main" id="{1603BBD0-0697-4384-8EBE-670E57BA0130}"/>
                    </a:ext>
                  </a:extLst>
                </p:cNvPr>
                <p:cNvSpPr/>
                <p:nvPr/>
              </p:nvSpPr>
              <p:spPr>
                <a:xfrm rot="3647950">
                  <a:off x="5686489" y="4214890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885" name="Oval 1884">
                  <a:extLst>
                    <a:ext uri="{FF2B5EF4-FFF2-40B4-BE49-F238E27FC236}">
                      <a16:creationId xmlns:a16="http://schemas.microsoft.com/office/drawing/2014/main" id="{1C471933-8B5C-5748-DF31-9A22F87BC61E}"/>
                    </a:ext>
                  </a:extLst>
                </p:cNvPr>
                <p:cNvSpPr/>
                <p:nvPr/>
              </p:nvSpPr>
              <p:spPr>
                <a:xfrm rot="3647950">
                  <a:off x="5597801" y="4264458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886" name="Oval 1885">
                  <a:extLst>
                    <a:ext uri="{FF2B5EF4-FFF2-40B4-BE49-F238E27FC236}">
                      <a16:creationId xmlns:a16="http://schemas.microsoft.com/office/drawing/2014/main" id="{2F41157B-66A3-5B42-D291-AC75B5E4665D}"/>
                    </a:ext>
                  </a:extLst>
                </p:cNvPr>
                <p:cNvSpPr/>
                <p:nvPr/>
              </p:nvSpPr>
              <p:spPr>
                <a:xfrm rot="3647950">
                  <a:off x="5509113" y="4314026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887" name="Oval 1886">
                  <a:extLst>
                    <a:ext uri="{FF2B5EF4-FFF2-40B4-BE49-F238E27FC236}">
                      <a16:creationId xmlns:a16="http://schemas.microsoft.com/office/drawing/2014/main" id="{7B4CBEE8-3E64-3FF3-DD02-A45CF7259646}"/>
                    </a:ext>
                  </a:extLst>
                </p:cNvPr>
                <p:cNvSpPr/>
                <p:nvPr/>
              </p:nvSpPr>
              <p:spPr>
                <a:xfrm rot="3647950">
                  <a:off x="5420425" y="4363593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888" name="Oval 1887">
                  <a:extLst>
                    <a:ext uri="{FF2B5EF4-FFF2-40B4-BE49-F238E27FC236}">
                      <a16:creationId xmlns:a16="http://schemas.microsoft.com/office/drawing/2014/main" id="{DC3FEFF9-9111-A106-F861-A305A17031B8}"/>
                    </a:ext>
                  </a:extLst>
                </p:cNvPr>
                <p:cNvSpPr/>
                <p:nvPr/>
              </p:nvSpPr>
              <p:spPr>
                <a:xfrm rot="3647950">
                  <a:off x="5331737" y="4413161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889" name="Oval 1888">
                  <a:extLst>
                    <a:ext uri="{FF2B5EF4-FFF2-40B4-BE49-F238E27FC236}">
                      <a16:creationId xmlns:a16="http://schemas.microsoft.com/office/drawing/2014/main" id="{E033B708-0746-9801-0A53-2611B2EA3C1E}"/>
                    </a:ext>
                  </a:extLst>
                </p:cNvPr>
                <p:cNvSpPr/>
                <p:nvPr/>
              </p:nvSpPr>
              <p:spPr>
                <a:xfrm rot="3647950">
                  <a:off x="5243048" y="4462729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1868" name="Group 1867">
                <a:extLst>
                  <a:ext uri="{FF2B5EF4-FFF2-40B4-BE49-F238E27FC236}">
                    <a16:creationId xmlns:a16="http://schemas.microsoft.com/office/drawing/2014/main" id="{BCCE4051-BEFD-BB8C-8E0D-9DE013478C49}"/>
                  </a:ext>
                </a:extLst>
              </p:cNvPr>
              <p:cNvGrpSpPr/>
              <p:nvPr/>
            </p:nvGrpSpPr>
            <p:grpSpPr>
              <a:xfrm rot="585616">
                <a:off x="5468394" y="3938271"/>
                <a:ext cx="910122" cy="548910"/>
                <a:chOff x="5234866" y="4023601"/>
                <a:chExt cx="910122" cy="548910"/>
              </a:xfrm>
            </p:grpSpPr>
            <p:sp>
              <p:nvSpPr>
                <p:cNvPr id="1870" name="Oval 1869">
                  <a:extLst>
                    <a:ext uri="{FF2B5EF4-FFF2-40B4-BE49-F238E27FC236}">
                      <a16:creationId xmlns:a16="http://schemas.microsoft.com/office/drawing/2014/main" id="{83BCD426-08B9-B426-7A81-7AABF24460B1}"/>
                    </a:ext>
                  </a:extLst>
                </p:cNvPr>
                <p:cNvSpPr/>
                <p:nvPr/>
              </p:nvSpPr>
              <p:spPr>
                <a:xfrm rot="3647950">
                  <a:off x="6043388" y="4023601"/>
                  <a:ext cx="101600" cy="101600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871" name="Oval 1870">
                  <a:extLst>
                    <a:ext uri="{FF2B5EF4-FFF2-40B4-BE49-F238E27FC236}">
                      <a16:creationId xmlns:a16="http://schemas.microsoft.com/office/drawing/2014/main" id="{31439CFE-889F-7E39-5894-4AEE147C5A4D}"/>
                    </a:ext>
                  </a:extLst>
                </p:cNvPr>
                <p:cNvSpPr/>
                <p:nvPr/>
              </p:nvSpPr>
              <p:spPr>
                <a:xfrm rot="3647950">
                  <a:off x="5952554" y="4066186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872" name="Oval 1871">
                  <a:extLst>
                    <a:ext uri="{FF2B5EF4-FFF2-40B4-BE49-F238E27FC236}">
                      <a16:creationId xmlns:a16="http://schemas.microsoft.com/office/drawing/2014/main" id="{C0E3FD8C-A28C-32A5-E087-8F10FBC31386}"/>
                    </a:ext>
                  </a:extLst>
                </p:cNvPr>
                <p:cNvSpPr/>
                <p:nvPr/>
              </p:nvSpPr>
              <p:spPr>
                <a:xfrm rot="3647950">
                  <a:off x="5863866" y="4115754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873" name="Oval 1872">
                  <a:extLst>
                    <a:ext uri="{FF2B5EF4-FFF2-40B4-BE49-F238E27FC236}">
                      <a16:creationId xmlns:a16="http://schemas.microsoft.com/office/drawing/2014/main" id="{F1CAE2AB-A9C7-9F20-C27A-205E51C79B52}"/>
                    </a:ext>
                  </a:extLst>
                </p:cNvPr>
                <p:cNvSpPr/>
                <p:nvPr/>
              </p:nvSpPr>
              <p:spPr>
                <a:xfrm rot="3647950">
                  <a:off x="5775177" y="4165322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874" name="Oval 1873">
                  <a:extLst>
                    <a:ext uri="{FF2B5EF4-FFF2-40B4-BE49-F238E27FC236}">
                      <a16:creationId xmlns:a16="http://schemas.microsoft.com/office/drawing/2014/main" id="{FDBBCCE1-5386-9299-9CA5-DE6362E3DF7B}"/>
                    </a:ext>
                  </a:extLst>
                </p:cNvPr>
                <p:cNvSpPr/>
                <p:nvPr/>
              </p:nvSpPr>
              <p:spPr>
                <a:xfrm rot="3647950">
                  <a:off x="5686489" y="4214890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 dirty="0"/>
                </a:p>
              </p:txBody>
            </p:sp>
            <p:sp>
              <p:nvSpPr>
                <p:cNvPr id="1875" name="Oval 1874">
                  <a:extLst>
                    <a:ext uri="{FF2B5EF4-FFF2-40B4-BE49-F238E27FC236}">
                      <a16:creationId xmlns:a16="http://schemas.microsoft.com/office/drawing/2014/main" id="{4B83E1DD-2CF5-429F-2353-3BFC9CC0E955}"/>
                    </a:ext>
                  </a:extLst>
                </p:cNvPr>
                <p:cNvSpPr/>
                <p:nvPr/>
              </p:nvSpPr>
              <p:spPr>
                <a:xfrm rot="3647950">
                  <a:off x="5597801" y="4264458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876" name="Oval 1875">
                  <a:extLst>
                    <a:ext uri="{FF2B5EF4-FFF2-40B4-BE49-F238E27FC236}">
                      <a16:creationId xmlns:a16="http://schemas.microsoft.com/office/drawing/2014/main" id="{9C4C127C-277D-7A63-BFEF-7E09816B8188}"/>
                    </a:ext>
                  </a:extLst>
                </p:cNvPr>
                <p:cNvSpPr/>
                <p:nvPr/>
              </p:nvSpPr>
              <p:spPr>
                <a:xfrm rot="3647950">
                  <a:off x="5509113" y="4314026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877" name="Oval 1876">
                  <a:extLst>
                    <a:ext uri="{FF2B5EF4-FFF2-40B4-BE49-F238E27FC236}">
                      <a16:creationId xmlns:a16="http://schemas.microsoft.com/office/drawing/2014/main" id="{C991AEB6-621E-14F3-08E5-250B23673CBC}"/>
                    </a:ext>
                  </a:extLst>
                </p:cNvPr>
                <p:cNvSpPr/>
                <p:nvPr/>
              </p:nvSpPr>
              <p:spPr>
                <a:xfrm rot="3647950">
                  <a:off x="5420425" y="4363593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878" name="Oval 1877">
                  <a:extLst>
                    <a:ext uri="{FF2B5EF4-FFF2-40B4-BE49-F238E27FC236}">
                      <a16:creationId xmlns:a16="http://schemas.microsoft.com/office/drawing/2014/main" id="{66C2C675-C4C2-8A53-031A-977557EB08EB}"/>
                    </a:ext>
                  </a:extLst>
                </p:cNvPr>
                <p:cNvSpPr/>
                <p:nvPr/>
              </p:nvSpPr>
              <p:spPr>
                <a:xfrm rot="3647950">
                  <a:off x="5331737" y="4413161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879" name="Oval 1878">
                  <a:extLst>
                    <a:ext uri="{FF2B5EF4-FFF2-40B4-BE49-F238E27FC236}">
                      <a16:creationId xmlns:a16="http://schemas.microsoft.com/office/drawing/2014/main" id="{6E79E650-1021-48F2-7086-62BF8B91745A}"/>
                    </a:ext>
                  </a:extLst>
                </p:cNvPr>
                <p:cNvSpPr/>
                <p:nvPr/>
              </p:nvSpPr>
              <p:spPr>
                <a:xfrm rot="3647950">
                  <a:off x="5243048" y="4462729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sp>
            <p:nvSpPr>
              <p:cNvPr id="1869" name="Freeform: Shape 1868">
                <a:extLst>
                  <a:ext uri="{FF2B5EF4-FFF2-40B4-BE49-F238E27FC236}">
                    <a16:creationId xmlns:a16="http://schemas.microsoft.com/office/drawing/2014/main" id="{4FCDFCCA-27CB-4377-1959-D74D173D7B6D}"/>
                  </a:ext>
                </a:extLst>
              </p:cNvPr>
              <p:cNvSpPr/>
              <p:nvPr/>
            </p:nvSpPr>
            <p:spPr>
              <a:xfrm rot="432181">
                <a:off x="5689258" y="3645321"/>
                <a:ext cx="201115" cy="2260532"/>
              </a:xfrm>
              <a:custGeom>
                <a:avLst/>
                <a:gdLst>
                  <a:gd name="connsiteX0" fmla="*/ 0 w 103488"/>
                  <a:gd name="connsiteY0" fmla="*/ 0 h 1406134"/>
                  <a:gd name="connsiteX1" fmla="*/ 103170 w 103488"/>
                  <a:gd name="connsiteY1" fmla="*/ 223986 h 1406134"/>
                  <a:gd name="connsiteX2" fmla="*/ 34390 w 103488"/>
                  <a:gd name="connsiteY2" fmla="*/ 871057 h 1406134"/>
                  <a:gd name="connsiteX3" fmla="*/ 98871 w 103488"/>
                  <a:gd name="connsiteY3" fmla="*/ 1356359 h 1406134"/>
                  <a:gd name="connsiteX4" fmla="*/ 98871 w 103488"/>
                  <a:gd name="connsiteY4" fmla="*/ 1356359 h 1406134"/>
                  <a:gd name="connsiteX5" fmla="*/ 103170 w 103488"/>
                  <a:gd name="connsiteY5" fmla="*/ 1406134 h 1406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3488" h="1406134" extrusionOk="0">
                    <a:moveTo>
                      <a:pt x="0" y="0"/>
                    </a:moveTo>
                    <a:cubicBezTo>
                      <a:pt x="38984" y="36149"/>
                      <a:pt x="92842" y="71869"/>
                      <a:pt x="103170" y="223986"/>
                    </a:cubicBezTo>
                    <a:cubicBezTo>
                      <a:pt x="86349" y="368230"/>
                      <a:pt x="42604" y="645439"/>
                      <a:pt x="34390" y="871057"/>
                    </a:cubicBezTo>
                    <a:cubicBezTo>
                      <a:pt x="33673" y="1059786"/>
                      <a:pt x="98870" y="1356359"/>
                      <a:pt x="98871" y="1356359"/>
                    </a:cubicBezTo>
                    <a:lnTo>
                      <a:pt x="98871" y="1356359"/>
                    </a:lnTo>
                    <a:cubicBezTo>
                      <a:pt x="106097" y="1371109"/>
                      <a:pt x="97518" y="1390142"/>
                      <a:pt x="103170" y="1406134"/>
                    </a:cubicBezTo>
                  </a:path>
                </a:pathLst>
              </a:custGeom>
              <a:ln w="57150">
                <a:extLst>
                  <a:ext uri="{C807C97D-BFC1-408E-A445-0C87EB9F89A2}">
                    <ask:lineSketchStyleProps xmlns:ask="http://schemas.microsoft.com/office/drawing/2018/sketchyshapes" sd="1096620467">
                      <a:custGeom>
                        <a:avLst/>
                        <a:gdLst>
                          <a:gd name="connsiteX0" fmla="*/ 0 w 328553"/>
                          <a:gd name="connsiteY0" fmla="*/ 0 h 1542197"/>
                          <a:gd name="connsiteX1" fmla="*/ 327546 w 328553"/>
                          <a:gd name="connsiteY1" fmla="*/ 245660 h 1542197"/>
                          <a:gd name="connsiteX2" fmla="*/ 109182 w 328553"/>
                          <a:gd name="connsiteY2" fmla="*/ 955344 h 1542197"/>
                          <a:gd name="connsiteX3" fmla="*/ 313898 w 328553"/>
                          <a:gd name="connsiteY3" fmla="*/ 1487606 h 1542197"/>
                          <a:gd name="connsiteX4" fmla="*/ 313898 w 328553"/>
                          <a:gd name="connsiteY4" fmla="*/ 1487606 h 1542197"/>
                          <a:gd name="connsiteX5" fmla="*/ 327546 w 328553"/>
                          <a:gd name="connsiteY5" fmla="*/ 1542197 h 154219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328553" h="1542197">
                            <a:moveTo>
                              <a:pt x="0" y="0"/>
                            </a:moveTo>
                            <a:cubicBezTo>
                              <a:pt x="154674" y="43218"/>
                              <a:pt x="309349" y="86436"/>
                              <a:pt x="327546" y="245660"/>
                            </a:cubicBezTo>
                            <a:cubicBezTo>
                              <a:pt x="345743" y="404884"/>
                              <a:pt x="111457" y="748353"/>
                              <a:pt x="109182" y="955344"/>
                            </a:cubicBezTo>
                            <a:cubicBezTo>
                              <a:pt x="106907" y="1162335"/>
                              <a:pt x="313898" y="1487606"/>
                              <a:pt x="313898" y="1487606"/>
                            </a:cubicBezTo>
                            <a:lnTo>
                              <a:pt x="313898" y="1487606"/>
                            </a:lnTo>
                            <a:lnTo>
                              <a:pt x="327546" y="1542197"/>
                            </a:lnTo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IE" dirty="0"/>
              </a:p>
            </p:txBody>
          </p:sp>
        </p:grpSp>
        <p:grpSp>
          <p:nvGrpSpPr>
            <p:cNvPr id="1588" name="Group 1587">
              <a:extLst>
                <a:ext uri="{FF2B5EF4-FFF2-40B4-BE49-F238E27FC236}">
                  <a16:creationId xmlns:a16="http://schemas.microsoft.com/office/drawing/2014/main" id="{C1105929-45DD-9B38-1A54-15501F3C556D}"/>
                </a:ext>
              </a:extLst>
            </p:cNvPr>
            <p:cNvGrpSpPr/>
            <p:nvPr/>
          </p:nvGrpSpPr>
          <p:grpSpPr>
            <a:xfrm rot="1898938">
              <a:off x="8973771" y="2048951"/>
              <a:ext cx="744249" cy="1844317"/>
              <a:chOff x="5194481" y="3385260"/>
              <a:chExt cx="1295653" cy="2520593"/>
            </a:xfrm>
          </p:grpSpPr>
          <p:grpSp>
            <p:nvGrpSpPr>
              <p:cNvPr id="1589" name="Group 1588">
                <a:extLst>
                  <a:ext uri="{FF2B5EF4-FFF2-40B4-BE49-F238E27FC236}">
                    <a16:creationId xmlns:a16="http://schemas.microsoft.com/office/drawing/2014/main" id="{7FC9DA55-ADBF-0937-5924-87AA1EDA3286}"/>
                  </a:ext>
                </a:extLst>
              </p:cNvPr>
              <p:cNvGrpSpPr/>
              <p:nvPr/>
            </p:nvGrpSpPr>
            <p:grpSpPr>
              <a:xfrm rot="1267793">
                <a:off x="5334754" y="4501131"/>
                <a:ext cx="910122" cy="548910"/>
                <a:chOff x="5234866" y="4023601"/>
                <a:chExt cx="910122" cy="548910"/>
              </a:xfrm>
            </p:grpSpPr>
            <p:sp>
              <p:nvSpPr>
                <p:cNvPr id="1712" name="Oval 1711">
                  <a:extLst>
                    <a:ext uri="{FF2B5EF4-FFF2-40B4-BE49-F238E27FC236}">
                      <a16:creationId xmlns:a16="http://schemas.microsoft.com/office/drawing/2014/main" id="{BDA148B5-93DC-090B-17AE-01FC92A83129}"/>
                    </a:ext>
                  </a:extLst>
                </p:cNvPr>
                <p:cNvSpPr/>
                <p:nvPr/>
              </p:nvSpPr>
              <p:spPr>
                <a:xfrm rot="3647950">
                  <a:off x="6043388" y="4023601"/>
                  <a:ext cx="101600" cy="101600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713" name="Oval 1712">
                  <a:extLst>
                    <a:ext uri="{FF2B5EF4-FFF2-40B4-BE49-F238E27FC236}">
                      <a16:creationId xmlns:a16="http://schemas.microsoft.com/office/drawing/2014/main" id="{527E08BA-D67B-8A76-74B7-8EDCFEF63D26}"/>
                    </a:ext>
                  </a:extLst>
                </p:cNvPr>
                <p:cNvSpPr/>
                <p:nvPr/>
              </p:nvSpPr>
              <p:spPr>
                <a:xfrm rot="3647950">
                  <a:off x="5952554" y="4066186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714" name="Oval 1713">
                  <a:extLst>
                    <a:ext uri="{FF2B5EF4-FFF2-40B4-BE49-F238E27FC236}">
                      <a16:creationId xmlns:a16="http://schemas.microsoft.com/office/drawing/2014/main" id="{6FD73DCD-7730-C9D3-0F29-07B80116711C}"/>
                    </a:ext>
                  </a:extLst>
                </p:cNvPr>
                <p:cNvSpPr/>
                <p:nvPr/>
              </p:nvSpPr>
              <p:spPr>
                <a:xfrm rot="3647950">
                  <a:off x="5863866" y="4115754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715" name="Oval 1714">
                  <a:extLst>
                    <a:ext uri="{FF2B5EF4-FFF2-40B4-BE49-F238E27FC236}">
                      <a16:creationId xmlns:a16="http://schemas.microsoft.com/office/drawing/2014/main" id="{07340902-98EE-E290-0632-461A2C564230}"/>
                    </a:ext>
                  </a:extLst>
                </p:cNvPr>
                <p:cNvSpPr/>
                <p:nvPr/>
              </p:nvSpPr>
              <p:spPr>
                <a:xfrm rot="3647950">
                  <a:off x="5775177" y="4165322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716" name="Oval 1715">
                  <a:extLst>
                    <a:ext uri="{FF2B5EF4-FFF2-40B4-BE49-F238E27FC236}">
                      <a16:creationId xmlns:a16="http://schemas.microsoft.com/office/drawing/2014/main" id="{82C10D0E-6E47-450E-D891-DD8854ACA396}"/>
                    </a:ext>
                  </a:extLst>
                </p:cNvPr>
                <p:cNvSpPr/>
                <p:nvPr/>
              </p:nvSpPr>
              <p:spPr>
                <a:xfrm rot="3647950">
                  <a:off x="5686489" y="4214890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717" name="Oval 1716">
                  <a:extLst>
                    <a:ext uri="{FF2B5EF4-FFF2-40B4-BE49-F238E27FC236}">
                      <a16:creationId xmlns:a16="http://schemas.microsoft.com/office/drawing/2014/main" id="{95B4596D-EA47-7E4E-012E-C3F14F0584F7}"/>
                    </a:ext>
                  </a:extLst>
                </p:cNvPr>
                <p:cNvSpPr/>
                <p:nvPr/>
              </p:nvSpPr>
              <p:spPr>
                <a:xfrm rot="3647950">
                  <a:off x="5597801" y="4264458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718" name="Oval 1717">
                  <a:extLst>
                    <a:ext uri="{FF2B5EF4-FFF2-40B4-BE49-F238E27FC236}">
                      <a16:creationId xmlns:a16="http://schemas.microsoft.com/office/drawing/2014/main" id="{BC545441-6BDB-D703-E76B-BEDDFFEDD3B8}"/>
                    </a:ext>
                  </a:extLst>
                </p:cNvPr>
                <p:cNvSpPr/>
                <p:nvPr/>
              </p:nvSpPr>
              <p:spPr>
                <a:xfrm rot="3647950">
                  <a:off x="5509113" y="4314026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719" name="Oval 1718">
                  <a:extLst>
                    <a:ext uri="{FF2B5EF4-FFF2-40B4-BE49-F238E27FC236}">
                      <a16:creationId xmlns:a16="http://schemas.microsoft.com/office/drawing/2014/main" id="{88466FC5-C730-9EC2-4A0D-7B257AC2A657}"/>
                    </a:ext>
                  </a:extLst>
                </p:cNvPr>
                <p:cNvSpPr/>
                <p:nvPr/>
              </p:nvSpPr>
              <p:spPr>
                <a:xfrm rot="3647950">
                  <a:off x="5420425" y="4363593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720" name="Oval 1719">
                  <a:extLst>
                    <a:ext uri="{FF2B5EF4-FFF2-40B4-BE49-F238E27FC236}">
                      <a16:creationId xmlns:a16="http://schemas.microsoft.com/office/drawing/2014/main" id="{46386A68-65CD-4845-5CC2-15210288F99A}"/>
                    </a:ext>
                  </a:extLst>
                </p:cNvPr>
                <p:cNvSpPr/>
                <p:nvPr/>
              </p:nvSpPr>
              <p:spPr>
                <a:xfrm rot="3647950">
                  <a:off x="5331737" y="4413161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721" name="Oval 1720">
                  <a:extLst>
                    <a:ext uri="{FF2B5EF4-FFF2-40B4-BE49-F238E27FC236}">
                      <a16:creationId xmlns:a16="http://schemas.microsoft.com/office/drawing/2014/main" id="{CB6966B1-D2EF-2A10-92A0-09029F4716D3}"/>
                    </a:ext>
                  </a:extLst>
                </p:cNvPr>
                <p:cNvSpPr/>
                <p:nvPr/>
              </p:nvSpPr>
              <p:spPr>
                <a:xfrm rot="3647950">
                  <a:off x="5243048" y="4462729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1590" name="Group 1589">
                <a:extLst>
                  <a:ext uri="{FF2B5EF4-FFF2-40B4-BE49-F238E27FC236}">
                    <a16:creationId xmlns:a16="http://schemas.microsoft.com/office/drawing/2014/main" id="{3FB60071-E3CA-0FB8-B1E3-8283B00C3B9B}"/>
                  </a:ext>
                </a:extLst>
              </p:cNvPr>
              <p:cNvGrpSpPr/>
              <p:nvPr/>
            </p:nvGrpSpPr>
            <p:grpSpPr>
              <a:xfrm rot="1839962">
                <a:off x="5194481" y="5268151"/>
                <a:ext cx="974597" cy="548910"/>
                <a:chOff x="5234866" y="4023601"/>
                <a:chExt cx="910122" cy="548910"/>
              </a:xfrm>
            </p:grpSpPr>
            <p:sp>
              <p:nvSpPr>
                <p:cNvPr id="1702" name="Oval 1701">
                  <a:extLst>
                    <a:ext uri="{FF2B5EF4-FFF2-40B4-BE49-F238E27FC236}">
                      <a16:creationId xmlns:a16="http://schemas.microsoft.com/office/drawing/2014/main" id="{59C3338E-A313-74ED-60BB-8B0E14F67FE4}"/>
                    </a:ext>
                  </a:extLst>
                </p:cNvPr>
                <p:cNvSpPr/>
                <p:nvPr/>
              </p:nvSpPr>
              <p:spPr>
                <a:xfrm rot="3647950">
                  <a:off x="6043388" y="4023601"/>
                  <a:ext cx="101600" cy="101600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703" name="Oval 1702">
                  <a:extLst>
                    <a:ext uri="{FF2B5EF4-FFF2-40B4-BE49-F238E27FC236}">
                      <a16:creationId xmlns:a16="http://schemas.microsoft.com/office/drawing/2014/main" id="{778ADA31-D5CD-36DF-CA43-6DD413D86341}"/>
                    </a:ext>
                  </a:extLst>
                </p:cNvPr>
                <p:cNvSpPr/>
                <p:nvPr/>
              </p:nvSpPr>
              <p:spPr>
                <a:xfrm rot="3647950">
                  <a:off x="5952554" y="4066186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704" name="Oval 1703">
                  <a:extLst>
                    <a:ext uri="{FF2B5EF4-FFF2-40B4-BE49-F238E27FC236}">
                      <a16:creationId xmlns:a16="http://schemas.microsoft.com/office/drawing/2014/main" id="{7231C2D7-6000-0FB3-7ED2-78EDC7D3450A}"/>
                    </a:ext>
                  </a:extLst>
                </p:cNvPr>
                <p:cNvSpPr/>
                <p:nvPr/>
              </p:nvSpPr>
              <p:spPr>
                <a:xfrm rot="3647950">
                  <a:off x="5863866" y="4115754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705" name="Oval 1704">
                  <a:extLst>
                    <a:ext uri="{FF2B5EF4-FFF2-40B4-BE49-F238E27FC236}">
                      <a16:creationId xmlns:a16="http://schemas.microsoft.com/office/drawing/2014/main" id="{B9C05AC1-E3AE-12D9-D11B-1A72D757393B}"/>
                    </a:ext>
                  </a:extLst>
                </p:cNvPr>
                <p:cNvSpPr/>
                <p:nvPr/>
              </p:nvSpPr>
              <p:spPr>
                <a:xfrm rot="3647950">
                  <a:off x="5775177" y="4165322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706" name="Oval 1705">
                  <a:extLst>
                    <a:ext uri="{FF2B5EF4-FFF2-40B4-BE49-F238E27FC236}">
                      <a16:creationId xmlns:a16="http://schemas.microsoft.com/office/drawing/2014/main" id="{D26F7EB9-F01D-3D51-5E42-5DBCA4469AAA}"/>
                    </a:ext>
                  </a:extLst>
                </p:cNvPr>
                <p:cNvSpPr/>
                <p:nvPr/>
              </p:nvSpPr>
              <p:spPr>
                <a:xfrm rot="3647950">
                  <a:off x="5686489" y="4214890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707" name="Oval 1706">
                  <a:extLst>
                    <a:ext uri="{FF2B5EF4-FFF2-40B4-BE49-F238E27FC236}">
                      <a16:creationId xmlns:a16="http://schemas.microsoft.com/office/drawing/2014/main" id="{A593774A-6B22-BFDD-78E9-CAE78394619D}"/>
                    </a:ext>
                  </a:extLst>
                </p:cNvPr>
                <p:cNvSpPr/>
                <p:nvPr/>
              </p:nvSpPr>
              <p:spPr>
                <a:xfrm rot="3647950">
                  <a:off x="5597801" y="4264458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708" name="Oval 1707">
                  <a:extLst>
                    <a:ext uri="{FF2B5EF4-FFF2-40B4-BE49-F238E27FC236}">
                      <a16:creationId xmlns:a16="http://schemas.microsoft.com/office/drawing/2014/main" id="{55FCD6F1-1B1C-286D-73CC-13B77EF50095}"/>
                    </a:ext>
                  </a:extLst>
                </p:cNvPr>
                <p:cNvSpPr/>
                <p:nvPr/>
              </p:nvSpPr>
              <p:spPr>
                <a:xfrm rot="3647950">
                  <a:off x="5509113" y="4314026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709" name="Oval 1708">
                  <a:extLst>
                    <a:ext uri="{FF2B5EF4-FFF2-40B4-BE49-F238E27FC236}">
                      <a16:creationId xmlns:a16="http://schemas.microsoft.com/office/drawing/2014/main" id="{790F4742-DF55-E089-8244-62D43EBCA2AF}"/>
                    </a:ext>
                  </a:extLst>
                </p:cNvPr>
                <p:cNvSpPr/>
                <p:nvPr/>
              </p:nvSpPr>
              <p:spPr>
                <a:xfrm rot="3647950">
                  <a:off x="5420425" y="4363593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710" name="Oval 1709">
                  <a:extLst>
                    <a:ext uri="{FF2B5EF4-FFF2-40B4-BE49-F238E27FC236}">
                      <a16:creationId xmlns:a16="http://schemas.microsoft.com/office/drawing/2014/main" id="{4EC65002-94F2-B362-ABDA-C7F23C5188F0}"/>
                    </a:ext>
                  </a:extLst>
                </p:cNvPr>
                <p:cNvSpPr/>
                <p:nvPr/>
              </p:nvSpPr>
              <p:spPr>
                <a:xfrm rot="3647950">
                  <a:off x="5331737" y="4413161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711" name="Oval 1710">
                  <a:extLst>
                    <a:ext uri="{FF2B5EF4-FFF2-40B4-BE49-F238E27FC236}">
                      <a16:creationId xmlns:a16="http://schemas.microsoft.com/office/drawing/2014/main" id="{AF31125F-31F6-6264-1690-C8DB45E37F54}"/>
                    </a:ext>
                  </a:extLst>
                </p:cNvPr>
                <p:cNvSpPr/>
                <p:nvPr/>
              </p:nvSpPr>
              <p:spPr>
                <a:xfrm rot="3647950">
                  <a:off x="5243048" y="4462729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1591" name="Group 1590">
                <a:extLst>
                  <a:ext uri="{FF2B5EF4-FFF2-40B4-BE49-F238E27FC236}">
                    <a16:creationId xmlns:a16="http://schemas.microsoft.com/office/drawing/2014/main" id="{E020A6B7-A5C1-A29A-D047-C696B8B2D92B}"/>
                  </a:ext>
                </a:extLst>
              </p:cNvPr>
              <p:cNvGrpSpPr/>
              <p:nvPr/>
            </p:nvGrpSpPr>
            <p:grpSpPr>
              <a:xfrm rot="1839962">
                <a:off x="5302516" y="5150475"/>
                <a:ext cx="974597" cy="548910"/>
                <a:chOff x="5234866" y="4023601"/>
                <a:chExt cx="910122" cy="548910"/>
              </a:xfrm>
            </p:grpSpPr>
            <p:sp>
              <p:nvSpPr>
                <p:cNvPr id="1692" name="Oval 1691">
                  <a:extLst>
                    <a:ext uri="{FF2B5EF4-FFF2-40B4-BE49-F238E27FC236}">
                      <a16:creationId xmlns:a16="http://schemas.microsoft.com/office/drawing/2014/main" id="{B9613495-677E-3A7D-056C-56FD6B8A235F}"/>
                    </a:ext>
                  </a:extLst>
                </p:cNvPr>
                <p:cNvSpPr/>
                <p:nvPr/>
              </p:nvSpPr>
              <p:spPr>
                <a:xfrm rot="3647950">
                  <a:off x="6043388" y="4023601"/>
                  <a:ext cx="101600" cy="101600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693" name="Oval 1692">
                  <a:extLst>
                    <a:ext uri="{FF2B5EF4-FFF2-40B4-BE49-F238E27FC236}">
                      <a16:creationId xmlns:a16="http://schemas.microsoft.com/office/drawing/2014/main" id="{D74FC8CC-6445-6564-C390-71C01DCD9C74}"/>
                    </a:ext>
                  </a:extLst>
                </p:cNvPr>
                <p:cNvSpPr/>
                <p:nvPr/>
              </p:nvSpPr>
              <p:spPr>
                <a:xfrm rot="3647950">
                  <a:off x="5952554" y="4066186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694" name="Oval 1693">
                  <a:extLst>
                    <a:ext uri="{FF2B5EF4-FFF2-40B4-BE49-F238E27FC236}">
                      <a16:creationId xmlns:a16="http://schemas.microsoft.com/office/drawing/2014/main" id="{8864B5F2-F51F-32E5-ECCB-FB3B60900175}"/>
                    </a:ext>
                  </a:extLst>
                </p:cNvPr>
                <p:cNvSpPr/>
                <p:nvPr/>
              </p:nvSpPr>
              <p:spPr>
                <a:xfrm rot="3647950">
                  <a:off x="5863866" y="4115754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695" name="Oval 1694">
                  <a:extLst>
                    <a:ext uri="{FF2B5EF4-FFF2-40B4-BE49-F238E27FC236}">
                      <a16:creationId xmlns:a16="http://schemas.microsoft.com/office/drawing/2014/main" id="{2FBD7B02-3133-C82B-0C01-4A5E8118EFA7}"/>
                    </a:ext>
                  </a:extLst>
                </p:cNvPr>
                <p:cNvSpPr/>
                <p:nvPr/>
              </p:nvSpPr>
              <p:spPr>
                <a:xfrm rot="3647950">
                  <a:off x="5775177" y="4165322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696" name="Oval 1695">
                  <a:extLst>
                    <a:ext uri="{FF2B5EF4-FFF2-40B4-BE49-F238E27FC236}">
                      <a16:creationId xmlns:a16="http://schemas.microsoft.com/office/drawing/2014/main" id="{ADB0B988-5052-1DBA-BF8E-B1961B80FA56}"/>
                    </a:ext>
                  </a:extLst>
                </p:cNvPr>
                <p:cNvSpPr/>
                <p:nvPr/>
              </p:nvSpPr>
              <p:spPr>
                <a:xfrm rot="3647950">
                  <a:off x="5686489" y="4214890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697" name="Oval 1696">
                  <a:extLst>
                    <a:ext uri="{FF2B5EF4-FFF2-40B4-BE49-F238E27FC236}">
                      <a16:creationId xmlns:a16="http://schemas.microsoft.com/office/drawing/2014/main" id="{66D50183-C416-B8C2-7D8D-709062947980}"/>
                    </a:ext>
                  </a:extLst>
                </p:cNvPr>
                <p:cNvSpPr/>
                <p:nvPr/>
              </p:nvSpPr>
              <p:spPr>
                <a:xfrm rot="3647950">
                  <a:off x="5597801" y="4264458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698" name="Oval 1697">
                  <a:extLst>
                    <a:ext uri="{FF2B5EF4-FFF2-40B4-BE49-F238E27FC236}">
                      <a16:creationId xmlns:a16="http://schemas.microsoft.com/office/drawing/2014/main" id="{FC93105D-1258-001D-074A-DCFE26F8F824}"/>
                    </a:ext>
                  </a:extLst>
                </p:cNvPr>
                <p:cNvSpPr/>
                <p:nvPr/>
              </p:nvSpPr>
              <p:spPr>
                <a:xfrm rot="3647950">
                  <a:off x="5509113" y="4314026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699" name="Oval 1698">
                  <a:extLst>
                    <a:ext uri="{FF2B5EF4-FFF2-40B4-BE49-F238E27FC236}">
                      <a16:creationId xmlns:a16="http://schemas.microsoft.com/office/drawing/2014/main" id="{B00A2118-1D82-1F82-8BFA-0CD03DC6D421}"/>
                    </a:ext>
                  </a:extLst>
                </p:cNvPr>
                <p:cNvSpPr/>
                <p:nvPr/>
              </p:nvSpPr>
              <p:spPr>
                <a:xfrm rot="3647950">
                  <a:off x="5420425" y="4363593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700" name="Oval 1699">
                  <a:extLst>
                    <a:ext uri="{FF2B5EF4-FFF2-40B4-BE49-F238E27FC236}">
                      <a16:creationId xmlns:a16="http://schemas.microsoft.com/office/drawing/2014/main" id="{BE47D41A-787F-A715-5074-3C436E85D40D}"/>
                    </a:ext>
                  </a:extLst>
                </p:cNvPr>
                <p:cNvSpPr/>
                <p:nvPr/>
              </p:nvSpPr>
              <p:spPr>
                <a:xfrm rot="3647950">
                  <a:off x="5331737" y="4413161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701" name="Oval 1700">
                  <a:extLst>
                    <a:ext uri="{FF2B5EF4-FFF2-40B4-BE49-F238E27FC236}">
                      <a16:creationId xmlns:a16="http://schemas.microsoft.com/office/drawing/2014/main" id="{4B774045-F108-84C4-81A9-6AEA3EEFE1BC}"/>
                    </a:ext>
                  </a:extLst>
                </p:cNvPr>
                <p:cNvSpPr/>
                <p:nvPr/>
              </p:nvSpPr>
              <p:spPr>
                <a:xfrm rot="3647950">
                  <a:off x="5243048" y="4462729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1592" name="Group 1591">
                <a:extLst>
                  <a:ext uri="{FF2B5EF4-FFF2-40B4-BE49-F238E27FC236}">
                    <a16:creationId xmlns:a16="http://schemas.microsoft.com/office/drawing/2014/main" id="{8FE526E9-B30A-8EAE-9098-1B3DF11F5D94}"/>
                  </a:ext>
                </a:extLst>
              </p:cNvPr>
              <p:cNvGrpSpPr/>
              <p:nvPr/>
            </p:nvGrpSpPr>
            <p:grpSpPr>
              <a:xfrm rot="1665381">
                <a:off x="5267960" y="4989230"/>
                <a:ext cx="910122" cy="548910"/>
                <a:chOff x="5234866" y="4023601"/>
                <a:chExt cx="910122" cy="548910"/>
              </a:xfrm>
            </p:grpSpPr>
            <p:sp>
              <p:nvSpPr>
                <p:cNvPr id="1682" name="Oval 1681">
                  <a:extLst>
                    <a:ext uri="{FF2B5EF4-FFF2-40B4-BE49-F238E27FC236}">
                      <a16:creationId xmlns:a16="http://schemas.microsoft.com/office/drawing/2014/main" id="{5D049C81-BA3A-52E4-878A-A5A99E887129}"/>
                    </a:ext>
                  </a:extLst>
                </p:cNvPr>
                <p:cNvSpPr/>
                <p:nvPr/>
              </p:nvSpPr>
              <p:spPr>
                <a:xfrm rot="3647950">
                  <a:off x="6043388" y="4023601"/>
                  <a:ext cx="101600" cy="101600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683" name="Oval 1682">
                  <a:extLst>
                    <a:ext uri="{FF2B5EF4-FFF2-40B4-BE49-F238E27FC236}">
                      <a16:creationId xmlns:a16="http://schemas.microsoft.com/office/drawing/2014/main" id="{18E89BCF-F344-A0CA-E0C6-A5659E9C90B7}"/>
                    </a:ext>
                  </a:extLst>
                </p:cNvPr>
                <p:cNvSpPr/>
                <p:nvPr/>
              </p:nvSpPr>
              <p:spPr>
                <a:xfrm rot="3647950">
                  <a:off x="5952554" y="4066186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684" name="Oval 1683">
                  <a:extLst>
                    <a:ext uri="{FF2B5EF4-FFF2-40B4-BE49-F238E27FC236}">
                      <a16:creationId xmlns:a16="http://schemas.microsoft.com/office/drawing/2014/main" id="{12D46C95-EA51-CA77-15B9-228FFFDD3DAC}"/>
                    </a:ext>
                  </a:extLst>
                </p:cNvPr>
                <p:cNvSpPr/>
                <p:nvPr/>
              </p:nvSpPr>
              <p:spPr>
                <a:xfrm rot="3647950">
                  <a:off x="5863866" y="4115754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685" name="Oval 1684">
                  <a:extLst>
                    <a:ext uri="{FF2B5EF4-FFF2-40B4-BE49-F238E27FC236}">
                      <a16:creationId xmlns:a16="http://schemas.microsoft.com/office/drawing/2014/main" id="{8D6DA16C-0753-034A-831A-7E39E36E93AD}"/>
                    </a:ext>
                  </a:extLst>
                </p:cNvPr>
                <p:cNvSpPr/>
                <p:nvPr/>
              </p:nvSpPr>
              <p:spPr>
                <a:xfrm rot="3647950">
                  <a:off x="5775177" y="4165322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686" name="Oval 1685">
                  <a:extLst>
                    <a:ext uri="{FF2B5EF4-FFF2-40B4-BE49-F238E27FC236}">
                      <a16:creationId xmlns:a16="http://schemas.microsoft.com/office/drawing/2014/main" id="{E818D828-83BB-3727-2500-896EA66A72E3}"/>
                    </a:ext>
                  </a:extLst>
                </p:cNvPr>
                <p:cNvSpPr/>
                <p:nvPr/>
              </p:nvSpPr>
              <p:spPr>
                <a:xfrm rot="3647950">
                  <a:off x="5686489" y="4214890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687" name="Oval 1686">
                  <a:extLst>
                    <a:ext uri="{FF2B5EF4-FFF2-40B4-BE49-F238E27FC236}">
                      <a16:creationId xmlns:a16="http://schemas.microsoft.com/office/drawing/2014/main" id="{E9F312F2-F349-25E2-A66D-E2CE08FAE4C2}"/>
                    </a:ext>
                  </a:extLst>
                </p:cNvPr>
                <p:cNvSpPr/>
                <p:nvPr/>
              </p:nvSpPr>
              <p:spPr>
                <a:xfrm rot="3647950">
                  <a:off x="5597801" y="4264458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688" name="Oval 1687">
                  <a:extLst>
                    <a:ext uri="{FF2B5EF4-FFF2-40B4-BE49-F238E27FC236}">
                      <a16:creationId xmlns:a16="http://schemas.microsoft.com/office/drawing/2014/main" id="{94A47307-133A-3891-BAFB-781A64257282}"/>
                    </a:ext>
                  </a:extLst>
                </p:cNvPr>
                <p:cNvSpPr/>
                <p:nvPr/>
              </p:nvSpPr>
              <p:spPr>
                <a:xfrm rot="3647950">
                  <a:off x="5509113" y="4314026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689" name="Oval 1688">
                  <a:extLst>
                    <a:ext uri="{FF2B5EF4-FFF2-40B4-BE49-F238E27FC236}">
                      <a16:creationId xmlns:a16="http://schemas.microsoft.com/office/drawing/2014/main" id="{C781A5D2-8456-8858-C094-603297C52DD2}"/>
                    </a:ext>
                  </a:extLst>
                </p:cNvPr>
                <p:cNvSpPr/>
                <p:nvPr/>
              </p:nvSpPr>
              <p:spPr>
                <a:xfrm rot="3647950">
                  <a:off x="5420425" y="4363593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690" name="Oval 1689">
                  <a:extLst>
                    <a:ext uri="{FF2B5EF4-FFF2-40B4-BE49-F238E27FC236}">
                      <a16:creationId xmlns:a16="http://schemas.microsoft.com/office/drawing/2014/main" id="{A93D3E2E-744D-F148-5B7B-B77929220923}"/>
                    </a:ext>
                  </a:extLst>
                </p:cNvPr>
                <p:cNvSpPr/>
                <p:nvPr/>
              </p:nvSpPr>
              <p:spPr>
                <a:xfrm rot="3647950">
                  <a:off x="5331737" y="4413161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691" name="Oval 1690">
                  <a:extLst>
                    <a:ext uri="{FF2B5EF4-FFF2-40B4-BE49-F238E27FC236}">
                      <a16:creationId xmlns:a16="http://schemas.microsoft.com/office/drawing/2014/main" id="{83FF837F-555A-8E1D-C39C-CCB1DBAA354E}"/>
                    </a:ext>
                  </a:extLst>
                </p:cNvPr>
                <p:cNvSpPr/>
                <p:nvPr/>
              </p:nvSpPr>
              <p:spPr>
                <a:xfrm rot="3647950">
                  <a:off x="5243048" y="4462729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1593" name="Group 1592">
                <a:extLst>
                  <a:ext uri="{FF2B5EF4-FFF2-40B4-BE49-F238E27FC236}">
                    <a16:creationId xmlns:a16="http://schemas.microsoft.com/office/drawing/2014/main" id="{20F3EF1E-F389-F687-CC9C-057558EF1145}"/>
                  </a:ext>
                </a:extLst>
              </p:cNvPr>
              <p:cNvGrpSpPr/>
              <p:nvPr/>
            </p:nvGrpSpPr>
            <p:grpSpPr>
              <a:xfrm rot="1665381">
                <a:off x="5292686" y="4689383"/>
                <a:ext cx="910122" cy="548910"/>
                <a:chOff x="5234866" y="4023601"/>
                <a:chExt cx="910122" cy="548910"/>
              </a:xfrm>
            </p:grpSpPr>
            <p:sp>
              <p:nvSpPr>
                <p:cNvPr id="1672" name="Oval 1671">
                  <a:extLst>
                    <a:ext uri="{FF2B5EF4-FFF2-40B4-BE49-F238E27FC236}">
                      <a16:creationId xmlns:a16="http://schemas.microsoft.com/office/drawing/2014/main" id="{DF811819-5AE8-515F-0DFB-EACF2F961223}"/>
                    </a:ext>
                  </a:extLst>
                </p:cNvPr>
                <p:cNvSpPr/>
                <p:nvPr/>
              </p:nvSpPr>
              <p:spPr>
                <a:xfrm rot="3647950">
                  <a:off x="6043388" y="4023601"/>
                  <a:ext cx="101600" cy="101600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673" name="Oval 1672">
                  <a:extLst>
                    <a:ext uri="{FF2B5EF4-FFF2-40B4-BE49-F238E27FC236}">
                      <a16:creationId xmlns:a16="http://schemas.microsoft.com/office/drawing/2014/main" id="{B5C63383-4A65-FD96-7347-FEF42428574C}"/>
                    </a:ext>
                  </a:extLst>
                </p:cNvPr>
                <p:cNvSpPr/>
                <p:nvPr/>
              </p:nvSpPr>
              <p:spPr>
                <a:xfrm rot="3647950">
                  <a:off x="5952554" y="4066186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674" name="Oval 1673">
                  <a:extLst>
                    <a:ext uri="{FF2B5EF4-FFF2-40B4-BE49-F238E27FC236}">
                      <a16:creationId xmlns:a16="http://schemas.microsoft.com/office/drawing/2014/main" id="{9E9B18BA-33C1-94A0-9F78-7246F8E7CECF}"/>
                    </a:ext>
                  </a:extLst>
                </p:cNvPr>
                <p:cNvSpPr/>
                <p:nvPr/>
              </p:nvSpPr>
              <p:spPr>
                <a:xfrm rot="3647950">
                  <a:off x="5863866" y="4115754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675" name="Oval 1674">
                  <a:extLst>
                    <a:ext uri="{FF2B5EF4-FFF2-40B4-BE49-F238E27FC236}">
                      <a16:creationId xmlns:a16="http://schemas.microsoft.com/office/drawing/2014/main" id="{AD6D94CF-4507-E660-15E1-6F66E7B2F416}"/>
                    </a:ext>
                  </a:extLst>
                </p:cNvPr>
                <p:cNvSpPr/>
                <p:nvPr/>
              </p:nvSpPr>
              <p:spPr>
                <a:xfrm rot="3647950">
                  <a:off x="5775177" y="4165322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676" name="Oval 1675">
                  <a:extLst>
                    <a:ext uri="{FF2B5EF4-FFF2-40B4-BE49-F238E27FC236}">
                      <a16:creationId xmlns:a16="http://schemas.microsoft.com/office/drawing/2014/main" id="{3E7C9FB5-1B57-3E17-50FB-912B63E0EC53}"/>
                    </a:ext>
                  </a:extLst>
                </p:cNvPr>
                <p:cNvSpPr/>
                <p:nvPr/>
              </p:nvSpPr>
              <p:spPr>
                <a:xfrm rot="3647950">
                  <a:off x="5686489" y="4214890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677" name="Oval 1676">
                  <a:extLst>
                    <a:ext uri="{FF2B5EF4-FFF2-40B4-BE49-F238E27FC236}">
                      <a16:creationId xmlns:a16="http://schemas.microsoft.com/office/drawing/2014/main" id="{15E3BDC8-617B-A21D-29D6-585B9BD8BD75}"/>
                    </a:ext>
                  </a:extLst>
                </p:cNvPr>
                <p:cNvSpPr/>
                <p:nvPr/>
              </p:nvSpPr>
              <p:spPr>
                <a:xfrm rot="3647950">
                  <a:off x="5597801" y="4264458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678" name="Oval 1677">
                  <a:extLst>
                    <a:ext uri="{FF2B5EF4-FFF2-40B4-BE49-F238E27FC236}">
                      <a16:creationId xmlns:a16="http://schemas.microsoft.com/office/drawing/2014/main" id="{1CA6683D-A946-A61F-87DD-8D5B09E2031D}"/>
                    </a:ext>
                  </a:extLst>
                </p:cNvPr>
                <p:cNvSpPr/>
                <p:nvPr/>
              </p:nvSpPr>
              <p:spPr>
                <a:xfrm rot="3647950">
                  <a:off x="5509113" y="4314026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679" name="Oval 1678">
                  <a:extLst>
                    <a:ext uri="{FF2B5EF4-FFF2-40B4-BE49-F238E27FC236}">
                      <a16:creationId xmlns:a16="http://schemas.microsoft.com/office/drawing/2014/main" id="{E6D59F0B-2A27-0D13-0CDE-7BC41F54E57B}"/>
                    </a:ext>
                  </a:extLst>
                </p:cNvPr>
                <p:cNvSpPr/>
                <p:nvPr/>
              </p:nvSpPr>
              <p:spPr>
                <a:xfrm rot="3647950">
                  <a:off x="5420425" y="4363593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680" name="Oval 1679">
                  <a:extLst>
                    <a:ext uri="{FF2B5EF4-FFF2-40B4-BE49-F238E27FC236}">
                      <a16:creationId xmlns:a16="http://schemas.microsoft.com/office/drawing/2014/main" id="{AD929A34-4BDD-9F59-B1CD-5B6852900AAD}"/>
                    </a:ext>
                  </a:extLst>
                </p:cNvPr>
                <p:cNvSpPr/>
                <p:nvPr/>
              </p:nvSpPr>
              <p:spPr>
                <a:xfrm rot="3647950">
                  <a:off x="5331737" y="4413161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681" name="Oval 1680">
                  <a:extLst>
                    <a:ext uri="{FF2B5EF4-FFF2-40B4-BE49-F238E27FC236}">
                      <a16:creationId xmlns:a16="http://schemas.microsoft.com/office/drawing/2014/main" id="{75AFC193-0365-30A3-4E8D-DC62BD8208A0}"/>
                    </a:ext>
                  </a:extLst>
                </p:cNvPr>
                <p:cNvSpPr/>
                <p:nvPr/>
              </p:nvSpPr>
              <p:spPr>
                <a:xfrm rot="3647950">
                  <a:off x="5243048" y="4462729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1594" name="Group 1593">
                <a:extLst>
                  <a:ext uri="{FF2B5EF4-FFF2-40B4-BE49-F238E27FC236}">
                    <a16:creationId xmlns:a16="http://schemas.microsoft.com/office/drawing/2014/main" id="{1F049AC2-DAC5-EB0F-074C-35771F2270FC}"/>
                  </a:ext>
                </a:extLst>
              </p:cNvPr>
              <p:cNvGrpSpPr/>
              <p:nvPr/>
            </p:nvGrpSpPr>
            <p:grpSpPr>
              <a:xfrm rot="1665381">
                <a:off x="5334755" y="4845432"/>
                <a:ext cx="910122" cy="548910"/>
                <a:chOff x="5234866" y="4023601"/>
                <a:chExt cx="910122" cy="548910"/>
              </a:xfrm>
            </p:grpSpPr>
            <p:sp>
              <p:nvSpPr>
                <p:cNvPr id="1662" name="Oval 1661">
                  <a:extLst>
                    <a:ext uri="{FF2B5EF4-FFF2-40B4-BE49-F238E27FC236}">
                      <a16:creationId xmlns:a16="http://schemas.microsoft.com/office/drawing/2014/main" id="{81A835A9-D98D-2B88-DB94-608E00498EB8}"/>
                    </a:ext>
                  </a:extLst>
                </p:cNvPr>
                <p:cNvSpPr/>
                <p:nvPr/>
              </p:nvSpPr>
              <p:spPr>
                <a:xfrm rot="3647950">
                  <a:off x="6043388" y="4023601"/>
                  <a:ext cx="101600" cy="101600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663" name="Oval 1662">
                  <a:extLst>
                    <a:ext uri="{FF2B5EF4-FFF2-40B4-BE49-F238E27FC236}">
                      <a16:creationId xmlns:a16="http://schemas.microsoft.com/office/drawing/2014/main" id="{5CC1C29C-DE92-7426-035B-C6778D332411}"/>
                    </a:ext>
                  </a:extLst>
                </p:cNvPr>
                <p:cNvSpPr/>
                <p:nvPr/>
              </p:nvSpPr>
              <p:spPr>
                <a:xfrm rot="3647950">
                  <a:off x="5952554" y="4066186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664" name="Oval 1663">
                  <a:extLst>
                    <a:ext uri="{FF2B5EF4-FFF2-40B4-BE49-F238E27FC236}">
                      <a16:creationId xmlns:a16="http://schemas.microsoft.com/office/drawing/2014/main" id="{C3A64883-A677-ABB9-BC09-A7527DC856B6}"/>
                    </a:ext>
                  </a:extLst>
                </p:cNvPr>
                <p:cNvSpPr/>
                <p:nvPr/>
              </p:nvSpPr>
              <p:spPr>
                <a:xfrm rot="3647950">
                  <a:off x="5863866" y="4115754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665" name="Oval 1664">
                  <a:extLst>
                    <a:ext uri="{FF2B5EF4-FFF2-40B4-BE49-F238E27FC236}">
                      <a16:creationId xmlns:a16="http://schemas.microsoft.com/office/drawing/2014/main" id="{30373F65-F1D9-B672-2F55-5E136DD29B58}"/>
                    </a:ext>
                  </a:extLst>
                </p:cNvPr>
                <p:cNvSpPr/>
                <p:nvPr/>
              </p:nvSpPr>
              <p:spPr>
                <a:xfrm rot="3647950">
                  <a:off x="5775177" y="4165322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666" name="Oval 1665">
                  <a:extLst>
                    <a:ext uri="{FF2B5EF4-FFF2-40B4-BE49-F238E27FC236}">
                      <a16:creationId xmlns:a16="http://schemas.microsoft.com/office/drawing/2014/main" id="{1D4F1451-06B1-FC85-D7BF-D3BDAE5CD3BD}"/>
                    </a:ext>
                  </a:extLst>
                </p:cNvPr>
                <p:cNvSpPr/>
                <p:nvPr/>
              </p:nvSpPr>
              <p:spPr>
                <a:xfrm rot="3647950">
                  <a:off x="5686489" y="4214890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667" name="Oval 1666">
                  <a:extLst>
                    <a:ext uri="{FF2B5EF4-FFF2-40B4-BE49-F238E27FC236}">
                      <a16:creationId xmlns:a16="http://schemas.microsoft.com/office/drawing/2014/main" id="{EA6EE115-B21D-2360-706D-D539340736C4}"/>
                    </a:ext>
                  </a:extLst>
                </p:cNvPr>
                <p:cNvSpPr/>
                <p:nvPr/>
              </p:nvSpPr>
              <p:spPr>
                <a:xfrm rot="3647950">
                  <a:off x="5597801" y="4264458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668" name="Oval 1667">
                  <a:extLst>
                    <a:ext uri="{FF2B5EF4-FFF2-40B4-BE49-F238E27FC236}">
                      <a16:creationId xmlns:a16="http://schemas.microsoft.com/office/drawing/2014/main" id="{E3628207-37E9-8C16-8054-4763ADB9E42A}"/>
                    </a:ext>
                  </a:extLst>
                </p:cNvPr>
                <p:cNvSpPr/>
                <p:nvPr/>
              </p:nvSpPr>
              <p:spPr>
                <a:xfrm rot="3647950">
                  <a:off x="5509113" y="4314026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669" name="Oval 1668">
                  <a:extLst>
                    <a:ext uri="{FF2B5EF4-FFF2-40B4-BE49-F238E27FC236}">
                      <a16:creationId xmlns:a16="http://schemas.microsoft.com/office/drawing/2014/main" id="{26055C40-C4F6-2E47-1F43-8847F254E71A}"/>
                    </a:ext>
                  </a:extLst>
                </p:cNvPr>
                <p:cNvSpPr/>
                <p:nvPr/>
              </p:nvSpPr>
              <p:spPr>
                <a:xfrm rot="3647950">
                  <a:off x="5420425" y="4363593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670" name="Oval 1669">
                  <a:extLst>
                    <a:ext uri="{FF2B5EF4-FFF2-40B4-BE49-F238E27FC236}">
                      <a16:creationId xmlns:a16="http://schemas.microsoft.com/office/drawing/2014/main" id="{456AD039-533F-C873-94E4-886A706E802B}"/>
                    </a:ext>
                  </a:extLst>
                </p:cNvPr>
                <p:cNvSpPr/>
                <p:nvPr/>
              </p:nvSpPr>
              <p:spPr>
                <a:xfrm rot="3647950">
                  <a:off x="5331737" y="4413161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671" name="Oval 1670">
                  <a:extLst>
                    <a:ext uri="{FF2B5EF4-FFF2-40B4-BE49-F238E27FC236}">
                      <a16:creationId xmlns:a16="http://schemas.microsoft.com/office/drawing/2014/main" id="{EA7E4426-D8E9-F769-6D6D-C4E6D4589A38}"/>
                    </a:ext>
                  </a:extLst>
                </p:cNvPr>
                <p:cNvSpPr/>
                <p:nvPr/>
              </p:nvSpPr>
              <p:spPr>
                <a:xfrm rot="3647950">
                  <a:off x="5243048" y="4462729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1595" name="Group 1594">
                <a:extLst>
                  <a:ext uri="{FF2B5EF4-FFF2-40B4-BE49-F238E27FC236}">
                    <a16:creationId xmlns:a16="http://schemas.microsoft.com/office/drawing/2014/main" id="{3586869C-B899-2AC9-FDC2-50EF3BEAE1D3}"/>
                  </a:ext>
                </a:extLst>
              </p:cNvPr>
              <p:cNvGrpSpPr/>
              <p:nvPr/>
            </p:nvGrpSpPr>
            <p:grpSpPr>
              <a:xfrm rot="1124271">
                <a:off x="5334754" y="4348955"/>
                <a:ext cx="910122" cy="548910"/>
                <a:chOff x="5234866" y="4023601"/>
                <a:chExt cx="910122" cy="548910"/>
              </a:xfrm>
            </p:grpSpPr>
            <p:sp>
              <p:nvSpPr>
                <p:cNvPr id="1652" name="Oval 1651">
                  <a:extLst>
                    <a:ext uri="{FF2B5EF4-FFF2-40B4-BE49-F238E27FC236}">
                      <a16:creationId xmlns:a16="http://schemas.microsoft.com/office/drawing/2014/main" id="{C5D18124-26AB-D280-DCF0-BFAD4D7C40D9}"/>
                    </a:ext>
                  </a:extLst>
                </p:cNvPr>
                <p:cNvSpPr/>
                <p:nvPr/>
              </p:nvSpPr>
              <p:spPr>
                <a:xfrm rot="3647950">
                  <a:off x="6043388" y="4023601"/>
                  <a:ext cx="101600" cy="101600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653" name="Oval 1652">
                  <a:extLst>
                    <a:ext uri="{FF2B5EF4-FFF2-40B4-BE49-F238E27FC236}">
                      <a16:creationId xmlns:a16="http://schemas.microsoft.com/office/drawing/2014/main" id="{BD601294-EFCA-4856-EC15-188A8AA3FDD6}"/>
                    </a:ext>
                  </a:extLst>
                </p:cNvPr>
                <p:cNvSpPr/>
                <p:nvPr/>
              </p:nvSpPr>
              <p:spPr>
                <a:xfrm rot="3647950">
                  <a:off x="5952554" y="4066186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654" name="Oval 1653">
                  <a:extLst>
                    <a:ext uri="{FF2B5EF4-FFF2-40B4-BE49-F238E27FC236}">
                      <a16:creationId xmlns:a16="http://schemas.microsoft.com/office/drawing/2014/main" id="{2784317B-C458-89A2-1831-227ABB1C8670}"/>
                    </a:ext>
                  </a:extLst>
                </p:cNvPr>
                <p:cNvSpPr/>
                <p:nvPr/>
              </p:nvSpPr>
              <p:spPr>
                <a:xfrm rot="3647950">
                  <a:off x="5863866" y="4115754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655" name="Oval 1654">
                  <a:extLst>
                    <a:ext uri="{FF2B5EF4-FFF2-40B4-BE49-F238E27FC236}">
                      <a16:creationId xmlns:a16="http://schemas.microsoft.com/office/drawing/2014/main" id="{866FB30C-F5CC-FD31-42E6-161DE986B624}"/>
                    </a:ext>
                  </a:extLst>
                </p:cNvPr>
                <p:cNvSpPr/>
                <p:nvPr/>
              </p:nvSpPr>
              <p:spPr>
                <a:xfrm rot="3647950">
                  <a:off x="5775177" y="4165322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656" name="Oval 1655">
                  <a:extLst>
                    <a:ext uri="{FF2B5EF4-FFF2-40B4-BE49-F238E27FC236}">
                      <a16:creationId xmlns:a16="http://schemas.microsoft.com/office/drawing/2014/main" id="{8D6E50E6-8D41-F4AB-8882-D64954C3F277}"/>
                    </a:ext>
                  </a:extLst>
                </p:cNvPr>
                <p:cNvSpPr/>
                <p:nvPr/>
              </p:nvSpPr>
              <p:spPr>
                <a:xfrm rot="3647950">
                  <a:off x="5686489" y="4214890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657" name="Oval 1656">
                  <a:extLst>
                    <a:ext uri="{FF2B5EF4-FFF2-40B4-BE49-F238E27FC236}">
                      <a16:creationId xmlns:a16="http://schemas.microsoft.com/office/drawing/2014/main" id="{37C32FF5-19E5-887E-E69C-75A366996460}"/>
                    </a:ext>
                  </a:extLst>
                </p:cNvPr>
                <p:cNvSpPr/>
                <p:nvPr/>
              </p:nvSpPr>
              <p:spPr>
                <a:xfrm rot="3647950">
                  <a:off x="5597801" y="4264458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658" name="Oval 1657">
                  <a:extLst>
                    <a:ext uri="{FF2B5EF4-FFF2-40B4-BE49-F238E27FC236}">
                      <a16:creationId xmlns:a16="http://schemas.microsoft.com/office/drawing/2014/main" id="{CE0799BA-0F06-DDE8-427F-ED087F14209D}"/>
                    </a:ext>
                  </a:extLst>
                </p:cNvPr>
                <p:cNvSpPr/>
                <p:nvPr/>
              </p:nvSpPr>
              <p:spPr>
                <a:xfrm rot="3647950">
                  <a:off x="5509113" y="4314026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659" name="Oval 1658">
                  <a:extLst>
                    <a:ext uri="{FF2B5EF4-FFF2-40B4-BE49-F238E27FC236}">
                      <a16:creationId xmlns:a16="http://schemas.microsoft.com/office/drawing/2014/main" id="{0BB489D6-7C67-03B6-3D48-A8D5A57565C8}"/>
                    </a:ext>
                  </a:extLst>
                </p:cNvPr>
                <p:cNvSpPr/>
                <p:nvPr/>
              </p:nvSpPr>
              <p:spPr>
                <a:xfrm rot="3647950">
                  <a:off x="5420425" y="4363593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660" name="Oval 1659">
                  <a:extLst>
                    <a:ext uri="{FF2B5EF4-FFF2-40B4-BE49-F238E27FC236}">
                      <a16:creationId xmlns:a16="http://schemas.microsoft.com/office/drawing/2014/main" id="{484AF2B1-BC74-1A12-C195-B5DFAE45DC64}"/>
                    </a:ext>
                  </a:extLst>
                </p:cNvPr>
                <p:cNvSpPr/>
                <p:nvPr/>
              </p:nvSpPr>
              <p:spPr>
                <a:xfrm rot="3647950">
                  <a:off x="5331737" y="4413161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661" name="Oval 1660">
                  <a:extLst>
                    <a:ext uri="{FF2B5EF4-FFF2-40B4-BE49-F238E27FC236}">
                      <a16:creationId xmlns:a16="http://schemas.microsoft.com/office/drawing/2014/main" id="{0CF50AA1-3954-17F6-5346-2B7E61E84897}"/>
                    </a:ext>
                  </a:extLst>
                </p:cNvPr>
                <p:cNvSpPr/>
                <p:nvPr/>
              </p:nvSpPr>
              <p:spPr>
                <a:xfrm rot="3647950">
                  <a:off x="5243048" y="4462729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1596" name="Group 1595">
                <a:extLst>
                  <a:ext uri="{FF2B5EF4-FFF2-40B4-BE49-F238E27FC236}">
                    <a16:creationId xmlns:a16="http://schemas.microsoft.com/office/drawing/2014/main" id="{48D2FAFC-5D0A-45E2-B557-E37F995D0A5A}"/>
                  </a:ext>
                </a:extLst>
              </p:cNvPr>
              <p:cNvGrpSpPr/>
              <p:nvPr/>
            </p:nvGrpSpPr>
            <p:grpSpPr>
              <a:xfrm rot="1068093">
                <a:off x="5355335" y="4174531"/>
                <a:ext cx="910122" cy="548910"/>
                <a:chOff x="5234866" y="4023601"/>
                <a:chExt cx="910122" cy="548910"/>
              </a:xfrm>
            </p:grpSpPr>
            <p:sp>
              <p:nvSpPr>
                <p:cNvPr id="1642" name="Oval 1641">
                  <a:extLst>
                    <a:ext uri="{FF2B5EF4-FFF2-40B4-BE49-F238E27FC236}">
                      <a16:creationId xmlns:a16="http://schemas.microsoft.com/office/drawing/2014/main" id="{7AB06C71-3576-5741-8EE5-14889F81124B}"/>
                    </a:ext>
                  </a:extLst>
                </p:cNvPr>
                <p:cNvSpPr/>
                <p:nvPr/>
              </p:nvSpPr>
              <p:spPr>
                <a:xfrm rot="3647950">
                  <a:off x="6043388" y="4023601"/>
                  <a:ext cx="101600" cy="101600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643" name="Oval 1642">
                  <a:extLst>
                    <a:ext uri="{FF2B5EF4-FFF2-40B4-BE49-F238E27FC236}">
                      <a16:creationId xmlns:a16="http://schemas.microsoft.com/office/drawing/2014/main" id="{11222FB9-D2CF-C86C-97FB-031509C2EE1E}"/>
                    </a:ext>
                  </a:extLst>
                </p:cNvPr>
                <p:cNvSpPr/>
                <p:nvPr/>
              </p:nvSpPr>
              <p:spPr>
                <a:xfrm rot="3647950">
                  <a:off x="5952554" y="4066186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644" name="Oval 1643">
                  <a:extLst>
                    <a:ext uri="{FF2B5EF4-FFF2-40B4-BE49-F238E27FC236}">
                      <a16:creationId xmlns:a16="http://schemas.microsoft.com/office/drawing/2014/main" id="{38263777-3B9D-7D1C-8CDE-21534A4A2211}"/>
                    </a:ext>
                  </a:extLst>
                </p:cNvPr>
                <p:cNvSpPr/>
                <p:nvPr/>
              </p:nvSpPr>
              <p:spPr>
                <a:xfrm rot="3647950">
                  <a:off x="5863866" y="4115754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645" name="Oval 1644">
                  <a:extLst>
                    <a:ext uri="{FF2B5EF4-FFF2-40B4-BE49-F238E27FC236}">
                      <a16:creationId xmlns:a16="http://schemas.microsoft.com/office/drawing/2014/main" id="{F0B4ACFB-129E-D10E-5F2A-CFC435B66BA7}"/>
                    </a:ext>
                  </a:extLst>
                </p:cNvPr>
                <p:cNvSpPr/>
                <p:nvPr/>
              </p:nvSpPr>
              <p:spPr>
                <a:xfrm rot="3647950">
                  <a:off x="5775177" y="4165322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646" name="Oval 1645">
                  <a:extLst>
                    <a:ext uri="{FF2B5EF4-FFF2-40B4-BE49-F238E27FC236}">
                      <a16:creationId xmlns:a16="http://schemas.microsoft.com/office/drawing/2014/main" id="{0D3B4956-C2A2-0F61-08A2-ECD5DF1188B8}"/>
                    </a:ext>
                  </a:extLst>
                </p:cNvPr>
                <p:cNvSpPr/>
                <p:nvPr/>
              </p:nvSpPr>
              <p:spPr>
                <a:xfrm rot="3647950">
                  <a:off x="5686489" y="4214890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647" name="Oval 1646">
                  <a:extLst>
                    <a:ext uri="{FF2B5EF4-FFF2-40B4-BE49-F238E27FC236}">
                      <a16:creationId xmlns:a16="http://schemas.microsoft.com/office/drawing/2014/main" id="{35C6D928-D9B2-AF66-36CA-DA357788C766}"/>
                    </a:ext>
                  </a:extLst>
                </p:cNvPr>
                <p:cNvSpPr/>
                <p:nvPr/>
              </p:nvSpPr>
              <p:spPr>
                <a:xfrm rot="3647950">
                  <a:off x="5597801" y="4264458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648" name="Oval 1647">
                  <a:extLst>
                    <a:ext uri="{FF2B5EF4-FFF2-40B4-BE49-F238E27FC236}">
                      <a16:creationId xmlns:a16="http://schemas.microsoft.com/office/drawing/2014/main" id="{BF363604-2978-E207-A0F1-8AB20DC51159}"/>
                    </a:ext>
                  </a:extLst>
                </p:cNvPr>
                <p:cNvSpPr/>
                <p:nvPr/>
              </p:nvSpPr>
              <p:spPr>
                <a:xfrm rot="3647950">
                  <a:off x="5509113" y="4314026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649" name="Oval 1648">
                  <a:extLst>
                    <a:ext uri="{FF2B5EF4-FFF2-40B4-BE49-F238E27FC236}">
                      <a16:creationId xmlns:a16="http://schemas.microsoft.com/office/drawing/2014/main" id="{01C6436F-9DA9-0C1D-6B7E-D971A6663290}"/>
                    </a:ext>
                  </a:extLst>
                </p:cNvPr>
                <p:cNvSpPr/>
                <p:nvPr/>
              </p:nvSpPr>
              <p:spPr>
                <a:xfrm rot="3647950">
                  <a:off x="5420425" y="4363593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650" name="Oval 1649">
                  <a:extLst>
                    <a:ext uri="{FF2B5EF4-FFF2-40B4-BE49-F238E27FC236}">
                      <a16:creationId xmlns:a16="http://schemas.microsoft.com/office/drawing/2014/main" id="{85067FC4-C018-875A-5672-C21C17FE9F46}"/>
                    </a:ext>
                  </a:extLst>
                </p:cNvPr>
                <p:cNvSpPr/>
                <p:nvPr/>
              </p:nvSpPr>
              <p:spPr>
                <a:xfrm rot="3647950">
                  <a:off x="5331737" y="4413161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651" name="Oval 1650">
                  <a:extLst>
                    <a:ext uri="{FF2B5EF4-FFF2-40B4-BE49-F238E27FC236}">
                      <a16:creationId xmlns:a16="http://schemas.microsoft.com/office/drawing/2014/main" id="{AE8E133C-B5AC-FC0C-96CA-D05BBE403732}"/>
                    </a:ext>
                  </a:extLst>
                </p:cNvPr>
                <p:cNvSpPr/>
                <p:nvPr/>
              </p:nvSpPr>
              <p:spPr>
                <a:xfrm rot="3647950">
                  <a:off x="5243048" y="4462729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1597" name="Group 1596">
                <a:extLst>
                  <a:ext uri="{FF2B5EF4-FFF2-40B4-BE49-F238E27FC236}">
                    <a16:creationId xmlns:a16="http://schemas.microsoft.com/office/drawing/2014/main" id="{AA255B51-63F7-8257-4328-D8D6B8C2E5DD}"/>
                  </a:ext>
                </a:extLst>
              </p:cNvPr>
              <p:cNvGrpSpPr/>
              <p:nvPr/>
            </p:nvGrpSpPr>
            <p:grpSpPr>
              <a:xfrm>
                <a:off x="5580012" y="3683649"/>
                <a:ext cx="910122" cy="548910"/>
                <a:chOff x="5234866" y="4023601"/>
                <a:chExt cx="910122" cy="548910"/>
              </a:xfrm>
            </p:grpSpPr>
            <p:sp>
              <p:nvSpPr>
                <p:cNvPr id="1632" name="Oval 1631">
                  <a:extLst>
                    <a:ext uri="{FF2B5EF4-FFF2-40B4-BE49-F238E27FC236}">
                      <a16:creationId xmlns:a16="http://schemas.microsoft.com/office/drawing/2014/main" id="{763A3A69-E0A2-CE46-ED9E-4A15EA3419A9}"/>
                    </a:ext>
                  </a:extLst>
                </p:cNvPr>
                <p:cNvSpPr/>
                <p:nvPr/>
              </p:nvSpPr>
              <p:spPr>
                <a:xfrm rot="3647950">
                  <a:off x="6043388" y="4023601"/>
                  <a:ext cx="101600" cy="101600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633" name="Oval 1632">
                  <a:extLst>
                    <a:ext uri="{FF2B5EF4-FFF2-40B4-BE49-F238E27FC236}">
                      <a16:creationId xmlns:a16="http://schemas.microsoft.com/office/drawing/2014/main" id="{9AF65BDF-5A06-31A7-AE2F-DE3F1B67B7AF}"/>
                    </a:ext>
                  </a:extLst>
                </p:cNvPr>
                <p:cNvSpPr/>
                <p:nvPr/>
              </p:nvSpPr>
              <p:spPr>
                <a:xfrm rot="3647950">
                  <a:off x="5952554" y="4066186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634" name="Oval 1633">
                  <a:extLst>
                    <a:ext uri="{FF2B5EF4-FFF2-40B4-BE49-F238E27FC236}">
                      <a16:creationId xmlns:a16="http://schemas.microsoft.com/office/drawing/2014/main" id="{2612002D-50F1-71A0-9A5A-1CEF76FE07B8}"/>
                    </a:ext>
                  </a:extLst>
                </p:cNvPr>
                <p:cNvSpPr/>
                <p:nvPr/>
              </p:nvSpPr>
              <p:spPr>
                <a:xfrm rot="3647950">
                  <a:off x="5863866" y="4115754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635" name="Oval 1634">
                  <a:extLst>
                    <a:ext uri="{FF2B5EF4-FFF2-40B4-BE49-F238E27FC236}">
                      <a16:creationId xmlns:a16="http://schemas.microsoft.com/office/drawing/2014/main" id="{FD56F73E-E07E-4C6C-4737-C451A053ACFD}"/>
                    </a:ext>
                  </a:extLst>
                </p:cNvPr>
                <p:cNvSpPr/>
                <p:nvPr/>
              </p:nvSpPr>
              <p:spPr>
                <a:xfrm rot="3647950">
                  <a:off x="5775177" y="4165322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636" name="Oval 1635">
                  <a:extLst>
                    <a:ext uri="{FF2B5EF4-FFF2-40B4-BE49-F238E27FC236}">
                      <a16:creationId xmlns:a16="http://schemas.microsoft.com/office/drawing/2014/main" id="{8557C654-58FE-113E-94DE-7DBEAAC02AD6}"/>
                    </a:ext>
                  </a:extLst>
                </p:cNvPr>
                <p:cNvSpPr/>
                <p:nvPr/>
              </p:nvSpPr>
              <p:spPr>
                <a:xfrm rot="3647950">
                  <a:off x="5686489" y="4214890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637" name="Oval 1636">
                  <a:extLst>
                    <a:ext uri="{FF2B5EF4-FFF2-40B4-BE49-F238E27FC236}">
                      <a16:creationId xmlns:a16="http://schemas.microsoft.com/office/drawing/2014/main" id="{7D43D6D2-2836-35B1-0E0C-9568388E6543}"/>
                    </a:ext>
                  </a:extLst>
                </p:cNvPr>
                <p:cNvSpPr/>
                <p:nvPr/>
              </p:nvSpPr>
              <p:spPr>
                <a:xfrm rot="3647950">
                  <a:off x="5597801" y="4264458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638" name="Oval 1637">
                  <a:extLst>
                    <a:ext uri="{FF2B5EF4-FFF2-40B4-BE49-F238E27FC236}">
                      <a16:creationId xmlns:a16="http://schemas.microsoft.com/office/drawing/2014/main" id="{80970924-B12B-4290-52FA-2D9F66836106}"/>
                    </a:ext>
                  </a:extLst>
                </p:cNvPr>
                <p:cNvSpPr/>
                <p:nvPr/>
              </p:nvSpPr>
              <p:spPr>
                <a:xfrm rot="3647950">
                  <a:off x="5509113" y="4314026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639" name="Oval 1638">
                  <a:extLst>
                    <a:ext uri="{FF2B5EF4-FFF2-40B4-BE49-F238E27FC236}">
                      <a16:creationId xmlns:a16="http://schemas.microsoft.com/office/drawing/2014/main" id="{25C1DFB1-88C6-CEC4-BD11-E5F480E90673}"/>
                    </a:ext>
                  </a:extLst>
                </p:cNvPr>
                <p:cNvSpPr/>
                <p:nvPr/>
              </p:nvSpPr>
              <p:spPr>
                <a:xfrm rot="3647950">
                  <a:off x="5420425" y="4363593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640" name="Oval 1639">
                  <a:extLst>
                    <a:ext uri="{FF2B5EF4-FFF2-40B4-BE49-F238E27FC236}">
                      <a16:creationId xmlns:a16="http://schemas.microsoft.com/office/drawing/2014/main" id="{CF816C0E-24DE-F385-69F2-1720B7CC95A8}"/>
                    </a:ext>
                  </a:extLst>
                </p:cNvPr>
                <p:cNvSpPr/>
                <p:nvPr/>
              </p:nvSpPr>
              <p:spPr>
                <a:xfrm rot="3647950">
                  <a:off x="5331737" y="4413161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641" name="Oval 1640">
                  <a:extLst>
                    <a:ext uri="{FF2B5EF4-FFF2-40B4-BE49-F238E27FC236}">
                      <a16:creationId xmlns:a16="http://schemas.microsoft.com/office/drawing/2014/main" id="{8E07837F-230A-7176-C90C-46B9D17709BA}"/>
                    </a:ext>
                  </a:extLst>
                </p:cNvPr>
                <p:cNvSpPr/>
                <p:nvPr/>
              </p:nvSpPr>
              <p:spPr>
                <a:xfrm rot="3647950">
                  <a:off x="5243048" y="4462729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1598" name="Group 1597">
                <a:extLst>
                  <a:ext uri="{FF2B5EF4-FFF2-40B4-BE49-F238E27FC236}">
                    <a16:creationId xmlns:a16="http://schemas.microsoft.com/office/drawing/2014/main" id="{8B8667EB-8A25-608C-2252-63B38BC604F9}"/>
                  </a:ext>
                </a:extLst>
              </p:cNvPr>
              <p:cNvGrpSpPr/>
              <p:nvPr/>
            </p:nvGrpSpPr>
            <p:grpSpPr>
              <a:xfrm>
                <a:off x="5412232" y="3385260"/>
                <a:ext cx="910122" cy="548910"/>
                <a:chOff x="5234866" y="4023601"/>
                <a:chExt cx="910122" cy="548910"/>
              </a:xfrm>
            </p:grpSpPr>
            <p:sp>
              <p:nvSpPr>
                <p:cNvPr id="1622" name="Oval 1621">
                  <a:extLst>
                    <a:ext uri="{FF2B5EF4-FFF2-40B4-BE49-F238E27FC236}">
                      <a16:creationId xmlns:a16="http://schemas.microsoft.com/office/drawing/2014/main" id="{EC9D47A3-C031-E201-DD2E-8FEC320BE6B5}"/>
                    </a:ext>
                  </a:extLst>
                </p:cNvPr>
                <p:cNvSpPr/>
                <p:nvPr/>
              </p:nvSpPr>
              <p:spPr>
                <a:xfrm rot="3647950">
                  <a:off x="6043388" y="4023601"/>
                  <a:ext cx="101600" cy="101600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623" name="Oval 1622">
                  <a:extLst>
                    <a:ext uri="{FF2B5EF4-FFF2-40B4-BE49-F238E27FC236}">
                      <a16:creationId xmlns:a16="http://schemas.microsoft.com/office/drawing/2014/main" id="{645BFAE7-D179-18B7-F9BB-DBEEBDBA8196}"/>
                    </a:ext>
                  </a:extLst>
                </p:cNvPr>
                <p:cNvSpPr/>
                <p:nvPr/>
              </p:nvSpPr>
              <p:spPr>
                <a:xfrm rot="3647950">
                  <a:off x="5952554" y="4066186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624" name="Oval 1623">
                  <a:extLst>
                    <a:ext uri="{FF2B5EF4-FFF2-40B4-BE49-F238E27FC236}">
                      <a16:creationId xmlns:a16="http://schemas.microsoft.com/office/drawing/2014/main" id="{D83D76EC-BCF7-6CB1-6A5B-B5B2F118C035}"/>
                    </a:ext>
                  </a:extLst>
                </p:cNvPr>
                <p:cNvSpPr/>
                <p:nvPr/>
              </p:nvSpPr>
              <p:spPr>
                <a:xfrm rot="3647950">
                  <a:off x="5863866" y="4115754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625" name="Oval 1624">
                  <a:extLst>
                    <a:ext uri="{FF2B5EF4-FFF2-40B4-BE49-F238E27FC236}">
                      <a16:creationId xmlns:a16="http://schemas.microsoft.com/office/drawing/2014/main" id="{2CFC2EAA-A6D3-E6AB-24D4-F36B8EA0A5B0}"/>
                    </a:ext>
                  </a:extLst>
                </p:cNvPr>
                <p:cNvSpPr/>
                <p:nvPr/>
              </p:nvSpPr>
              <p:spPr>
                <a:xfrm rot="3647950">
                  <a:off x="5775177" y="4165322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626" name="Oval 1625">
                  <a:extLst>
                    <a:ext uri="{FF2B5EF4-FFF2-40B4-BE49-F238E27FC236}">
                      <a16:creationId xmlns:a16="http://schemas.microsoft.com/office/drawing/2014/main" id="{999E2AA1-A225-7500-EED0-5A751D7CC293}"/>
                    </a:ext>
                  </a:extLst>
                </p:cNvPr>
                <p:cNvSpPr/>
                <p:nvPr/>
              </p:nvSpPr>
              <p:spPr>
                <a:xfrm rot="3647950">
                  <a:off x="5686489" y="4214890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627" name="Oval 1626">
                  <a:extLst>
                    <a:ext uri="{FF2B5EF4-FFF2-40B4-BE49-F238E27FC236}">
                      <a16:creationId xmlns:a16="http://schemas.microsoft.com/office/drawing/2014/main" id="{9D918AED-9EDD-C29C-E06C-09503217B49A}"/>
                    </a:ext>
                  </a:extLst>
                </p:cNvPr>
                <p:cNvSpPr/>
                <p:nvPr/>
              </p:nvSpPr>
              <p:spPr>
                <a:xfrm rot="3647950">
                  <a:off x="5597801" y="4264458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628" name="Oval 1627">
                  <a:extLst>
                    <a:ext uri="{FF2B5EF4-FFF2-40B4-BE49-F238E27FC236}">
                      <a16:creationId xmlns:a16="http://schemas.microsoft.com/office/drawing/2014/main" id="{3649F6EE-39D4-2EEF-00C2-1AA766851A30}"/>
                    </a:ext>
                  </a:extLst>
                </p:cNvPr>
                <p:cNvSpPr/>
                <p:nvPr/>
              </p:nvSpPr>
              <p:spPr>
                <a:xfrm rot="3647950">
                  <a:off x="5509113" y="4314026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629" name="Oval 1628">
                  <a:extLst>
                    <a:ext uri="{FF2B5EF4-FFF2-40B4-BE49-F238E27FC236}">
                      <a16:creationId xmlns:a16="http://schemas.microsoft.com/office/drawing/2014/main" id="{E9489F69-A784-FD33-9CA3-4A51E94DA14E}"/>
                    </a:ext>
                  </a:extLst>
                </p:cNvPr>
                <p:cNvSpPr/>
                <p:nvPr/>
              </p:nvSpPr>
              <p:spPr>
                <a:xfrm rot="3647950">
                  <a:off x="5420425" y="4363593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630" name="Oval 1629">
                  <a:extLst>
                    <a:ext uri="{FF2B5EF4-FFF2-40B4-BE49-F238E27FC236}">
                      <a16:creationId xmlns:a16="http://schemas.microsoft.com/office/drawing/2014/main" id="{4F2C30AE-EA37-8892-86D9-2E84070F4D3C}"/>
                    </a:ext>
                  </a:extLst>
                </p:cNvPr>
                <p:cNvSpPr/>
                <p:nvPr/>
              </p:nvSpPr>
              <p:spPr>
                <a:xfrm rot="3647950">
                  <a:off x="5331737" y="4413161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631" name="Oval 1630">
                  <a:extLst>
                    <a:ext uri="{FF2B5EF4-FFF2-40B4-BE49-F238E27FC236}">
                      <a16:creationId xmlns:a16="http://schemas.microsoft.com/office/drawing/2014/main" id="{1D7EA15B-73B4-E033-69E7-69536BF6F032}"/>
                    </a:ext>
                  </a:extLst>
                </p:cNvPr>
                <p:cNvSpPr/>
                <p:nvPr/>
              </p:nvSpPr>
              <p:spPr>
                <a:xfrm rot="3647950">
                  <a:off x="5243048" y="4462729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1599" name="Group 1598">
                <a:extLst>
                  <a:ext uri="{FF2B5EF4-FFF2-40B4-BE49-F238E27FC236}">
                    <a16:creationId xmlns:a16="http://schemas.microsoft.com/office/drawing/2014/main" id="{9850BF7C-875D-6BB6-DAA9-68E891ABD02C}"/>
                  </a:ext>
                </a:extLst>
              </p:cNvPr>
              <p:cNvGrpSpPr/>
              <p:nvPr/>
            </p:nvGrpSpPr>
            <p:grpSpPr>
              <a:xfrm>
                <a:off x="5459594" y="3541309"/>
                <a:ext cx="910122" cy="548910"/>
                <a:chOff x="5234866" y="4023601"/>
                <a:chExt cx="910122" cy="548910"/>
              </a:xfrm>
            </p:grpSpPr>
            <p:sp>
              <p:nvSpPr>
                <p:cNvPr id="1612" name="Oval 1611">
                  <a:extLst>
                    <a:ext uri="{FF2B5EF4-FFF2-40B4-BE49-F238E27FC236}">
                      <a16:creationId xmlns:a16="http://schemas.microsoft.com/office/drawing/2014/main" id="{73CD6971-37D9-108C-E0A0-8D48B4D49433}"/>
                    </a:ext>
                  </a:extLst>
                </p:cNvPr>
                <p:cNvSpPr/>
                <p:nvPr/>
              </p:nvSpPr>
              <p:spPr>
                <a:xfrm rot="3647950">
                  <a:off x="6043388" y="4023601"/>
                  <a:ext cx="101600" cy="101600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613" name="Oval 1612">
                  <a:extLst>
                    <a:ext uri="{FF2B5EF4-FFF2-40B4-BE49-F238E27FC236}">
                      <a16:creationId xmlns:a16="http://schemas.microsoft.com/office/drawing/2014/main" id="{A2AF0B3D-2778-08F9-A67E-E7E6C9FEBB28}"/>
                    </a:ext>
                  </a:extLst>
                </p:cNvPr>
                <p:cNvSpPr/>
                <p:nvPr/>
              </p:nvSpPr>
              <p:spPr>
                <a:xfrm rot="3647950">
                  <a:off x="5952554" y="4066186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614" name="Oval 1613">
                  <a:extLst>
                    <a:ext uri="{FF2B5EF4-FFF2-40B4-BE49-F238E27FC236}">
                      <a16:creationId xmlns:a16="http://schemas.microsoft.com/office/drawing/2014/main" id="{A03B87A3-CAAD-702B-9805-8264549A543F}"/>
                    </a:ext>
                  </a:extLst>
                </p:cNvPr>
                <p:cNvSpPr/>
                <p:nvPr/>
              </p:nvSpPr>
              <p:spPr>
                <a:xfrm rot="3647950">
                  <a:off x="5863866" y="4115754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615" name="Oval 1614">
                  <a:extLst>
                    <a:ext uri="{FF2B5EF4-FFF2-40B4-BE49-F238E27FC236}">
                      <a16:creationId xmlns:a16="http://schemas.microsoft.com/office/drawing/2014/main" id="{822D870B-DE12-B9B7-77B0-BBDF4E26B7FB}"/>
                    </a:ext>
                  </a:extLst>
                </p:cNvPr>
                <p:cNvSpPr/>
                <p:nvPr/>
              </p:nvSpPr>
              <p:spPr>
                <a:xfrm rot="3647950">
                  <a:off x="5775177" y="4165322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616" name="Oval 1615">
                  <a:extLst>
                    <a:ext uri="{FF2B5EF4-FFF2-40B4-BE49-F238E27FC236}">
                      <a16:creationId xmlns:a16="http://schemas.microsoft.com/office/drawing/2014/main" id="{B5C5E329-C08A-7E85-A46D-9D8014B69A42}"/>
                    </a:ext>
                  </a:extLst>
                </p:cNvPr>
                <p:cNvSpPr/>
                <p:nvPr/>
              </p:nvSpPr>
              <p:spPr>
                <a:xfrm rot="3647950">
                  <a:off x="5686489" y="4214890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617" name="Oval 1616">
                  <a:extLst>
                    <a:ext uri="{FF2B5EF4-FFF2-40B4-BE49-F238E27FC236}">
                      <a16:creationId xmlns:a16="http://schemas.microsoft.com/office/drawing/2014/main" id="{777FE98B-F6F4-E9BA-C4F5-2FD2ABE5E26E}"/>
                    </a:ext>
                  </a:extLst>
                </p:cNvPr>
                <p:cNvSpPr/>
                <p:nvPr/>
              </p:nvSpPr>
              <p:spPr>
                <a:xfrm rot="3647950">
                  <a:off x="5597801" y="4264458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618" name="Oval 1617">
                  <a:extLst>
                    <a:ext uri="{FF2B5EF4-FFF2-40B4-BE49-F238E27FC236}">
                      <a16:creationId xmlns:a16="http://schemas.microsoft.com/office/drawing/2014/main" id="{6DDF2FF8-3863-4FF7-396A-7160F781E857}"/>
                    </a:ext>
                  </a:extLst>
                </p:cNvPr>
                <p:cNvSpPr/>
                <p:nvPr/>
              </p:nvSpPr>
              <p:spPr>
                <a:xfrm rot="3647950">
                  <a:off x="5509113" y="4314026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619" name="Oval 1618">
                  <a:extLst>
                    <a:ext uri="{FF2B5EF4-FFF2-40B4-BE49-F238E27FC236}">
                      <a16:creationId xmlns:a16="http://schemas.microsoft.com/office/drawing/2014/main" id="{11AAD24F-B1E7-1324-4E6E-D854EB29227E}"/>
                    </a:ext>
                  </a:extLst>
                </p:cNvPr>
                <p:cNvSpPr/>
                <p:nvPr/>
              </p:nvSpPr>
              <p:spPr>
                <a:xfrm rot="3647950">
                  <a:off x="5420425" y="4363593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620" name="Oval 1619">
                  <a:extLst>
                    <a:ext uri="{FF2B5EF4-FFF2-40B4-BE49-F238E27FC236}">
                      <a16:creationId xmlns:a16="http://schemas.microsoft.com/office/drawing/2014/main" id="{C84C31F8-C9B2-EB53-9819-0098FEDA0308}"/>
                    </a:ext>
                  </a:extLst>
                </p:cNvPr>
                <p:cNvSpPr/>
                <p:nvPr/>
              </p:nvSpPr>
              <p:spPr>
                <a:xfrm rot="3647950">
                  <a:off x="5331737" y="4413161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621" name="Oval 1620">
                  <a:extLst>
                    <a:ext uri="{FF2B5EF4-FFF2-40B4-BE49-F238E27FC236}">
                      <a16:creationId xmlns:a16="http://schemas.microsoft.com/office/drawing/2014/main" id="{C4510C18-42AF-33FB-62B8-2A8591FF5A9C}"/>
                    </a:ext>
                  </a:extLst>
                </p:cNvPr>
                <p:cNvSpPr/>
                <p:nvPr/>
              </p:nvSpPr>
              <p:spPr>
                <a:xfrm rot="3647950">
                  <a:off x="5243048" y="4462729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1600" name="Group 1599">
                <a:extLst>
                  <a:ext uri="{FF2B5EF4-FFF2-40B4-BE49-F238E27FC236}">
                    <a16:creationId xmlns:a16="http://schemas.microsoft.com/office/drawing/2014/main" id="{96B01EFD-F850-C7D7-384D-336FC3CF6FFC}"/>
                  </a:ext>
                </a:extLst>
              </p:cNvPr>
              <p:cNvGrpSpPr/>
              <p:nvPr/>
            </p:nvGrpSpPr>
            <p:grpSpPr>
              <a:xfrm rot="585616">
                <a:off x="5468394" y="3938271"/>
                <a:ext cx="910122" cy="548910"/>
                <a:chOff x="5234866" y="4023601"/>
                <a:chExt cx="910122" cy="548910"/>
              </a:xfrm>
            </p:grpSpPr>
            <p:sp>
              <p:nvSpPr>
                <p:cNvPr id="1602" name="Oval 1601">
                  <a:extLst>
                    <a:ext uri="{FF2B5EF4-FFF2-40B4-BE49-F238E27FC236}">
                      <a16:creationId xmlns:a16="http://schemas.microsoft.com/office/drawing/2014/main" id="{860C6925-A7EC-71E8-C68C-DC82588A559B}"/>
                    </a:ext>
                  </a:extLst>
                </p:cNvPr>
                <p:cNvSpPr/>
                <p:nvPr/>
              </p:nvSpPr>
              <p:spPr>
                <a:xfrm rot="3647950">
                  <a:off x="6043388" y="4023601"/>
                  <a:ext cx="101600" cy="101600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603" name="Oval 1602">
                  <a:extLst>
                    <a:ext uri="{FF2B5EF4-FFF2-40B4-BE49-F238E27FC236}">
                      <a16:creationId xmlns:a16="http://schemas.microsoft.com/office/drawing/2014/main" id="{368635FE-1C45-05BB-FF6E-08F6B89DF961}"/>
                    </a:ext>
                  </a:extLst>
                </p:cNvPr>
                <p:cNvSpPr/>
                <p:nvPr/>
              </p:nvSpPr>
              <p:spPr>
                <a:xfrm rot="3647950">
                  <a:off x="5952554" y="4066186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604" name="Oval 1603">
                  <a:extLst>
                    <a:ext uri="{FF2B5EF4-FFF2-40B4-BE49-F238E27FC236}">
                      <a16:creationId xmlns:a16="http://schemas.microsoft.com/office/drawing/2014/main" id="{04609D39-7D4E-CF48-F234-1C76EF72306B}"/>
                    </a:ext>
                  </a:extLst>
                </p:cNvPr>
                <p:cNvSpPr/>
                <p:nvPr/>
              </p:nvSpPr>
              <p:spPr>
                <a:xfrm rot="3647950">
                  <a:off x="5863866" y="4115754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605" name="Oval 1604">
                  <a:extLst>
                    <a:ext uri="{FF2B5EF4-FFF2-40B4-BE49-F238E27FC236}">
                      <a16:creationId xmlns:a16="http://schemas.microsoft.com/office/drawing/2014/main" id="{5C910724-F476-17B1-24AD-52FED571A96D}"/>
                    </a:ext>
                  </a:extLst>
                </p:cNvPr>
                <p:cNvSpPr/>
                <p:nvPr/>
              </p:nvSpPr>
              <p:spPr>
                <a:xfrm rot="3647950">
                  <a:off x="5775177" y="4165322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606" name="Oval 1605">
                  <a:extLst>
                    <a:ext uri="{FF2B5EF4-FFF2-40B4-BE49-F238E27FC236}">
                      <a16:creationId xmlns:a16="http://schemas.microsoft.com/office/drawing/2014/main" id="{161F89B7-C39E-6EDA-A3D5-2EB8CC20E0B9}"/>
                    </a:ext>
                  </a:extLst>
                </p:cNvPr>
                <p:cNvSpPr/>
                <p:nvPr/>
              </p:nvSpPr>
              <p:spPr>
                <a:xfrm rot="3647950">
                  <a:off x="5686489" y="4214890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 dirty="0"/>
                </a:p>
              </p:txBody>
            </p:sp>
            <p:sp>
              <p:nvSpPr>
                <p:cNvPr id="1607" name="Oval 1606">
                  <a:extLst>
                    <a:ext uri="{FF2B5EF4-FFF2-40B4-BE49-F238E27FC236}">
                      <a16:creationId xmlns:a16="http://schemas.microsoft.com/office/drawing/2014/main" id="{4CC58A7D-41A2-2899-A987-684015329E54}"/>
                    </a:ext>
                  </a:extLst>
                </p:cNvPr>
                <p:cNvSpPr/>
                <p:nvPr/>
              </p:nvSpPr>
              <p:spPr>
                <a:xfrm rot="3647950">
                  <a:off x="5597801" y="4264458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608" name="Oval 1607">
                  <a:extLst>
                    <a:ext uri="{FF2B5EF4-FFF2-40B4-BE49-F238E27FC236}">
                      <a16:creationId xmlns:a16="http://schemas.microsoft.com/office/drawing/2014/main" id="{5D4905B1-B112-A11B-B847-EBE3AA88D0CE}"/>
                    </a:ext>
                  </a:extLst>
                </p:cNvPr>
                <p:cNvSpPr/>
                <p:nvPr/>
              </p:nvSpPr>
              <p:spPr>
                <a:xfrm rot="3647950">
                  <a:off x="5509113" y="4314026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609" name="Oval 1608">
                  <a:extLst>
                    <a:ext uri="{FF2B5EF4-FFF2-40B4-BE49-F238E27FC236}">
                      <a16:creationId xmlns:a16="http://schemas.microsoft.com/office/drawing/2014/main" id="{2168ABDD-D877-CFDC-07C7-9B9A9656B0F9}"/>
                    </a:ext>
                  </a:extLst>
                </p:cNvPr>
                <p:cNvSpPr/>
                <p:nvPr/>
              </p:nvSpPr>
              <p:spPr>
                <a:xfrm rot="3647950">
                  <a:off x="5420425" y="4363593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610" name="Oval 1609">
                  <a:extLst>
                    <a:ext uri="{FF2B5EF4-FFF2-40B4-BE49-F238E27FC236}">
                      <a16:creationId xmlns:a16="http://schemas.microsoft.com/office/drawing/2014/main" id="{EDA60961-0F26-8941-F4CE-49C4A4FD38F6}"/>
                    </a:ext>
                  </a:extLst>
                </p:cNvPr>
                <p:cNvSpPr/>
                <p:nvPr/>
              </p:nvSpPr>
              <p:spPr>
                <a:xfrm rot="3647950">
                  <a:off x="5331737" y="4413161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611" name="Oval 1610">
                  <a:extLst>
                    <a:ext uri="{FF2B5EF4-FFF2-40B4-BE49-F238E27FC236}">
                      <a16:creationId xmlns:a16="http://schemas.microsoft.com/office/drawing/2014/main" id="{077A532B-E834-C94D-707E-424D72DEE124}"/>
                    </a:ext>
                  </a:extLst>
                </p:cNvPr>
                <p:cNvSpPr/>
                <p:nvPr/>
              </p:nvSpPr>
              <p:spPr>
                <a:xfrm rot="3647950">
                  <a:off x="5243048" y="4462729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sp>
            <p:nvSpPr>
              <p:cNvPr id="1601" name="Freeform: Shape 1600">
                <a:extLst>
                  <a:ext uri="{FF2B5EF4-FFF2-40B4-BE49-F238E27FC236}">
                    <a16:creationId xmlns:a16="http://schemas.microsoft.com/office/drawing/2014/main" id="{1159E21B-C6F5-AE58-9444-7BF631B995DF}"/>
                  </a:ext>
                </a:extLst>
              </p:cNvPr>
              <p:cNvSpPr/>
              <p:nvPr/>
            </p:nvSpPr>
            <p:spPr>
              <a:xfrm rot="432181">
                <a:off x="5689258" y="3645321"/>
                <a:ext cx="201115" cy="2260532"/>
              </a:xfrm>
              <a:custGeom>
                <a:avLst/>
                <a:gdLst>
                  <a:gd name="connsiteX0" fmla="*/ 0 w 103488"/>
                  <a:gd name="connsiteY0" fmla="*/ 0 h 1406134"/>
                  <a:gd name="connsiteX1" fmla="*/ 103170 w 103488"/>
                  <a:gd name="connsiteY1" fmla="*/ 223986 h 1406134"/>
                  <a:gd name="connsiteX2" fmla="*/ 34390 w 103488"/>
                  <a:gd name="connsiteY2" fmla="*/ 871057 h 1406134"/>
                  <a:gd name="connsiteX3" fmla="*/ 98871 w 103488"/>
                  <a:gd name="connsiteY3" fmla="*/ 1356359 h 1406134"/>
                  <a:gd name="connsiteX4" fmla="*/ 98871 w 103488"/>
                  <a:gd name="connsiteY4" fmla="*/ 1356359 h 1406134"/>
                  <a:gd name="connsiteX5" fmla="*/ 103170 w 103488"/>
                  <a:gd name="connsiteY5" fmla="*/ 1406134 h 1406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3488" h="1406134" extrusionOk="0">
                    <a:moveTo>
                      <a:pt x="0" y="0"/>
                    </a:moveTo>
                    <a:cubicBezTo>
                      <a:pt x="38984" y="36149"/>
                      <a:pt x="92842" y="71869"/>
                      <a:pt x="103170" y="223986"/>
                    </a:cubicBezTo>
                    <a:cubicBezTo>
                      <a:pt x="86349" y="368230"/>
                      <a:pt x="42604" y="645439"/>
                      <a:pt x="34390" y="871057"/>
                    </a:cubicBezTo>
                    <a:cubicBezTo>
                      <a:pt x="33673" y="1059786"/>
                      <a:pt x="98870" y="1356359"/>
                      <a:pt x="98871" y="1356359"/>
                    </a:cubicBezTo>
                    <a:lnTo>
                      <a:pt x="98871" y="1356359"/>
                    </a:lnTo>
                    <a:cubicBezTo>
                      <a:pt x="106097" y="1371109"/>
                      <a:pt x="97518" y="1390142"/>
                      <a:pt x="103170" y="1406134"/>
                    </a:cubicBezTo>
                  </a:path>
                </a:pathLst>
              </a:custGeom>
              <a:ln w="57150">
                <a:extLst>
                  <a:ext uri="{C807C97D-BFC1-408E-A445-0C87EB9F89A2}">
                    <ask:lineSketchStyleProps xmlns:ask="http://schemas.microsoft.com/office/drawing/2018/sketchyshapes" sd="1096620467">
                      <a:custGeom>
                        <a:avLst/>
                        <a:gdLst>
                          <a:gd name="connsiteX0" fmla="*/ 0 w 328553"/>
                          <a:gd name="connsiteY0" fmla="*/ 0 h 1542197"/>
                          <a:gd name="connsiteX1" fmla="*/ 327546 w 328553"/>
                          <a:gd name="connsiteY1" fmla="*/ 245660 h 1542197"/>
                          <a:gd name="connsiteX2" fmla="*/ 109182 w 328553"/>
                          <a:gd name="connsiteY2" fmla="*/ 955344 h 1542197"/>
                          <a:gd name="connsiteX3" fmla="*/ 313898 w 328553"/>
                          <a:gd name="connsiteY3" fmla="*/ 1487606 h 1542197"/>
                          <a:gd name="connsiteX4" fmla="*/ 313898 w 328553"/>
                          <a:gd name="connsiteY4" fmla="*/ 1487606 h 1542197"/>
                          <a:gd name="connsiteX5" fmla="*/ 327546 w 328553"/>
                          <a:gd name="connsiteY5" fmla="*/ 1542197 h 154219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328553" h="1542197">
                            <a:moveTo>
                              <a:pt x="0" y="0"/>
                            </a:moveTo>
                            <a:cubicBezTo>
                              <a:pt x="154674" y="43218"/>
                              <a:pt x="309349" y="86436"/>
                              <a:pt x="327546" y="245660"/>
                            </a:cubicBezTo>
                            <a:cubicBezTo>
                              <a:pt x="345743" y="404884"/>
                              <a:pt x="111457" y="748353"/>
                              <a:pt x="109182" y="955344"/>
                            </a:cubicBezTo>
                            <a:cubicBezTo>
                              <a:pt x="106907" y="1162335"/>
                              <a:pt x="313898" y="1487606"/>
                              <a:pt x="313898" y="1487606"/>
                            </a:cubicBezTo>
                            <a:lnTo>
                              <a:pt x="313898" y="1487606"/>
                            </a:lnTo>
                            <a:lnTo>
                              <a:pt x="327546" y="1542197"/>
                            </a:lnTo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IE" dirty="0"/>
              </a:p>
            </p:txBody>
          </p:sp>
        </p:grpSp>
        <p:grpSp>
          <p:nvGrpSpPr>
            <p:cNvPr id="1430" name="Group 1429">
              <a:extLst>
                <a:ext uri="{FF2B5EF4-FFF2-40B4-BE49-F238E27FC236}">
                  <a16:creationId xmlns:a16="http://schemas.microsoft.com/office/drawing/2014/main" id="{CFE44F0E-4161-8108-54FB-C3347C687767}"/>
                </a:ext>
              </a:extLst>
            </p:cNvPr>
            <p:cNvGrpSpPr/>
            <p:nvPr/>
          </p:nvGrpSpPr>
          <p:grpSpPr>
            <a:xfrm>
              <a:off x="7182620" y="2287809"/>
              <a:ext cx="1483314" cy="1780903"/>
              <a:chOff x="2451755" y="3578444"/>
              <a:chExt cx="1028768" cy="1042575"/>
            </a:xfrm>
          </p:grpSpPr>
          <p:sp>
            <p:nvSpPr>
              <p:cNvPr id="1431" name="Freeform: Shape 1430">
                <a:extLst>
                  <a:ext uri="{FF2B5EF4-FFF2-40B4-BE49-F238E27FC236}">
                    <a16:creationId xmlns:a16="http://schemas.microsoft.com/office/drawing/2014/main" id="{DA53EBE7-6EF7-1D4A-4C35-B7845F858706}"/>
                  </a:ext>
                </a:extLst>
              </p:cNvPr>
              <p:cNvSpPr/>
              <p:nvPr/>
            </p:nvSpPr>
            <p:spPr>
              <a:xfrm>
                <a:off x="2451755" y="3588460"/>
                <a:ext cx="1019722" cy="930957"/>
              </a:xfrm>
              <a:custGeom>
                <a:avLst/>
                <a:gdLst>
                  <a:gd name="connsiteX0" fmla="*/ 0 w 1019722"/>
                  <a:gd name="connsiteY0" fmla="*/ 30205 h 930957"/>
                  <a:gd name="connsiteX1" fmla="*/ 204716 w 1019722"/>
                  <a:gd name="connsiteY1" fmla="*/ 30205 h 930957"/>
                  <a:gd name="connsiteX2" fmla="*/ 177421 w 1019722"/>
                  <a:gd name="connsiteY2" fmla="*/ 344104 h 930957"/>
                  <a:gd name="connsiteX3" fmla="*/ 450376 w 1019722"/>
                  <a:gd name="connsiteY3" fmla="*/ 289513 h 930957"/>
                  <a:gd name="connsiteX4" fmla="*/ 450376 w 1019722"/>
                  <a:gd name="connsiteY4" fmla="*/ 548820 h 930957"/>
                  <a:gd name="connsiteX5" fmla="*/ 682388 w 1019722"/>
                  <a:gd name="connsiteY5" fmla="*/ 480581 h 930957"/>
                  <a:gd name="connsiteX6" fmla="*/ 709683 w 1019722"/>
                  <a:gd name="connsiteY6" fmla="*/ 767184 h 930957"/>
                  <a:gd name="connsiteX7" fmla="*/ 982638 w 1019722"/>
                  <a:gd name="connsiteY7" fmla="*/ 685298 h 930957"/>
                  <a:gd name="connsiteX8" fmla="*/ 1009934 w 1019722"/>
                  <a:gd name="connsiteY8" fmla="*/ 930957 h 930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19722" h="930957">
                    <a:moveTo>
                      <a:pt x="0" y="30205"/>
                    </a:moveTo>
                    <a:cubicBezTo>
                      <a:pt x="87573" y="4046"/>
                      <a:pt x="175146" y="-22112"/>
                      <a:pt x="204716" y="30205"/>
                    </a:cubicBezTo>
                    <a:cubicBezTo>
                      <a:pt x="234286" y="82522"/>
                      <a:pt x="136478" y="300886"/>
                      <a:pt x="177421" y="344104"/>
                    </a:cubicBezTo>
                    <a:cubicBezTo>
                      <a:pt x="218364" y="387322"/>
                      <a:pt x="404884" y="255394"/>
                      <a:pt x="450376" y="289513"/>
                    </a:cubicBezTo>
                    <a:cubicBezTo>
                      <a:pt x="495869" y="323632"/>
                      <a:pt x="411707" y="516975"/>
                      <a:pt x="450376" y="548820"/>
                    </a:cubicBezTo>
                    <a:cubicBezTo>
                      <a:pt x="489045" y="580665"/>
                      <a:pt x="639170" y="444187"/>
                      <a:pt x="682388" y="480581"/>
                    </a:cubicBezTo>
                    <a:cubicBezTo>
                      <a:pt x="725606" y="516975"/>
                      <a:pt x="659641" y="733065"/>
                      <a:pt x="709683" y="767184"/>
                    </a:cubicBezTo>
                    <a:cubicBezTo>
                      <a:pt x="759725" y="801303"/>
                      <a:pt x="932596" y="658003"/>
                      <a:pt x="982638" y="685298"/>
                    </a:cubicBezTo>
                    <a:cubicBezTo>
                      <a:pt x="1032680" y="712593"/>
                      <a:pt x="1021307" y="821775"/>
                      <a:pt x="1009934" y="930957"/>
                    </a:cubicBezTo>
                  </a:path>
                </a:pathLst>
              </a:custGeom>
              <a:ln w="38100"/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432" name="Freeform: Shape 1431">
                <a:extLst>
                  <a:ext uri="{FF2B5EF4-FFF2-40B4-BE49-F238E27FC236}">
                    <a16:creationId xmlns:a16="http://schemas.microsoft.com/office/drawing/2014/main" id="{C3114237-2067-1726-2989-19EEF0B8F136}"/>
                  </a:ext>
                </a:extLst>
              </p:cNvPr>
              <p:cNvSpPr/>
              <p:nvPr/>
            </p:nvSpPr>
            <p:spPr>
              <a:xfrm rot="11182418">
                <a:off x="2460801" y="3578444"/>
                <a:ext cx="1019722" cy="930957"/>
              </a:xfrm>
              <a:custGeom>
                <a:avLst/>
                <a:gdLst>
                  <a:gd name="connsiteX0" fmla="*/ 0 w 1019722"/>
                  <a:gd name="connsiteY0" fmla="*/ 30205 h 930957"/>
                  <a:gd name="connsiteX1" fmla="*/ 204716 w 1019722"/>
                  <a:gd name="connsiteY1" fmla="*/ 30205 h 930957"/>
                  <a:gd name="connsiteX2" fmla="*/ 177421 w 1019722"/>
                  <a:gd name="connsiteY2" fmla="*/ 344104 h 930957"/>
                  <a:gd name="connsiteX3" fmla="*/ 450376 w 1019722"/>
                  <a:gd name="connsiteY3" fmla="*/ 289513 h 930957"/>
                  <a:gd name="connsiteX4" fmla="*/ 450376 w 1019722"/>
                  <a:gd name="connsiteY4" fmla="*/ 548820 h 930957"/>
                  <a:gd name="connsiteX5" fmla="*/ 682388 w 1019722"/>
                  <a:gd name="connsiteY5" fmla="*/ 480581 h 930957"/>
                  <a:gd name="connsiteX6" fmla="*/ 709683 w 1019722"/>
                  <a:gd name="connsiteY6" fmla="*/ 767184 h 930957"/>
                  <a:gd name="connsiteX7" fmla="*/ 982638 w 1019722"/>
                  <a:gd name="connsiteY7" fmla="*/ 685298 h 930957"/>
                  <a:gd name="connsiteX8" fmla="*/ 1009934 w 1019722"/>
                  <a:gd name="connsiteY8" fmla="*/ 930957 h 930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19722" h="930957">
                    <a:moveTo>
                      <a:pt x="0" y="30205"/>
                    </a:moveTo>
                    <a:cubicBezTo>
                      <a:pt x="87573" y="4046"/>
                      <a:pt x="175146" y="-22112"/>
                      <a:pt x="204716" y="30205"/>
                    </a:cubicBezTo>
                    <a:cubicBezTo>
                      <a:pt x="234286" y="82522"/>
                      <a:pt x="136478" y="300886"/>
                      <a:pt x="177421" y="344104"/>
                    </a:cubicBezTo>
                    <a:cubicBezTo>
                      <a:pt x="218364" y="387322"/>
                      <a:pt x="404884" y="255394"/>
                      <a:pt x="450376" y="289513"/>
                    </a:cubicBezTo>
                    <a:cubicBezTo>
                      <a:pt x="495869" y="323632"/>
                      <a:pt x="411707" y="516975"/>
                      <a:pt x="450376" y="548820"/>
                    </a:cubicBezTo>
                    <a:cubicBezTo>
                      <a:pt x="489045" y="580665"/>
                      <a:pt x="639170" y="444187"/>
                      <a:pt x="682388" y="480581"/>
                    </a:cubicBezTo>
                    <a:cubicBezTo>
                      <a:pt x="725606" y="516975"/>
                      <a:pt x="659641" y="733065"/>
                      <a:pt x="709683" y="767184"/>
                    </a:cubicBezTo>
                    <a:cubicBezTo>
                      <a:pt x="759725" y="801303"/>
                      <a:pt x="932596" y="658003"/>
                      <a:pt x="982638" y="685298"/>
                    </a:cubicBezTo>
                    <a:cubicBezTo>
                      <a:pt x="1032680" y="712593"/>
                      <a:pt x="1021307" y="821775"/>
                      <a:pt x="1009934" y="930957"/>
                    </a:cubicBezTo>
                  </a:path>
                </a:pathLst>
              </a:custGeom>
              <a:ln w="3810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433" name="Freeform: Shape 1432">
                <a:extLst>
                  <a:ext uri="{FF2B5EF4-FFF2-40B4-BE49-F238E27FC236}">
                    <a16:creationId xmlns:a16="http://schemas.microsoft.com/office/drawing/2014/main" id="{E11E4047-535B-FCB7-D3A6-002291488024}"/>
                  </a:ext>
                </a:extLst>
              </p:cNvPr>
              <p:cNvSpPr/>
              <p:nvPr/>
            </p:nvSpPr>
            <p:spPr>
              <a:xfrm>
                <a:off x="2570530" y="3647830"/>
                <a:ext cx="900947" cy="973189"/>
              </a:xfrm>
              <a:custGeom>
                <a:avLst/>
                <a:gdLst>
                  <a:gd name="connsiteX0" fmla="*/ 0 w 1019722"/>
                  <a:gd name="connsiteY0" fmla="*/ 30205 h 930957"/>
                  <a:gd name="connsiteX1" fmla="*/ 204716 w 1019722"/>
                  <a:gd name="connsiteY1" fmla="*/ 30205 h 930957"/>
                  <a:gd name="connsiteX2" fmla="*/ 177421 w 1019722"/>
                  <a:gd name="connsiteY2" fmla="*/ 344104 h 930957"/>
                  <a:gd name="connsiteX3" fmla="*/ 450376 w 1019722"/>
                  <a:gd name="connsiteY3" fmla="*/ 289513 h 930957"/>
                  <a:gd name="connsiteX4" fmla="*/ 450376 w 1019722"/>
                  <a:gd name="connsiteY4" fmla="*/ 548820 h 930957"/>
                  <a:gd name="connsiteX5" fmla="*/ 682388 w 1019722"/>
                  <a:gd name="connsiteY5" fmla="*/ 480581 h 930957"/>
                  <a:gd name="connsiteX6" fmla="*/ 709683 w 1019722"/>
                  <a:gd name="connsiteY6" fmla="*/ 767184 h 930957"/>
                  <a:gd name="connsiteX7" fmla="*/ 982638 w 1019722"/>
                  <a:gd name="connsiteY7" fmla="*/ 685298 h 930957"/>
                  <a:gd name="connsiteX8" fmla="*/ 1009934 w 1019722"/>
                  <a:gd name="connsiteY8" fmla="*/ 930957 h 930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19722" h="930957">
                    <a:moveTo>
                      <a:pt x="0" y="30205"/>
                    </a:moveTo>
                    <a:cubicBezTo>
                      <a:pt x="87573" y="4046"/>
                      <a:pt x="175146" y="-22112"/>
                      <a:pt x="204716" y="30205"/>
                    </a:cubicBezTo>
                    <a:cubicBezTo>
                      <a:pt x="234286" y="82522"/>
                      <a:pt x="136478" y="300886"/>
                      <a:pt x="177421" y="344104"/>
                    </a:cubicBezTo>
                    <a:cubicBezTo>
                      <a:pt x="218364" y="387322"/>
                      <a:pt x="404884" y="255394"/>
                      <a:pt x="450376" y="289513"/>
                    </a:cubicBezTo>
                    <a:cubicBezTo>
                      <a:pt x="495869" y="323632"/>
                      <a:pt x="411707" y="516975"/>
                      <a:pt x="450376" y="548820"/>
                    </a:cubicBezTo>
                    <a:cubicBezTo>
                      <a:pt x="489045" y="580665"/>
                      <a:pt x="639170" y="444187"/>
                      <a:pt x="682388" y="480581"/>
                    </a:cubicBezTo>
                    <a:cubicBezTo>
                      <a:pt x="725606" y="516975"/>
                      <a:pt x="659641" y="733065"/>
                      <a:pt x="709683" y="767184"/>
                    </a:cubicBezTo>
                    <a:cubicBezTo>
                      <a:pt x="759725" y="801303"/>
                      <a:pt x="932596" y="658003"/>
                      <a:pt x="982638" y="685298"/>
                    </a:cubicBezTo>
                    <a:cubicBezTo>
                      <a:pt x="1032680" y="712593"/>
                      <a:pt x="1021307" y="821775"/>
                      <a:pt x="1009934" y="930957"/>
                    </a:cubicBezTo>
                  </a:path>
                </a:pathLst>
              </a:custGeom>
              <a:ln w="3810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grpSp>
          <p:nvGrpSpPr>
            <p:cNvPr id="1434" name="Group 1433">
              <a:extLst>
                <a:ext uri="{FF2B5EF4-FFF2-40B4-BE49-F238E27FC236}">
                  <a16:creationId xmlns:a16="http://schemas.microsoft.com/office/drawing/2014/main" id="{F8758FA3-6B81-1402-15FD-804F72595F79}"/>
                </a:ext>
              </a:extLst>
            </p:cNvPr>
            <p:cNvGrpSpPr/>
            <p:nvPr/>
          </p:nvGrpSpPr>
          <p:grpSpPr>
            <a:xfrm rot="5781230">
              <a:off x="8268303" y="3211930"/>
              <a:ext cx="1487432" cy="1720653"/>
              <a:chOff x="2451755" y="3578444"/>
              <a:chExt cx="1028768" cy="1042575"/>
            </a:xfrm>
          </p:grpSpPr>
          <p:sp>
            <p:nvSpPr>
              <p:cNvPr id="1435" name="Freeform: Shape 1434">
                <a:extLst>
                  <a:ext uri="{FF2B5EF4-FFF2-40B4-BE49-F238E27FC236}">
                    <a16:creationId xmlns:a16="http://schemas.microsoft.com/office/drawing/2014/main" id="{05D5B5C1-8F73-3D1E-4A14-ACF8AA60241C}"/>
                  </a:ext>
                </a:extLst>
              </p:cNvPr>
              <p:cNvSpPr/>
              <p:nvPr/>
            </p:nvSpPr>
            <p:spPr>
              <a:xfrm>
                <a:off x="2451755" y="3588460"/>
                <a:ext cx="1019722" cy="930957"/>
              </a:xfrm>
              <a:custGeom>
                <a:avLst/>
                <a:gdLst>
                  <a:gd name="connsiteX0" fmla="*/ 0 w 1019722"/>
                  <a:gd name="connsiteY0" fmla="*/ 30205 h 930957"/>
                  <a:gd name="connsiteX1" fmla="*/ 204716 w 1019722"/>
                  <a:gd name="connsiteY1" fmla="*/ 30205 h 930957"/>
                  <a:gd name="connsiteX2" fmla="*/ 177421 w 1019722"/>
                  <a:gd name="connsiteY2" fmla="*/ 344104 h 930957"/>
                  <a:gd name="connsiteX3" fmla="*/ 450376 w 1019722"/>
                  <a:gd name="connsiteY3" fmla="*/ 289513 h 930957"/>
                  <a:gd name="connsiteX4" fmla="*/ 450376 w 1019722"/>
                  <a:gd name="connsiteY4" fmla="*/ 548820 h 930957"/>
                  <a:gd name="connsiteX5" fmla="*/ 682388 w 1019722"/>
                  <a:gd name="connsiteY5" fmla="*/ 480581 h 930957"/>
                  <a:gd name="connsiteX6" fmla="*/ 709683 w 1019722"/>
                  <a:gd name="connsiteY6" fmla="*/ 767184 h 930957"/>
                  <a:gd name="connsiteX7" fmla="*/ 982638 w 1019722"/>
                  <a:gd name="connsiteY7" fmla="*/ 685298 h 930957"/>
                  <a:gd name="connsiteX8" fmla="*/ 1009934 w 1019722"/>
                  <a:gd name="connsiteY8" fmla="*/ 930957 h 930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19722" h="930957">
                    <a:moveTo>
                      <a:pt x="0" y="30205"/>
                    </a:moveTo>
                    <a:cubicBezTo>
                      <a:pt x="87573" y="4046"/>
                      <a:pt x="175146" y="-22112"/>
                      <a:pt x="204716" y="30205"/>
                    </a:cubicBezTo>
                    <a:cubicBezTo>
                      <a:pt x="234286" y="82522"/>
                      <a:pt x="136478" y="300886"/>
                      <a:pt x="177421" y="344104"/>
                    </a:cubicBezTo>
                    <a:cubicBezTo>
                      <a:pt x="218364" y="387322"/>
                      <a:pt x="404884" y="255394"/>
                      <a:pt x="450376" y="289513"/>
                    </a:cubicBezTo>
                    <a:cubicBezTo>
                      <a:pt x="495869" y="323632"/>
                      <a:pt x="411707" y="516975"/>
                      <a:pt x="450376" y="548820"/>
                    </a:cubicBezTo>
                    <a:cubicBezTo>
                      <a:pt x="489045" y="580665"/>
                      <a:pt x="639170" y="444187"/>
                      <a:pt x="682388" y="480581"/>
                    </a:cubicBezTo>
                    <a:cubicBezTo>
                      <a:pt x="725606" y="516975"/>
                      <a:pt x="659641" y="733065"/>
                      <a:pt x="709683" y="767184"/>
                    </a:cubicBezTo>
                    <a:cubicBezTo>
                      <a:pt x="759725" y="801303"/>
                      <a:pt x="932596" y="658003"/>
                      <a:pt x="982638" y="685298"/>
                    </a:cubicBezTo>
                    <a:cubicBezTo>
                      <a:pt x="1032680" y="712593"/>
                      <a:pt x="1021307" y="821775"/>
                      <a:pt x="1009934" y="930957"/>
                    </a:cubicBezTo>
                  </a:path>
                </a:pathLst>
              </a:custGeom>
              <a:ln w="38100"/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436" name="Freeform: Shape 1435">
                <a:extLst>
                  <a:ext uri="{FF2B5EF4-FFF2-40B4-BE49-F238E27FC236}">
                    <a16:creationId xmlns:a16="http://schemas.microsoft.com/office/drawing/2014/main" id="{AE2ECCE9-05DB-9390-9BF9-02FA03B8B1E9}"/>
                  </a:ext>
                </a:extLst>
              </p:cNvPr>
              <p:cNvSpPr/>
              <p:nvPr/>
            </p:nvSpPr>
            <p:spPr>
              <a:xfrm rot="11182418">
                <a:off x="2460801" y="3578444"/>
                <a:ext cx="1019722" cy="930957"/>
              </a:xfrm>
              <a:custGeom>
                <a:avLst/>
                <a:gdLst>
                  <a:gd name="connsiteX0" fmla="*/ 0 w 1019722"/>
                  <a:gd name="connsiteY0" fmla="*/ 30205 h 930957"/>
                  <a:gd name="connsiteX1" fmla="*/ 204716 w 1019722"/>
                  <a:gd name="connsiteY1" fmla="*/ 30205 h 930957"/>
                  <a:gd name="connsiteX2" fmla="*/ 177421 w 1019722"/>
                  <a:gd name="connsiteY2" fmla="*/ 344104 h 930957"/>
                  <a:gd name="connsiteX3" fmla="*/ 450376 w 1019722"/>
                  <a:gd name="connsiteY3" fmla="*/ 289513 h 930957"/>
                  <a:gd name="connsiteX4" fmla="*/ 450376 w 1019722"/>
                  <a:gd name="connsiteY4" fmla="*/ 548820 h 930957"/>
                  <a:gd name="connsiteX5" fmla="*/ 682388 w 1019722"/>
                  <a:gd name="connsiteY5" fmla="*/ 480581 h 930957"/>
                  <a:gd name="connsiteX6" fmla="*/ 709683 w 1019722"/>
                  <a:gd name="connsiteY6" fmla="*/ 767184 h 930957"/>
                  <a:gd name="connsiteX7" fmla="*/ 982638 w 1019722"/>
                  <a:gd name="connsiteY7" fmla="*/ 685298 h 930957"/>
                  <a:gd name="connsiteX8" fmla="*/ 1009934 w 1019722"/>
                  <a:gd name="connsiteY8" fmla="*/ 930957 h 930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19722" h="930957">
                    <a:moveTo>
                      <a:pt x="0" y="30205"/>
                    </a:moveTo>
                    <a:cubicBezTo>
                      <a:pt x="87573" y="4046"/>
                      <a:pt x="175146" y="-22112"/>
                      <a:pt x="204716" y="30205"/>
                    </a:cubicBezTo>
                    <a:cubicBezTo>
                      <a:pt x="234286" y="82522"/>
                      <a:pt x="136478" y="300886"/>
                      <a:pt x="177421" y="344104"/>
                    </a:cubicBezTo>
                    <a:cubicBezTo>
                      <a:pt x="218364" y="387322"/>
                      <a:pt x="404884" y="255394"/>
                      <a:pt x="450376" y="289513"/>
                    </a:cubicBezTo>
                    <a:cubicBezTo>
                      <a:pt x="495869" y="323632"/>
                      <a:pt x="411707" y="516975"/>
                      <a:pt x="450376" y="548820"/>
                    </a:cubicBezTo>
                    <a:cubicBezTo>
                      <a:pt x="489045" y="580665"/>
                      <a:pt x="639170" y="444187"/>
                      <a:pt x="682388" y="480581"/>
                    </a:cubicBezTo>
                    <a:cubicBezTo>
                      <a:pt x="725606" y="516975"/>
                      <a:pt x="659641" y="733065"/>
                      <a:pt x="709683" y="767184"/>
                    </a:cubicBezTo>
                    <a:cubicBezTo>
                      <a:pt x="759725" y="801303"/>
                      <a:pt x="932596" y="658003"/>
                      <a:pt x="982638" y="685298"/>
                    </a:cubicBezTo>
                    <a:cubicBezTo>
                      <a:pt x="1032680" y="712593"/>
                      <a:pt x="1021307" y="821775"/>
                      <a:pt x="1009934" y="930957"/>
                    </a:cubicBezTo>
                  </a:path>
                </a:pathLst>
              </a:custGeom>
              <a:ln w="3810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437" name="Freeform: Shape 1436">
                <a:extLst>
                  <a:ext uri="{FF2B5EF4-FFF2-40B4-BE49-F238E27FC236}">
                    <a16:creationId xmlns:a16="http://schemas.microsoft.com/office/drawing/2014/main" id="{3AC5537B-2B51-372B-24E0-55E89711AC23}"/>
                  </a:ext>
                </a:extLst>
              </p:cNvPr>
              <p:cNvSpPr/>
              <p:nvPr/>
            </p:nvSpPr>
            <p:spPr>
              <a:xfrm>
                <a:off x="2570530" y="3647830"/>
                <a:ext cx="900947" cy="973189"/>
              </a:xfrm>
              <a:custGeom>
                <a:avLst/>
                <a:gdLst>
                  <a:gd name="connsiteX0" fmla="*/ 0 w 1019722"/>
                  <a:gd name="connsiteY0" fmla="*/ 30205 h 930957"/>
                  <a:gd name="connsiteX1" fmla="*/ 204716 w 1019722"/>
                  <a:gd name="connsiteY1" fmla="*/ 30205 h 930957"/>
                  <a:gd name="connsiteX2" fmla="*/ 177421 w 1019722"/>
                  <a:gd name="connsiteY2" fmla="*/ 344104 h 930957"/>
                  <a:gd name="connsiteX3" fmla="*/ 450376 w 1019722"/>
                  <a:gd name="connsiteY3" fmla="*/ 289513 h 930957"/>
                  <a:gd name="connsiteX4" fmla="*/ 450376 w 1019722"/>
                  <a:gd name="connsiteY4" fmla="*/ 548820 h 930957"/>
                  <a:gd name="connsiteX5" fmla="*/ 682388 w 1019722"/>
                  <a:gd name="connsiteY5" fmla="*/ 480581 h 930957"/>
                  <a:gd name="connsiteX6" fmla="*/ 709683 w 1019722"/>
                  <a:gd name="connsiteY6" fmla="*/ 767184 h 930957"/>
                  <a:gd name="connsiteX7" fmla="*/ 982638 w 1019722"/>
                  <a:gd name="connsiteY7" fmla="*/ 685298 h 930957"/>
                  <a:gd name="connsiteX8" fmla="*/ 1009934 w 1019722"/>
                  <a:gd name="connsiteY8" fmla="*/ 930957 h 930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19722" h="930957">
                    <a:moveTo>
                      <a:pt x="0" y="30205"/>
                    </a:moveTo>
                    <a:cubicBezTo>
                      <a:pt x="87573" y="4046"/>
                      <a:pt x="175146" y="-22112"/>
                      <a:pt x="204716" y="30205"/>
                    </a:cubicBezTo>
                    <a:cubicBezTo>
                      <a:pt x="234286" y="82522"/>
                      <a:pt x="136478" y="300886"/>
                      <a:pt x="177421" y="344104"/>
                    </a:cubicBezTo>
                    <a:cubicBezTo>
                      <a:pt x="218364" y="387322"/>
                      <a:pt x="404884" y="255394"/>
                      <a:pt x="450376" y="289513"/>
                    </a:cubicBezTo>
                    <a:cubicBezTo>
                      <a:pt x="495869" y="323632"/>
                      <a:pt x="411707" y="516975"/>
                      <a:pt x="450376" y="548820"/>
                    </a:cubicBezTo>
                    <a:cubicBezTo>
                      <a:pt x="489045" y="580665"/>
                      <a:pt x="639170" y="444187"/>
                      <a:pt x="682388" y="480581"/>
                    </a:cubicBezTo>
                    <a:cubicBezTo>
                      <a:pt x="725606" y="516975"/>
                      <a:pt x="659641" y="733065"/>
                      <a:pt x="709683" y="767184"/>
                    </a:cubicBezTo>
                    <a:cubicBezTo>
                      <a:pt x="759725" y="801303"/>
                      <a:pt x="932596" y="658003"/>
                      <a:pt x="982638" y="685298"/>
                    </a:cubicBezTo>
                    <a:cubicBezTo>
                      <a:pt x="1032680" y="712593"/>
                      <a:pt x="1021307" y="821775"/>
                      <a:pt x="1009934" y="930957"/>
                    </a:cubicBezTo>
                  </a:path>
                </a:pathLst>
              </a:custGeom>
              <a:ln w="3810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grpSp>
          <p:nvGrpSpPr>
            <p:cNvPr id="1438" name="Group 1437">
              <a:extLst>
                <a:ext uri="{FF2B5EF4-FFF2-40B4-BE49-F238E27FC236}">
                  <a16:creationId xmlns:a16="http://schemas.microsoft.com/office/drawing/2014/main" id="{355DB133-07AA-6AD2-4D71-02964DBBC971}"/>
                </a:ext>
              </a:extLst>
            </p:cNvPr>
            <p:cNvGrpSpPr/>
            <p:nvPr/>
          </p:nvGrpSpPr>
          <p:grpSpPr>
            <a:xfrm rot="7714472">
              <a:off x="6514996" y="621886"/>
              <a:ext cx="1483314" cy="1780903"/>
              <a:chOff x="2451755" y="3578444"/>
              <a:chExt cx="1028768" cy="1042575"/>
            </a:xfrm>
          </p:grpSpPr>
          <p:sp>
            <p:nvSpPr>
              <p:cNvPr id="1439" name="Freeform: Shape 1438">
                <a:extLst>
                  <a:ext uri="{FF2B5EF4-FFF2-40B4-BE49-F238E27FC236}">
                    <a16:creationId xmlns:a16="http://schemas.microsoft.com/office/drawing/2014/main" id="{B6FA43CE-EAB7-B7F5-1144-163D603DB511}"/>
                  </a:ext>
                </a:extLst>
              </p:cNvPr>
              <p:cNvSpPr/>
              <p:nvPr/>
            </p:nvSpPr>
            <p:spPr>
              <a:xfrm>
                <a:off x="2451755" y="3588460"/>
                <a:ext cx="1019722" cy="930957"/>
              </a:xfrm>
              <a:custGeom>
                <a:avLst/>
                <a:gdLst>
                  <a:gd name="connsiteX0" fmla="*/ 0 w 1019722"/>
                  <a:gd name="connsiteY0" fmla="*/ 30205 h 930957"/>
                  <a:gd name="connsiteX1" fmla="*/ 204716 w 1019722"/>
                  <a:gd name="connsiteY1" fmla="*/ 30205 h 930957"/>
                  <a:gd name="connsiteX2" fmla="*/ 177421 w 1019722"/>
                  <a:gd name="connsiteY2" fmla="*/ 344104 h 930957"/>
                  <a:gd name="connsiteX3" fmla="*/ 450376 w 1019722"/>
                  <a:gd name="connsiteY3" fmla="*/ 289513 h 930957"/>
                  <a:gd name="connsiteX4" fmla="*/ 450376 w 1019722"/>
                  <a:gd name="connsiteY4" fmla="*/ 548820 h 930957"/>
                  <a:gd name="connsiteX5" fmla="*/ 682388 w 1019722"/>
                  <a:gd name="connsiteY5" fmla="*/ 480581 h 930957"/>
                  <a:gd name="connsiteX6" fmla="*/ 709683 w 1019722"/>
                  <a:gd name="connsiteY6" fmla="*/ 767184 h 930957"/>
                  <a:gd name="connsiteX7" fmla="*/ 982638 w 1019722"/>
                  <a:gd name="connsiteY7" fmla="*/ 685298 h 930957"/>
                  <a:gd name="connsiteX8" fmla="*/ 1009934 w 1019722"/>
                  <a:gd name="connsiteY8" fmla="*/ 930957 h 930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19722" h="930957">
                    <a:moveTo>
                      <a:pt x="0" y="30205"/>
                    </a:moveTo>
                    <a:cubicBezTo>
                      <a:pt x="87573" y="4046"/>
                      <a:pt x="175146" y="-22112"/>
                      <a:pt x="204716" y="30205"/>
                    </a:cubicBezTo>
                    <a:cubicBezTo>
                      <a:pt x="234286" y="82522"/>
                      <a:pt x="136478" y="300886"/>
                      <a:pt x="177421" y="344104"/>
                    </a:cubicBezTo>
                    <a:cubicBezTo>
                      <a:pt x="218364" y="387322"/>
                      <a:pt x="404884" y="255394"/>
                      <a:pt x="450376" y="289513"/>
                    </a:cubicBezTo>
                    <a:cubicBezTo>
                      <a:pt x="495869" y="323632"/>
                      <a:pt x="411707" y="516975"/>
                      <a:pt x="450376" y="548820"/>
                    </a:cubicBezTo>
                    <a:cubicBezTo>
                      <a:pt x="489045" y="580665"/>
                      <a:pt x="639170" y="444187"/>
                      <a:pt x="682388" y="480581"/>
                    </a:cubicBezTo>
                    <a:cubicBezTo>
                      <a:pt x="725606" y="516975"/>
                      <a:pt x="659641" y="733065"/>
                      <a:pt x="709683" y="767184"/>
                    </a:cubicBezTo>
                    <a:cubicBezTo>
                      <a:pt x="759725" y="801303"/>
                      <a:pt x="932596" y="658003"/>
                      <a:pt x="982638" y="685298"/>
                    </a:cubicBezTo>
                    <a:cubicBezTo>
                      <a:pt x="1032680" y="712593"/>
                      <a:pt x="1021307" y="821775"/>
                      <a:pt x="1009934" y="930957"/>
                    </a:cubicBezTo>
                  </a:path>
                </a:pathLst>
              </a:custGeom>
              <a:ln w="38100"/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440" name="Freeform: Shape 1439">
                <a:extLst>
                  <a:ext uri="{FF2B5EF4-FFF2-40B4-BE49-F238E27FC236}">
                    <a16:creationId xmlns:a16="http://schemas.microsoft.com/office/drawing/2014/main" id="{E222ED57-555E-316C-A6F4-77746DC4BFD4}"/>
                  </a:ext>
                </a:extLst>
              </p:cNvPr>
              <p:cNvSpPr/>
              <p:nvPr/>
            </p:nvSpPr>
            <p:spPr>
              <a:xfrm rot="11182418">
                <a:off x="2460801" y="3578444"/>
                <a:ext cx="1019722" cy="930957"/>
              </a:xfrm>
              <a:custGeom>
                <a:avLst/>
                <a:gdLst>
                  <a:gd name="connsiteX0" fmla="*/ 0 w 1019722"/>
                  <a:gd name="connsiteY0" fmla="*/ 30205 h 930957"/>
                  <a:gd name="connsiteX1" fmla="*/ 204716 w 1019722"/>
                  <a:gd name="connsiteY1" fmla="*/ 30205 h 930957"/>
                  <a:gd name="connsiteX2" fmla="*/ 177421 w 1019722"/>
                  <a:gd name="connsiteY2" fmla="*/ 344104 h 930957"/>
                  <a:gd name="connsiteX3" fmla="*/ 450376 w 1019722"/>
                  <a:gd name="connsiteY3" fmla="*/ 289513 h 930957"/>
                  <a:gd name="connsiteX4" fmla="*/ 450376 w 1019722"/>
                  <a:gd name="connsiteY4" fmla="*/ 548820 h 930957"/>
                  <a:gd name="connsiteX5" fmla="*/ 682388 w 1019722"/>
                  <a:gd name="connsiteY5" fmla="*/ 480581 h 930957"/>
                  <a:gd name="connsiteX6" fmla="*/ 709683 w 1019722"/>
                  <a:gd name="connsiteY6" fmla="*/ 767184 h 930957"/>
                  <a:gd name="connsiteX7" fmla="*/ 982638 w 1019722"/>
                  <a:gd name="connsiteY7" fmla="*/ 685298 h 930957"/>
                  <a:gd name="connsiteX8" fmla="*/ 1009934 w 1019722"/>
                  <a:gd name="connsiteY8" fmla="*/ 930957 h 930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19722" h="930957">
                    <a:moveTo>
                      <a:pt x="0" y="30205"/>
                    </a:moveTo>
                    <a:cubicBezTo>
                      <a:pt x="87573" y="4046"/>
                      <a:pt x="175146" y="-22112"/>
                      <a:pt x="204716" y="30205"/>
                    </a:cubicBezTo>
                    <a:cubicBezTo>
                      <a:pt x="234286" y="82522"/>
                      <a:pt x="136478" y="300886"/>
                      <a:pt x="177421" y="344104"/>
                    </a:cubicBezTo>
                    <a:cubicBezTo>
                      <a:pt x="218364" y="387322"/>
                      <a:pt x="404884" y="255394"/>
                      <a:pt x="450376" y="289513"/>
                    </a:cubicBezTo>
                    <a:cubicBezTo>
                      <a:pt x="495869" y="323632"/>
                      <a:pt x="411707" y="516975"/>
                      <a:pt x="450376" y="548820"/>
                    </a:cubicBezTo>
                    <a:cubicBezTo>
                      <a:pt x="489045" y="580665"/>
                      <a:pt x="639170" y="444187"/>
                      <a:pt x="682388" y="480581"/>
                    </a:cubicBezTo>
                    <a:cubicBezTo>
                      <a:pt x="725606" y="516975"/>
                      <a:pt x="659641" y="733065"/>
                      <a:pt x="709683" y="767184"/>
                    </a:cubicBezTo>
                    <a:cubicBezTo>
                      <a:pt x="759725" y="801303"/>
                      <a:pt x="932596" y="658003"/>
                      <a:pt x="982638" y="685298"/>
                    </a:cubicBezTo>
                    <a:cubicBezTo>
                      <a:pt x="1032680" y="712593"/>
                      <a:pt x="1021307" y="821775"/>
                      <a:pt x="1009934" y="930957"/>
                    </a:cubicBezTo>
                  </a:path>
                </a:pathLst>
              </a:custGeom>
              <a:ln w="3810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441" name="Freeform: Shape 1440">
                <a:extLst>
                  <a:ext uri="{FF2B5EF4-FFF2-40B4-BE49-F238E27FC236}">
                    <a16:creationId xmlns:a16="http://schemas.microsoft.com/office/drawing/2014/main" id="{79F852EA-44D8-3F1F-1722-6FC3C3FB593C}"/>
                  </a:ext>
                </a:extLst>
              </p:cNvPr>
              <p:cNvSpPr/>
              <p:nvPr/>
            </p:nvSpPr>
            <p:spPr>
              <a:xfrm>
                <a:off x="2570530" y="3647830"/>
                <a:ext cx="900947" cy="973189"/>
              </a:xfrm>
              <a:custGeom>
                <a:avLst/>
                <a:gdLst>
                  <a:gd name="connsiteX0" fmla="*/ 0 w 1019722"/>
                  <a:gd name="connsiteY0" fmla="*/ 30205 h 930957"/>
                  <a:gd name="connsiteX1" fmla="*/ 204716 w 1019722"/>
                  <a:gd name="connsiteY1" fmla="*/ 30205 h 930957"/>
                  <a:gd name="connsiteX2" fmla="*/ 177421 w 1019722"/>
                  <a:gd name="connsiteY2" fmla="*/ 344104 h 930957"/>
                  <a:gd name="connsiteX3" fmla="*/ 450376 w 1019722"/>
                  <a:gd name="connsiteY3" fmla="*/ 289513 h 930957"/>
                  <a:gd name="connsiteX4" fmla="*/ 450376 w 1019722"/>
                  <a:gd name="connsiteY4" fmla="*/ 548820 h 930957"/>
                  <a:gd name="connsiteX5" fmla="*/ 682388 w 1019722"/>
                  <a:gd name="connsiteY5" fmla="*/ 480581 h 930957"/>
                  <a:gd name="connsiteX6" fmla="*/ 709683 w 1019722"/>
                  <a:gd name="connsiteY6" fmla="*/ 767184 h 930957"/>
                  <a:gd name="connsiteX7" fmla="*/ 982638 w 1019722"/>
                  <a:gd name="connsiteY7" fmla="*/ 685298 h 930957"/>
                  <a:gd name="connsiteX8" fmla="*/ 1009934 w 1019722"/>
                  <a:gd name="connsiteY8" fmla="*/ 930957 h 930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19722" h="930957">
                    <a:moveTo>
                      <a:pt x="0" y="30205"/>
                    </a:moveTo>
                    <a:cubicBezTo>
                      <a:pt x="87573" y="4046"/>
                      <a:pt x="175146" y="-22112"/>
                      <a:pt x="204716" y="30205"/>
                    </a:cubicBezTo>
                    <a:cubicBezTo>
                      <a:pt x="234286" y="82522"/>
                      <a:pt x="136478" y="300886"/>
                      <a:pt x="177421" y="344104"/>
                    </a:cubicBezTo>
                    <a:cubicBezTo>
                      <a:pt x="218364" y="387322"/>
                      <a:pt x="404884" y="255394"/>
                      <a:pt x="450376" y="289513"/>
                    </a:cubicBezTo>
                    <a:cubicBezTo>
                      <a:pt x="495869" y="323632"/>
                      <a:pt x="411707" y="516975"/>
                      <a:pt x="450376" y="548820"/>
                    </a:cubicBezTo>
                    <a:cubicBezTo>
                      <a:pt x="489045" y="580665"/>
                      <a:pt x="639170" y="444187"/>
                      <a:pt x="682388" y="480581"/>
                    </a:cubicBezTo>
                    <a:cubicBezTo>
                      <a:pt x="725606" y="516975"/>
                      <a:pt x="659641" y="733065"/>
                      <a:pt x="709683" y="767184"/>
                    </a:cubicBezTo>
                    <a:cubicBezTo>
                      <a:pt x="759725" y="801303"/>
                      <a:pt x="932596" y="658003"/>
                      <a:pt x="982638" y="685298"/>
                    </a:cubicBezTo>
                    <a:cubicBezTo>
                      <a:pt x="1032680" y="712593"/>
                      <a:pt x="1021307" y="821775"/>
                      <a:pt x="1009934" y="930957"/>
                    </a:cubicBezTo>
                  </a:path>
                </a:pathLst>
              </a:custGeom>
              <a:ln w="3810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grpSp>
          <p:nvGrpSpPr>
            <p:cNvPr id="1442" name="Group 1441">
              <a:extLst>
                <a:ext uri="{FF2B5EF4-FFF2-40B4-BE49-F238E27FC236}">
                  <a16:creationId xmlns:a16="http://schemas.microsoft.com/office/drawing/2014/main" id="{752B0FAD-06F0-96C1-8F9E-A778A8B35090}"/>
                </a:ext>
              </a:extLst>
            </p:cNvPr>
            <p:cNvGrpSpPr/>
            <p:nvPr/>
          </p:nvGrpSpPr>
          <p:grpSpPr>
            <a:xfrm rot="16200000">
              <a:off x="6829542" y="2127068"/>
              <a:ext cx="1487432" cy="1720653"/>
              <a:chOff x="2451755" y="3578444"/>
              <a:chExt cx="1028768" cy="1042575"/>
            </a:xfrm>
          </p:grpSpPr>
          <p:sp>
            <p:nvSpPr>
              <p:cNvPr id="1443" name="Freeform: Shape 1442">
                <a:extLst>
                  <a:ext uri="{FF2B5EF4-FFF2-40B4-BE49-F238E27FC236}">
                    <a16:creationId xmlns:a16="http://schemas.microsoft.com/office/drawing/2014/main" id="{A6BBDD0D-E958-E002-2CF3-013AE497E146}"/>
                  </a:ext>
                </a:extLst>
              </p:cNvPr>
              <p:cNvSpPr/>
              <p:nvPr/>
            </p:nvSpPr>
            <p:spPr>
              <a:xfrm>
                <a:off x="2451755" y="3588460"/>
                <a:ext cx="1019722" cy="930957"/>
              </a:xfrm>
              <a:custGeom>
                <a:avLst/>
                <a:gdLst>
                  <a:gd name="connsiteX0" fmla="*/ 0 w 1019722"/>
                  <a:gd name="connsiteY0" fmla="*/ 30205 h 930957"/>
                  <a:gd name="connsiteX1" fmla="*/ 204716 w 1019722"/>
                  <a:gd name="connsiteY1" fmla="*/ 30205 h 930957"/>
                  <a:gd name="connsiteX2" fmla="*/ 177421 w 1019722"/>
                  <a:gd name="connsiteY2" fmla="*/ 344104 h 930957"/>
                  <a:gd name="connsiteX3" fmla="*/ 450376 w 1019722"/>
                  <a:gd name="connsiteY3" fmla="*/ 289513 h 930957"/>
                  <a:gd name="connsiteX4" fmla="*/ 450376 w 1019722"/>
                  <a:gd name="connsiteY4" fmla="*/ 548820 h 930957"/>
                  <a:gd name="connsiteX5" fmla="*/ 682388 w 1019722"/>
                  <a:gd name="connsiteY5" fmla="*/ 480581 h 930957"/>
                  <a:gd name="connsiteX6" fmla="*/ 709683 w 1019722"/>
                  <a:gd name="connsiteY6" fmla="*/ 767184 h 930957"/>
                  <a:gd name="connsiteX7" fmla="*/ 982638 w 1019722"/>
                  <a:gd name="connsiteY7" fmla="*/ 685298 h 930957"/>
                  <a:gd name="connsiteX8" fmla="*/ 1009934 w 1019722"/>
                  <a:gd name="connsiteY8" fmla="*/ 930957 h 930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19722" h="930957">
                    <a:moveTo>
                      <a:pt x="0" y="30205"/>
                    </a:moveTo>
                    <a:cubicBezTo>
                      <a:pt x="87573" y="4046"/>
                      <a:pt x="175146" y="-22112"/>
                      <a:pt x="204716" y="30205"/>
                    </a:cubicBezTo>
                    <a:cubicBezTo>
                      <a:pt x="234286" y="82522"/>
                      <a:pt x="136478" y="300886"/>
                      <a:pt x="177421" y="344104"/>
                    </a:cubicBezTo>
                    <a:cubicBezTo>
                      <a:pt x="218364" y="387322"/>
                      <a:pt x="404884" y="255394"/>
                      <a:pt x="450376" y="289513"/>
                    </a:cubicBezTo>
                    <a:cubicBezTo>
                      <a:pt x="495869" y="323632"/>
                      <a:pt x="411707" y="516975"/>
                      <a:pt x="450376" y="548820"/>
                    </a:cubicBezTo>
                    <a:cubicBezTo>
                      <a:pt x="489045" y="580665"/>
                      <a:pt x="639170" y="444187"/>
                      <a:pt x="682388" y="480581"/>
                    </a:cubicBezTo>
                    <a:cubicBezTo>
                      <a:pt x="725606" y="516975"/>
                      <a:pt x="659641" y="733065"/>
                      <a:pt x="709683" y="767184"/>
                    </a:cubicBezTo>
                    <a:cubicBezTo>
                      <a:pt x="759725" y="801303"/>
                      <a:pt x="932596" y="658003"/>
                      <a:pt x="982638" y="685298"/>
                    </a:cubicBezTo>
                    <a:cubicBezTo>
                      <a:pt x="1032680" y="712593"/>
                      <a:pt x="1021307" y="821775"/>
                      <a:pt x="1009934" y="930957"/>
                    </a:cubicBezTo>
                  </a:path>
                </a:pathLst>
              </a:custGeom>
              <a:ln w="38100"/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444" name="Freeform: Shape 1443">
                <a:extLst>
                  <a:ext uri="{FF2B5EF4-FFF2-40B4-BE49-F238E27FC236}">
                    <a16:creationId xmlns:a16="http://schemas.microsoft.com/office/drawing/2014/main" id="{949EF5ED-261F-25D9-64D3-5C8FFF575465}"/>
                  </a:ext>
                </a:extLst>
              </p:cNvPr>
              <p:cNvSpPr/>
              <p:nvPr/>
            </p:nvSpPr>
            <p:spPr>
              <a:xfrm rot="11182418">
                <a:off x="2460801" y="3578444"/>
                <a:ext cx="1019722" cy="930957"/>
              </a:xfrm>
              <a:custGeom>
                <a:avLst/>
                <a:gdLst>
                  <a:gd name="connsiteX0" fmla="*/ 0 w 1019722"/>
                  <a:gd name="connsiteY0" fmla="*/ 30205 h 930957"/>
                  <a:gd name="connsiteX1" fmla="*/ 204716 w 1019722"/>
                  <a:gd name="connsiteY1" fmla="*/ 30205 h 930957"/>
                  <a:gd name="connsiteX2" fmla="*/ 177421 w 1019722"/>
                  <a:gd name="connsiteY2" fmla="*/ 344104 h 930957"/>
                  <a:gd name="connsiteX3" fmla="*/ 450376 w 1019722"/>
                  <a:gd name="connsiteY3" fmla="*/ 289513 h 930957"/>
                  <a:gd name="connsiteX4" fmla="*/ 450376 w 1019722"/>
                  <a:gd name="connsiteY4" fmla="*/ 548820 h 930957"/>
                  <a:gd name="connsiteX5" fmla="*/ 682388 w 1019722"/>
                  <a:gd name="connsiteY5" fmla="*/ 480581 h 930957"/>
                  <a:gd name="connsiteX6" fmla="*/ 709683 w 1019722"/>
                  <a:gd name="connsiteY6" fmla="*/ 767184 h 930957"/>
                  <a:gd name="connsiteX7" fmla="*/ 982638 w 1019722"/>
                  <a:gd name="connsiteY7" fmla="*/ 685298 h 930957"/>
                  <a:gd name="connsiteX8" fmla="*/ 1009934 w 1019722"/>
                  <a:gd name="connsiteY8" fmla="*/ 930957 h 930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19722" h="930957">
                    <a:moveTo>
                      <a:pt x="0" y="30205"/>
                    </a:moveTo>
                    <a:cubicBezTo>
                      <a:pt x="87573" y="4046"/>
                      <a:pt x="175146" y="-22112"/>
                      <a:pt x="204716" y="30205"/>
                    </a:cubicBezTo>
                    <a:cubicBezTo>
                      <a:pt x="234286" y="82522"/>
                      <a:pt x="136478" y="300886"/>
                      <a:pt x="177421" y="344104"/>
                    </a:cubicBezTo>
                    <a:cubicBezTo>
                      <a:pt x="218364" y="387322"/>
                      <a:pt x="404884" y="255394"/>
                      <a:pt x="450376" y="289513"/>
                    </a:cubicBezTo>
                    <a:cubicBezTo>
                      <a:pt x="495869" y="323632"/>
                      <a:pt x="411707" y="516975"/>
                      <a:pt x="450376" y="548820"/>
                    </a:cubicBezTo>
                    <a:cubicBezTo>
                      <a:pt x="489045" y="580665"/>
                      <a:pt x="639170" y="444187"/>
                      <a:pt x="682388" y="480581"/>
                    </a:cubicBezTo>
                    <a:cubicBezTo>
                      <a:pt x="725606" y="516975"/>
                      <a:pt x="659641" y="733065"/>
                      <a:pt x="709683" y="767184"/>
                    </a:cubicBezTo>
                    <a:cubicBezTo>
                      <a:pt x="759725" y="801303"/>
                      <a:pt x="932596" y="658003"/>
                      <a:pt x="982638" y="685298"/>
                    </a:cubicBezTo>
                    <a:cubicBezTo>
                      <a:pt x="1032680" y="712593"/>
                      <a:pt x="1021307" y="821775"/>
                      <a:pt x="1009934" y="930957"/>
                    </a:cubicBezTo>
                  </a:path>
                </a:pathLst>
              </a:custGeom>
              <a:ln w="3810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445" name="Freeform: Shape 1444">
                <a:extLst>
                  <a:ext uri="{FF2B5EF4-FFF2-40B4-BE49-F238E27FC236}">
                    <a16:creationId xmlns:a16="http://schemas.microsoft.com/office/drawing/2014/main" id="{B98D1DC1-EBBA-4622-E789-92C70112F301}"/>
                  </a:ext>
                </a:extLst>
              </p:cNvPr>
              <p:cNvSpPr/>
              <p:nvPr/>
            </p:nvSpPr>
            <p:spPr>
              <a:xfrm>
                <a:off x="2570530" y="3647830"/>
                <a:ext cx="900947" cy="973189"/>
              </a:xfrm>
              <a:custGeom>
                <a:avLst/>
                <a:gdLst>
                  <a:gd name="connsiteX0" fmla="*/ 0 w 1019722"/>
                  <a:gd name="connsiteY0" fmla="*/ 30205 h 930957"/>
                  <a:gd name="connsiteX1" fmla="*/ 204716 w 1019722"/>
                  <a:gd name="connsiteY1" fmla="*/ 30205 h 930957"/>
                  <a:gd name="connsiteX2" fmla="*/ 177421 w 1019722"/>
                  <a:gd name="connsiteY2" fmla="*/ 344104 h 930957"/>
                  <a:gd name="connsiteX3" fmla="*/ 450376 w 1019722"/>
                  <a:gd name="connsiteY3" fmla="*/ 289513 h 930957"/>
                  <a:gd name="connsiteX4" fmla="*/ 450376 w 1019722"/>
                  <a:gd name="connsiteY4" fmla="*/ 548820 h 930957"/>
                  <a:gd name="connsiteX5" fmla="*/ 682388 w 1019722"/>
                  <a:gd name="connsiteY5" fmla="*/ 480581 h 930957"/>
                  <a:gd name="connsiteX6" fmla="*/ 709683 w 1019722"/>
                  <a:gd name="connsiteY6" fmla="*/ 767184 h 930957"/>
                  <a:gd name="connsiteX7" fmla="*/ 982638 w 1019722"/>
                  <a:gd name="connsiteY7" fmla="*/ 685298 h 930957"/>
                  <a:gd name="connsiteX8" fmla="*/ 1009934 w 1019722"/>
                  <a:gd name="connsiteY8" fmla="*/ 930957 h 930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19722" h="930957">
                    <a:moveTo>
                      <a:pt x="0" y="30205"/>
                    </a:moveTo>
                    <a:cubicBezTo>
                      <a:pt x="87573" y="4046"/>
                      <a:pt x="175146" y="-22112"/>
                      <a:pt x="204716" y="30205"/>
                    </a:cubicBezTo>
                    <a:cubicBezTo>
                      <a:pt x="234286" y="82522"/>
                      <a:pt x="136478" y="300886"/>
                      <a:pt x="177421" y="344104"/>
                    </a:cubicBezTo>
                    <a:cubicBezTo>
                      <a:pt x="218364" y="387322"/>
                      <a:pt x="404884" y="255394"/>
                      <a:pt x="450376" y="289513"/>
                    </a:cubicBezTo>
                    <a:cubicBezTo>
                      <a:pt x="495869" y="323632"/>
                      <a:pt x="411707" y="516975"/>
                      <a:pt x="450376" y="548820"/>
                    </a:cubicBezTo>
                    <a:cubicBezTo>
                      <a:pt x="489045" y="580665"/>
                      <a:pt x="639170" y="444187"/>
                      <a:pt x="682388" y="480581"/>
                    </a:cubicBezTo>
                    <a:cubicBezTo>
                      <a:pt x="725606" y="516975"/>
                      <a:pt x="659641" y="733065"/>
                      <a:pt x="709683" y="767184"/>
                    </a:cubicBezTo>
                    <a:cubicBezTo>
                      <a:pt x="759725" y="801303"/>
                      <a:pt x="932596" y="658003"/>
                      <a:pt x="982638" y="685298"/>
                    </a:cubicBezTo>
                    <a:cubicBezTo>
                      <a:pt x="1032680" y="712593"/>
                      <a:pt x="1021307" y="821775"/>
                      <a:pt x="1009934" y="930957"/>
                    </a:cubicBezTo>
                  </a:path>
                </a:pathLst>
              </a:custGeom>
              <a:ln w="3810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grpSp>
          <p:nvGrpSpPr>
            <p:cNvPr id="1446" name="Group 1445">
              <a:extLst>
                <a:ext uri="{FF2B5EF4-FFF2-40B4-BE49-F238E27FC236}">
                  <a16:creationId xmlns:a16="http://schemas.microsoft.com/office/drawing/2014/main" id="{DB43C260-3580-C517-B6B7-3B0C64692283}"/>
                </a:ext>
              </a:extLst>
            </p:cNvPr>
            <p:cNvGrpSpPr/>
            <p:nvPr/>
          </p:nvGrpSpPr>
          <p:grpSpPr>
            <a:xfrm>
              <a:off x="8804713" y="1112406"/>
              <a:ext cx="1700857" cy="2258741"/>
              <a:chOff x="2451755" y="3578444"/>
              <a:chExt cx="1028768" cy="1042575"/>
            </a:xfrm>
          </p:grpSpPr>
          <p:sp>
            <p:nvSpPr>
              <p:cNvPr id="1447" name="Freeform: Shape 1446">
                <a:extLst>
                  <a:ext uri="{FF2B5EF4-FFF2-40B4-BE49-F238E27FC236}">
                    <a16:creationId xmlns:a16="http://schemas.microsoft.com/office/drawing/2014/main" id="{E3D7B1D9-84C0-A007-A263-25B72E3ACB47}"/>
                  </a:ext>
                </a:extLst>
              </p:cNvPr>
              <p:cNvSpPr/>
              <p:nvPr/>
            </p:nvSpPr>
            <p:spPr>
              <a:xfrm>
                <a:off x="2451755" y="3588460"/>
                <a:ext cx="1019722" cy="930957"/>
              </a:xfrm>
              <a:custGeom>
                <a:avLst/>
                <a:gdLst>
                  <a:gd name="connsiteX0" fmla="*/ 0 w 1019722"/>
                  <a:gd name="connsiteY0" fmla="*/ 30205 h 930957"/>
                  <a:gd name="connsiteX1" fmla="*/ 204716 w 1019722"/>
                  <a:gd name="connsiteY1" fmla="*/ 30205 h 930957"/>
                  <a:gd name="connsiteX2" fmla="*/ 177421 w 1019722"/>
                  <a:gd name="connsiteY2" fmla="*/ 344104 h 930957"/>
                  <a:gd name="connsiteX3" fmla="*/ 450376 w 1019722"/>
                  <a:gd name="connsiteY3" fmla="*/ 289513 h 930957"/>
                  <a:gd name="connsiteX4" fmla="*/ 450376 w 1019722"/>
                  <a:gd name="connsiteY4" fmla="*/ 548820 h 930957"/>
                  <a:gd name="connsiteX5" fmla="*/ 682388 w 1019722"/>
                  <a:gd name="connsiteY5" fmla="*/ 480581 h 930957"/>
                  <a:gd name="connsiteX6" fmla="*/ 709683 w 1019722"/>
                  <a:gd name="connsiteY6" fmla="*/ 767184 h 930957"/>
                  <a:gd name="connsiteX7" fmla="*/ 982638 w 1019722"/>
                  <a:gd name="connsiteY7" fmla="*/ 685298 h 930957"/>
                  <a:gd name="connsiteX8" fmla="*/ 1009934 w 1019722"/>
                  <a:gd name="connsiteY8" fmla="*/ 930957 h 930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19722" h="930957">
                    <a:moveTo>
                      <a:pt x="0" y="30205"/>
                    </a:moveTo>
                    <a:cubicBezTo>
                      <a:pt x="87573" y="4046"/>
                      <a:pt x="175146" y="-22112"/>
                      <a:pt x="204716" y="30205"/>
                    </a:cubicBezTo>
                    <a:cubicBezTo>
                      <a:pt x="234286" y="82522"/>
                      <a:pt x="136478" y="300886"/>
                      <a:pt x="177421" y="344104"/>
                    </a:cubicBezTo>
                    <a:cubicBezTo>
                      <a:pt x="218364" y="387322"/>
                      <a:pt x="404884" y="255394"/>
                      <a:pt x="450376" y="289513"/>
                    </a:cubicBezTo>
                    <a:cubicBezTo>
                      <a:pt x="495869" y="323632"/>
                      <a:pt x="411707" y="516975"/>
                      <a:pt x="450376" y="548820"/>
                    </a:cubicBezTo>
                    <a:cubicBezTo>
                      <a:pt x="489045" y="580665"/>
                      <a:pt x="639170" y="444187"/>
                      <a:pt x="682388" y="480581"/>
                    </a:cubicBezTo>
                    <a:cubicBezTo>
                      <a:pt x="725606" y="516975"/>
                      <a:pt x="659641" y="733065"/>
                      <a:pt x="709683" y="767184"/>
                    </a:cubicBezTo>
                    <a:cubicBezTo>
                      <a:pt x="759725" y="801303"/>
                      <a:pt x="932596" y="658003"/>
                      <a:pt x="982638" y="685298"/>
                    </a:cubicBezTo>
                    <a:cubicBezTo>
                      <a:pt x="1032680" y="712593"/>
                      <a:pt x="1021307" y="821775"/>
                      <a:pt x="1009934" y="930957"/>
                    </a:cubicBezTo>
                  </a:path>
                </a:pathLst>
              </a:custGeom>
              <a:ln w="38100"/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448" name="Freeform: Shape 1447">
                <a:extLst>
                  <a:ext uri="{FF2B5EF4-FFF2-40B4-BE49-F238E27FC236}">
                    <a16:creationId xmlns:a16="http://schemas.microsoft.com/office/drawing/2014/main" id="{EC7D6F07-2434-C5C2-8E1B-4A83FE7E5C74}"/>
                  </a:ext>
                </a:extLst>
              </p:cNvPr>
              <p:cNvSpPr/>
              <p:nvPr/>
            </p:nvSpPr>
            <p:spPr>
              <a:xfrm rot="11182418">
                <a:off x="2460801" y="3578444"/>
                <a:ext cx="1019722" cy="930957"/>
              </a:xfrm>
              <a:custGeom>
                <a:avLst/>
                <a:gdLst>
                  <a:gd name="connsiteX0" fmla="*/ 0 w 1019722"/>
                  <a:gd name="connsiteY0" fmla="*/ 30205 h 930957"/>
                  <a:gd name="connsiteX1" fmla="*/ 204716 w 1019722"/>
                  <a:gd name="connsiteY1" fmla="*/ 30205 h 930957"/>
                  <a:gd name="connsiteX2" fmla="*/ 177421 w 1019722"/>
                  <a:gd name="connsiteY2" fmla="*/ 344104 h 930957"/>
                  <a:gd name="connsiteX3" fmla="*/ 450376 w 1019722"/>
                  <a:gd name="connsiteY3" fmla="*/ 289513 h 930957"/>
                  <a:gd name="connsiteX4" fmla="*/ 450376 w 1019722"/>
                  <a:gd name="connsiteY4" fmla="*/ 548820 h 930957"/>
                  <a:gd name="connsiteX5" fmla="*/ 682388 w 1019722"/>
                  <a:gd name="connsiteY5" fmla="*/ 480581 h 930957"/>
                  <a:gd name="connsiteX6" fmla="*/ 709683 w 1019722"/>
                  <a:gd name="connsiteY6" fmla="*/ 767184 h 930957"/>
                  <a:gd name="connsiteX7" fmla="*/ 982638 w 1019722"/>
                  <a:gd name="connsiteY7" fmla="*/ 685298 h 930957"/>
                  <a:gd name="connsiteX8" fmla="*/ 1009934 w 1019722"/>
                  <a:gd name="connsiteY8" fmla="*/ 930957 h 930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19722" h="930957">
                    <a:moveTo>
                      <a:pt x="0" y="30205"/>
                    </a:moveTo>
                    <a:cubicBezTo>
                      <a:pt x="87573" y="4046"/>
                      <a:pt x="175146" y="-22112"/>
                      <a:pt x="204716" y="30205"/>
                    </a:cubicBezTo>
                    <a:cubicBezTo>
                      <a:pt x="234286" y="82522"/>
                      <a:pt x="136478" y="300886"/>
                      <a:pt x="177421" y="344104"/>
                    </a:cubicBezTo>
                    <a:cubicBezTo>
                      <a:pt x="218364" y="387322"/>
                      <a:pt x="404884" y="255394"/>
                      <a:pt x="450376" y="289513"/>
                    </a:cubicBezTo>
                    <a:cubicBezTo>
                      <a:pt x="495869" y="323632"/>
                      <a:pt x="411707" y="516975"/>
                      <a:pt x="450376" y="548820"/>
                    </a:cubicBezTo>
                    <a:cubicBezTo>
                      <a:pt x="489045" y="580665"/>
                      <a:pt x="639170" y="444187"/>
                      <a:pt x="682388" y="480581"/>
                    </a:cubicBezTo>
                    <a:cubicBezTo>
                      <a:pt x="725606" y="516975"/>
                      <a:pt x="659641" y="733065"/>
                      <a:pt x="709683" y="767184"/>
                    </a:cubicBezTo>
                    <a:cubicBezTo>
                      <a:pt x="759725" y="801303"/>
                      <a:pt x="932596" y="658003"/>
                      <a:pt x="982638" y="685298"/>
                    </a:cubicBezTo>
                    <a:cubicBezTo>
                      <a:pt x="1032680" y="712593"/>
                      <a:pt x="1021307" y="821775"/>
                      <a:pt x="1009934" y="930957"/>
                    </a:cubicBezTo>
                  </a:path>
                </a:pathLst>
              </a:custGeom>
              <a:ln w="3810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449" name="Freeform: Shape 1448">
                <a:extLst>
                  <a:ext uri="{FF2B5EF4-FFF2-40B4-BE49-F238E27FC236}">
                    <a16:creationId xmlns:a16="http://schemas.microsoft.com/office/drawing/2014/main" id="{52F39133-AE15-9676-F02F-953F0A02CBF7}"/>
                  </a:ext>
                </a:extLst>
              </p:cNvPr>
              <p:cNvSpPr/>
              <p:nvPr/>
            </p:nvSpPr>
            <p:spPr>
              <a:xfrm>
                <a:off x="2570530" y="3647830"/>
                <a:ext cx="900947" cy="973189"/>
              </a:xfrm>
              <a:custGeom>
                <a:avLst/>
                <a:gdLst>
                  <a:gd name="connsiteX0" fmla="*/ 0 w 1019722"/>
                  <a:gd name="connsiteY0" fmla="*/ 30205 h 930957"/>
                  <a:gd name="connsiteX1" fmla="*/ 204716 w 1019722"/>
                  <a:gd name="connsiteY1" fmla="*/ 30205 h 930957"/>
                  <a:gd name="connsiteX2" fmla="*/ 177421 w 1019722"/>
                  <a:gd name="connsiteY2" fmla="*/ 344104 h 930957"/>
                  <a:gd name="connsiteX3" fmla="*/ 450376 w 1019722"/>
                  <a:gd name="connsiteY3" fmla="*/ 289513 h 930957"/>
                  <a:gd name="connsiteX4" fmla="*/ 450376 w 1019722"/>
                  <a:gd name="connsiteY4" fmla="*/ 548820 h 930957"/>
                  <a:gd name="connsiteX5" fmla="*/ 682388 w 1019722"/>
                  <a:gd name="connsiteY5" fmla="*/ 480581 h 930957"/>
                  <a:gd name="connsiteX6" fmla="*/ 709683 w 1019722"/>
                  <a:gd name="connsiteY6" fmla="*/ 767184 h 930957"/>
                  <a:gd name="connsiteX7" fmla="*/ 982638 w 1019722"/>
                  <a:gd name="connsiteY7" fmla="*/ 685298 h 930957"/>
                  <a:gd name="connsiteX8" fmla="*/ 1009934 w 1019722"/>
                  <a:gd name="connsiteY8" fmla="*/ 930957 h 930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19722" h="930957">
                    <a:moveTo>
                      <a:pt x="0" y="30205"/>
                    </a:moveTo>
                    <a:cubicBezTo>
                      <a:pt x="87573" y="4046"/>
                      <a:pt x="175146" y="-22112"/>
                      <a:pt x="204716" y="30205"/>
                    </a:cubicBezTo>
                    <a:cubicBezTo>
                      <a:pt x="234286" y="82522"/>
                      <a:pt x="136478" y="300886"/>
                      <a:pt x="177421" y="344104"/>
                    </a:cubicBezTo>
                    <a:cubicBezTo>
                      <a:pt x="218364" y="387322"/>
                      <a:pt x="404884" y="255394"/>
                      <a:pt x="450376" y="289513"/>
                    </a:cubicBezTo>
                    <a:cubicBezTo>
                      <a:pt x="495869" y="323632"/>
                      <a:pt x="411707" y="516975"/>
                      <a:pt x="450376" y="548820"/>
                    </a:cubicBezTo>
                    <a:cubicBezTo>
                      <a:pt x="489045" y="580665"/>
                      <a:pt x="639170" y="444187"/>
                      <a:pt x="682388" y="480581"/>
                    </a:cubicBezTo>
                    <a:cubicBezTo>
                      <a:pt x="725606" y="516975"/>
                      <a:pt x="659641" y="733065"/>
                      <a:pt x="709683" y="767184"/>
                    </a:cubicBezTo>
                    <a:cubicBezTo>
                      <a:pt x="759725" y="801303"/>
                      <a:pt x="932596" y="658003"/>
                      <a:pt x="982638" y="685298"/>
                    </a:cubicBezTo>
                    <a:cubicBezTo>
                      <a:pt x="1032680" y="712593"/>
                      <a:pt x="1021307" y="821775"/>
                      <a:pt x="1009934" y="930957"/>
                    </a:cubicBezTo>
                  </a:path>
                </a:pathLst>
              </a:custGeom>
              <a:ln w="3810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grpSp>
          <p:nvGrpSpPr>
            <p:cNvPr id="1450" name="Group 1449">
              <a:extLst>
                <a:ext uri="{FF2B5EF4-FFF2-40B4-BE49-F238E27FC236}">
                  <a16:creationId xmlns:a16="http://schemas.microsoft.com/office/drawing/2014/main" id="{4F9FC3FE-1EBE-8D20-D1F4-D30F386FF2BB}"/>
                </a:ext>
              </a:extLst>
            </p:cNvPr>
            <p:cNvGrpSpPr/>
            <p:nvPr/>
          </p:nvGrpSpPr>
          <p:grpSpPr>
            <a:xfrm rot="9669581">
              <a:off x="5745838" y="3424020"/>
              <a:ext cx="1691113" cy="1711934"/>
              <a:chOff x="2451755" y="3578444"/>
              <a:chExt cx="1028768" cy="1042575"/>
            </a:xfrm>
          </p:grpSpPr>
          <p:sp>
            <p:nvSpPr>
              <p:cNvPr id="1451" name="Freeform: Shape 1450">
                <a:extLst>
                  <a:ext uri="{FF2B5EF4-FFF2-40B4-BE49-F238E27FC236}">
                    <a16:creationId xmlns:a16="http://schemas.microsoft.com/office/drawing/2014/main" id="{44125F76-0526-1644-DACB-F80DB4A3B140}"/>
                  </a:ext>
                </a:extLst>
              </p:cNvPr>
              <p:cNvSpPr/>
              <p:nvPr/>
            </p:nvSpPr>
            <p:spPr>
              <a:xfrm>
                <a:off x="2451755" y="3588460"/>
                <a:ext cx="1019722" cy="930957"/>
              </a:xfrm>
              <a:custGeom>
                <a:avLst/>
                <a:gdLst>
                  <a:gd name="connsiteX0" fmla="*/ 0 w 1019722"/>
                  <a:gd name="connsiteY0" fmla="*/ 30205 h 930957"/>
                  <a:gd name="connsiteX1" fmla="*/ 204716 w 1019722"/>
                  <a:gd name="connsiteY1" fmla="*/ 30205 h 930957"/>
                  <a:gd name="connsiteX2" fmla="*/ 177421 w 1019722"/>
                  <a:gd name="connsiteY2" fmla="*/ 344104 h 930957"/>
                  <a:gd name="connsiteX3" fmla="*/ 450376 w 1019722"/>
                  <a:gd name="connsiteY3" fmla="*/ 289513 h 930957"/>
                  <a:gd name="connsiteX4" fmla="*/ 450376 w 1019722"/>
                  <a:gd name="connsiteY4" fmla="*/ 548820 h 930957"/>
                  <a:gd name="connsiteX5" fmla="*/ 682388 w 1019722"/>
                  <a:gd name="connsiteY5" fmla="*/ 480581 h 930957"/>
                  <a:gd name="connsiteX6" fmla="*/ 709683 w 1019722"/>
                  <a:gd name="connsiteY6" fmla="*/ 767184 h 930957"/>
                  <a:gd name="connsiteX7" fmla="*/ 982638 w 1019722"/>
                  <a:gd name="connsiteY7" fmla="*/ 685298 h 930957"/>
                  <a:gd name="connsiteX8" fmla="*/ 1009934 w 1019722"/>
                  <a:gd name="connsiteY8" fmla="*/ 930957 h 930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19722" h="930957">
                    <a:moveTo>
                      <a:pt x="0" y="30205"/>
                    </a:moveTo>
                    <a:cubicBezTo>
                      <a:pt x="87573" y="4046"/>
                      <a:pt x="175146" y="-22112"/>
                      <a:pt x="204716" y="30205"/>
                    </a:cubicBezTo>
                    <a:cubicBezTo>
                      <a:pt x="234286" y="82522"/>
                      <a:pt x="136478" y="300886"/>
                      <a:pt x="177421" y="344104"/>
                    </a:cubicBezTo>
                    <a:cubicBezTo>
                      <a:pt x="218364" y="387322"/>
                      <a:pt x="404884" y="255394"/>
                      <a:pt x="450376" y="289513"/>
                    </a:cubicBezTo>
                    <a:cubicBezTo>
                      <a:pt x="495869" y="323632"/>
                      <a:pt x="411707" y="516975"/>
                      <a:pt x="450376" y="548820"/>
                    </a:cubicBezTo>
                    <a:cubicBezTo>
                      <a:pt x="489045" y="580665"/>
                      <a:pt x="639170" y="444187"/>
                      <a:pt x="682388" y="480581"/>
                    </a:cubicBezTo>
                    <a:cubicBezTo>
                      <a:pt x="725606" y="516975"/>
                      <a:pt x="659641" y="733065"/>
                      <a:pt x="709683" y="767184"/>
                    </a:cubicBezTo>
                    <a:cubicBezTo>
                      <a:pt x="759725" y="801303"/>
                      <a:pt x="932596" y="658003"/>
                      <a:pt x="982638" y="685298"/>
                    </a:cubicBezTo>
                    <a:cubicBezTo>
                      <a:pt x="1032680" y="712593"/>
                      <a:pt x="1021307" y="821775"/>
                      <a:pt x="1009934" y="930957"/>
                    </a:cubicBezTo>
                  </a:path>
                </a:pathLst>
              </a:custGeom>
              <a:ln w="38100"/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452" name="Freeform: Shape 1451">
                <a:extLst>
                  <a:ext uri="{FF2B5EF4-FFF2-40B4-BE49-F238E27FC236}">
                    <a16:creationId xmlns:a16="http://schemas.microsoft.com/office/drawing/2014/main" id="{9FD8278F-0ECD-49AD-9961-C21F6D4EFB36}"/>
                  </a:ext>
                </a:extLst>
              </p:cNvPr>
              <p:cNvSpPr/>
              <p:nvPr/>
            </p:nvSpPr>
            <p:spPr>
              <a:xfrm rot="11182418">
                <a:off x="2460801" y="3578444"/>
                <a:ext cx="1019722" cy="930957"/>
              </a:xfrm>
              <a:custGeom>
                <a:avLst/>
                <a:gdLst>
                  <a:gd name="connsiteX0" fmla="*/ 0 w 1019722"/>
                  <a:gd name="connsiteY0" fmla="*/ 30205 h 930957"/>
                  <a:gd name="connsiteX1" fmla="*/ 204716 w 1019722"/>
                  <a:gd name="connsiteY1" fmla="*/ 30205 h 930957"/>
                  <a:gd name="connsiteX2" fmla="*/ 177421 w 1019722"/>
                  <a:gd name="connsiteY2" fmla="*/ 344104 h 930957"/>
                  <a:gd name="connsiteX3" fmla="*/ 450376 w 1019722"/>
                  <a:gd name="connsiteY3" fmla="*/ 289513 h 930957"/>
                  <a:gd name="connsiteX4" fmla="*/ 450376 w 1019722"/>
                  <a:gd name="connsiteY4" fmla="*/ 548820 h 930957"/>
                  <a:gd name="connsiteX5" fmla="*/ 682388 w 1019722"/>
                  <a:gd name="connsiteY5" fmla="*/ 480581 h 930957"/>
                  <a:gd name="connsiteX6" fmla="*/ 709683 w 1019722"/>
                  <a:gd name="connsiteY6" fmla="*/ 767184 h 930957"/>
                  <a:gd name="connsiteX7" fmla="*/ 982638 w 1019722"/>
                  <a:gd name="connsiteY7" fmla="*/ 685298 h 930957"/>
                  <a:gd name="connsiteX8" fmla="*/ 1009934 w 1019722"/>
                  <a:gd name="connsiteY8" fmla="*/ 930957 h 930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19722" h="930957">
                    <a:moveTo>
                      <a:pt x="0" y="30205"/>
                    </a:moveTo>
                    <a:cubicBezTo>
                      <a:pt x="87573" y="4046"/>
                      <a:pt x="175146" y="-22112"/>
                      <a:pt x="204716" y="30205"/>
                    </a:cubicBezTo>
                    <a:cubicBezTo>
                      <a:pt x="234286" y="82522"/>
                      <a:pt x="136478" y="300886"/>
                      <a:pt x="177421" y="344104"/>
                    </a:cubicBezTo>
                    <a:cubicBezTo>
                      <a:pt x="218364" y="387322"/>
                      <a:pt x="404884" y="255394"/>
                      <a:pt x="450376" y="289513"/>
                    </a:cubicBezTo>
                    <a:cubicBezTo>
                      <a:pt x="495869" y="323632"/>
                      <a:pt x="411707" y="516975"/>
                      <a:pt x="450376" y="548820"/>
                    </a:cubicBezTo>
                    <a:cubicBezTo>
                      <a:pt x="489045" y="580665"/>
                      <a:pt x="639170" y="444187"/>
                      <a:pt x="682388" y="480581"/>
                    </a:cubicBezTo>
                    <a:cubicBezTo>
                      <a:pt x="725606" y="516975"/>
                      <a:pt x="659641" y="733065"/>
                      <a:pt x="709683" y="767184"/>
                    </a:cubicBezTo>
                    <a:cubicBezTo>
                      <a:pt x="759725" y="801303"/>
                      <a:pt x="932596" y="658003"/>
                      <a:pt x="982638" y="685298"/>
                    </a:cubicBezTo>
                    <a:cubicBezTo>
                      <a:pt x="1032680" y="712593"/>
                      <a:pt x="1021307" y="821775"/>
                      <a:pt x="1009934" y="930957"/>
                    </a:cubicBezTo>
                  </a:path>
                </a:pathLst>
              </a:custGeom>
              <a:ln w="3810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453" name="Freeform: Shape 1452">
                <a:extLst>
                  <a:ext uri="{FF2B5EF4-FFF2-40B4-BE49-F238E27FC236}">
                    <a16:creationId xmlns:a16="http://schemas.microsoft.com/office/drawing/2014/main" id="{6020DFE7-B8CB-12C7-C9C2-D0B845A655EB}"/>
                  </a:ext>
                </a:extLst>
              </p:cNvPr>
              <p:cNvSpPr/>
              <p:nvPr/>
            </p:nvSpPr>
            <p:spPr>
              <a:xfrm>
                <a:off x="2570530" y="3647830"/>
                <a:ext cx="900947" cy="973189"/>
              </a:xfrm>
              <a:custGeom>
                <a:avLst/>
                <a:gdLst>
                  <a:gd name="connsiteX0" fmla="*/ 0 w 1019722"/>
                  <a:gd name="connsiteY0" fmla="*/ 30205 h 930957"/>
                  <a:gd name="connsiteX1" fmla="*/ 204716 w 1019722"/>
                  <a:gd name="connsiteY1" fmla="*/ 30205 h 930957"/>
                  <a:gd name="connsiteX2" fmla="*/ 177421 w 1019722"/>
                  <a:gd name="connsiteY2" fmla="*/ 344104 h 930957"/>
                  <a:gd name="connsiteX3" fmla="*/ 450376 w 1019722"/>
                  <a:gd name="connsiteY3" fmla="*/ 289513 h 930957"/>
                  <a:gd name="connsiteX4" fmla="*/ 450376 w 1019722"/>
                  <a:gd name="connsiteY4" fmla="*/ 548820 h 930957"/>
                  <a:gd name="connsiteX5" fmla="*/ 682388 w 1019722"/>
                  <a:gd name="connsiteY5" fmla="*/ 480581 h 930957"/>
                  <a:gd name="connsiteX6" fmla="*/ 709683 w 1019722"/>
                  <a:gd name="connsiteY6" fmla="*/ 767184 h 930957"/>
                  <a:gd name="connsiteX7" fmla="*/ 982638 w 1019722"/>
                  <a:gd name="connsiteY7" fmla="*/ 685298 h 930957"/>
                  <a:gd name="connsiteX8" fmla="*/ 1009934 w 1019722"/>
                  <a:gd name="connsiteY8" fmla="*/ 930957 h 930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19722" h="930957">
                    <a:moveTo>
                      <a:pt x="0" y="30205"/>
                    </a:moveTo>
                    <a:cubicBezTo>
                      <a:pt x="87573" y="4046"/>
                      <a:pt x="175146" y="-22112"/>
                      <a:pt x="204716" y="30205"/>
                    </a:cubicBezTo>
                    <a:cubicBezTo>
                      <a:pt x="234286" y="82522"/>
                      <a:pt x="136478" y="300886"/>
                      <a:pt x="177421" y="344104"/>
                    </a:cubicBezTo>
                    <a:cubicBezTo>
                      <a:pt x="218364" y="387322"/>
                      <a:pt x="404884" y="255394"/>
                      <a:pt x="450376" y="289513"/>
                    </a:cubicBezTo>
                    <a:cubicBezTo>
                      <a:pt x="495869" y="323632"/>
                      <a:pt x="411707" y="516975"/>
                      <a:pt x="450376" y="548820"/>
                    </a:cubicBezTo>
                    <a:cubicBezTo>
                      <a:pt x="489045" y="580665"/>
                      <a:pt x="639170" y="444187"/>
                      <a:pt x="682388" y="480581"/>
                    </a:cubicBezTo>
                    <a:cubicBezTo>
                      <a:pt x="725606" y="516975"/>
                      <a:pt x="659641" y="733065"/>
                      <a:pt x="709683" y="767184"/>
                    </a:cubicBezTo>
                    <a:cubicBezTo>
                      <a:pt x="759725" y="801303"/>
                      <a:pt x="932596" y="658003"/>
                      <a:pt x="982638" y="685298"/>
                    </a:cubicBezTo>
                    <a:cubicBezTo>
                      <a:pt x="1032680" y="712593"/>
                      <a:pt x="1021307" y="821775"/>
                      <a:pt x="1009934" y="930957"/>
                    </a:cubicBezTo>
                  </a:path>
                </a:pathLst>
              </a:custGeom>
              <a:ln w="3810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grpSp>
          <p:nvGrpSpPr>
            <p:cNvPr id="1454" name="Group 1453">
              <a:extLst>
                <a:ext uri="{FF2B5EF4-FFF2-40B4-BE49-F238E27FC236}">
                  <a16:creationId xmlns:a16="http://schemas.microsoft.com/office/drawing/2014/main" id="{AB7C1001-498B-252F-B900-0E394FAE068E}"/>
                </a:ext>
              </a:extLst>
            </p:cNvPr>
            <p:cNvGrpSpPr/>
            <p:nvPr/>
          </p:nvGrpSpPr>
          <p:grpSpPr>
            <a:xfrm rot="1339128">
              <a:off x="6116049" y="1850229"/>
              <a:ext cx="744249" cy="1844317"/>
              <a:chOff x="5194481" y="3385260"/>
              <a:chExt cx="1295653" cy="2520593"/>
            </a:xfrm>
          </p:grpSpPr>
          <p:grpSp>
            <p:nvGrpSpPr>
              <p:cNvPr id="1455" name="Group 1454">
                <a:extLst>
                  <a:ext uri="{FF2B5EF4-FFF2-40B4-BE49-F238E27FC236}">
                    <a16:creationId xmlns:a16="http://schemas.microsoft.com/office/drawing/2014/main" id="{3526C38E-4A77-11F8-921A-43E339C3A428}"/>
                  </a:ext>
                </a:extLst>
              </p:cNvPr>
              <p:cNvGrpSpPr/>
              <p:nvPr/>
            </p:nvGrpSpPr>
            <p:grpSpPr>
              <a:xfrm rot="1267793">
                <a:off x="5334754" y="4501131"/>
                <a:ext cx="910122" cy="548910"/>
                <a:chOff x="5234866" y="4023601"/>
                <a:chExt cx="910122" cy="548910"/>
              </a:xfrm>
            </p:grpSpPr>
            <p:sp>
              <p:nvSpPr>
                <p:cNvPr id="1578" name="Oval 1577">
                  <a:extLst>
                    <a:ext uri="{FF2B5EF4-FFF2-40B4-BE49-F238E27FC236}">
                      <a16:creationId xmlns:a16="http://schemas.microsoft.com/office/drawing/2014/main" id="{FCC6420F-DBAF-4C5C-41A5-27FC797D46BC}"/>
                    </a:ext>
                  </a:extLst>
                </p:cNvPr>
                <p:cNvSpPr/>
                <p:nvPr/>
              </p:nvSpPr>
              <p:spPr>
                <a:xfrm rot="3647950">
                  <a:off x="6043388" y="4023601"/>
                  <a:ext cx="101600" cy="101600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579" name="Oval 1578">
                  <a:extLst>
                    <a:ext uri="{FF2B5EF4-FFF2-40B4-BE49-F238E27FC236}">
                      <a16:creationId xmlns:a16="http://schemas.microsoft.com/office/drawing/2014/main" id="{6492AB4D-6D31-4269-BB5A-420FCB710313}"/>
                    </a:ext>
                  </a:extLst>
                </p:cNvPr>
                <p:cNvSpPr/>
                <p:nvPr/>
              </p:nvSpPr>
              <p:spPr>
                <a:xfrm rot="3647950">
                  <a:off x="5952554" y="4066186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580" name="Oval 1579">
                  <a:extLst>
                    <a:ext uri="{FF2B5EF4-FFF2-40B4-BE49-F238E27FC236}">
                      <a16:creationId xmlns:a16="http://schemas.microsoft.com/office/drawing/2014/main" id="{7621C590-32A0-2664-B1D3-FA94E0757EC2}"/>
                    </a:ext>
                  </a:extLst>
                </p:cNvPr>
                <p:cNvSpPr/>
                <p:nvPr/>
              </p:nvSpPr>
              <p:spPr>
                <a:xfrm rot="3647950">
                  <a:off x="5863866" y="4115754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581" name="Oval 1580">
                  <a:extLst>
                    <a:ext uri="{FF2B5EF4-FFF2-40B4-BE49-F238E27FC236}">
                      <a16:creationId xmlns:a16="http://schemas.microsoft.com/office/drawing/2014/main" id="{2E55F3E4-9200-CD5B-C449-7386B6045991}"/>
                    </a:ext>
                  </a:extLst>
                </p:cNvPr>
                <p:cNvSpPr/>
                <p:nvPr/>
              </p:nvSpPr>
              <p:spPr>
                <a:xfrm rot="3647950">
                  <a:off x="5775177" y="4165322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582" name="Oval 1581">
                  <a:extLst>
                    <a:ext uri="{FF2B5EF4-FFF2-40B4-BE49-F238E27FC236}">
                      <a16:creationId xmlns:a16="http://schemas.microsoft.com/office/drawing/2014/main" id="{1D23AB14-A0F3-7E77-0DB4-84C1EB4266FC}"/>
                    </a:ext>
                  </a:extLst>
                </p:cNvPr>
                <p:cNvSpPr/>
                <p:nvPr/>
              </p:nvSpPr>
              <p:spPr>
                <a:xfrm rot="3647950">
                  <a:off x="5686489" y="4214890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583" name="Oval 1582">
                  <a:extLst>
                    <a:ext uri="{FF2B5EF4-FFF2-40B4-BE49-F238E27FC236}">
                      <a16:creationId xmlns:a16="http://schemas.microsoft.com/office/drawing/2014/main" id="{FBC97DFD-A9C8-0C47-8467-668C24CA18AB}"/>
                    </a:ext>
                  </a:extLst>
                </p:cNvPr>
                <p:cNvSpPr/>
                <p:nvPr/>
              </p:nvSpPr>
              <p:spPr>
                <a:xfrm rot="3647950">
                  <a:off x="5597801" y="4264458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584" name="Oval 1583">
                  <a:extLst>
                    <a:ext uri="{FF2B5EF4-FFF2-40B4-BE49-F238E27FC236}">
                      <a16:creationId xmlns:a16="http://schemas.microsoft.com/office/drawing/2014/main" id="{607B0504-00C6-AE0B-EECA-3445FBC95901}"/>
                    </a:ext>
                  </a:extLst>
                </p:cNvPr>
                <p:cNvSpPr/>
                <p:nvPr/>
              </p:nvSpPr>
              <p:spPr>
                <a:xfrm rot="3647950">
                  <a:off x="5509113" y="4314026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585" name="Oval 1584">
                  <a:extLst>
                    <a:ext uri="{FF2B5EF4-FFF2-40B4-BE49-F238E27FC236}">
                      <a16:creationId xmlns:a16="http://schemas.microsoft.com/office/drawing/2014/main" id="{C9AFD24D-C7AE-E610-69F8-3E8954AA7E2C}"/>
                    </a:ext>
                  </a:extLst>
                </p:cNvPr>
                <p:cNvSpPr/>
                <p:nvPr/>
              </p:nvSpPr>
              <p:spPr>
                <a:xfrm rot="3647950">
                  <a:off x="5420425" y="4363593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586" name="Oval 1585">
                  <a:extLst>
                    <a:ext uri="{FF2B5EF4-FFF2-40B4-BE49-F238E27FC236}">
                      <a16:creationId xmlns:a16="http://schemas.microsoft.com/office/drawing/2014/main" id="{BE76CB82-8E1C-81C0-F125-4221F2C88272}"/>
                    </a:ext>
                  </a:extLst>
                </p:cNvPr>
                <p:cNvSpPr/>
                <p:nvPr/>
              </p:nvSpPr>
              <p:spPr>
                <a:xfrm rot="3647950">
                  <a:off x="5331737" y="4413161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587" name="Oval 1586">
                  <a:extLst>
                    <a:ext uri="{FF2B5EF4-FFF2-40B4-BE49-F238E27FC236}">
                      <a16:creationId xmlns:a16="http://schemas.microsoft.com/office/drawing/2014/main" id="{845B5872-CECA-18BB-783C-DD84807626A7}"/>
                    </a:ext>
                  </a:extLst>
                </p:cNvPr>
                <p:cNvSpPr/>
                <p:nvPr/>
              </p:nvSpPr>
              <p:spPr>
                <a:xfrm rot="3647950">
                  <a:off x="5243048" y="4462729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1456" name="Group 1455">
                <a:extLst>
                  <a:ext uri="{FF2B5EF4-FFF2-40B4-BE49-F238E27FC236}">
                    <a16:creationId xmlns:a16="http://schemas.microsoft.com/office/drawing/2014/main" id="{A9AD9EE8-70CD-7D40-F112-734AFC006A50}"/>
                  </a:ext>
                </a:extLst>
              </p:cNvPr>
              <p:cNvGrpSpPr/>
              <p:nvPr/>
            </p:nvGrpSpPr>
            <p:grpSpPr>
              <a:xfrm rot="1839962">
                <a:off x="5194481" y="5268151"/>
                <a:ext cx="974597" cy="548910"/>
                <a:chOff x="5234866" y="4023601"/>
                <a:chExt cx="910122" cy="548910"/>
              </a:xfrm>
            </p:grpSpPr>
            <p:sp>
              <p:nvSpPr>
                <p:cNvPr id="1568" name="Oval 1567">
                  <a:extLst>
                    <a:ext uri="{FF2B5EF4-FFF2-40B4-BE49-F238E27FC236}">
                      <a16:creationId xmlns:a16="http://schemas.microsoft.com/office/drawing/2014/main" id="{006A101C-898A-7AFA-C032-45E55D888299}"/>
                    </a:ext>
                  </a:extLst>
                </p:cNvPr>
                <p:cNvSpPr/>
                <p:nvPr/>
              </p:nvSpPr>
              <p:spPr>
                <a:xfrm rot="3647950">
                  <a:off x="6043388" y="4023601"/>
                  <a:ext cx="101600" cy="101600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569" name="Oval 1568">
                  <a:extLst>
                    <a:ext uri="{FF2B5EF4-FFF2-40B4-BE49-F238E27FC236}">
                      <a16:creationId xmlns:a16="http://schemas.microsoft.com/office/drawing/2014/main" id="{D8934933-AB15-53E1-5B01-69F88E0C54AA}"/>
                    </a:ext>
                  </a:extLst>
                </p:cNvPr>
                <p:cNvSpPr/>
                <p:nvPr/>
              </p:nvSpPr>
              <p:spPr>
                <a:xfrm rot="3647950">
                  <a:off x="5952554" y="4066186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570" name="Oval 1569">
                  <a:extLst>
                    <a:ext uri="{FF2B5EF4-FFF2-40B4-BE49-F238E27FC236}">
                      <a16:creationId xmlns:a16="http://schemas.microsoft.com/office/drawing/2014/main" id="{4082E31A-3A6C-8BB8-A27B-7210E8859F74}"/>
                    </a:ext>
                  </a:extLst>
                </p:cNvPr>
                <p:cNvSpPr/>
                <p:nvPr/>
              </p:nvSpPr>
              <p:spPr>
                <a:xfrm rot="3647950">
                  <a:off x="5863866" y="4115754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571" name="Oval 1570">
                  <a:extLst>
                    <a:ext uri="{FF2B5EF4-FFF2-40B4-BE49-F238E27FC236}">
                      <a16:creationId xmlns:a16="http://schemas.microsoft.com/office/drawing/2014/main" id="{FA511209-7F08-FA99-C9DA-940BD9B0591E}"/>
                    </a:ext>
                  </a:extLst>
                </p:cNvPr>
                <p:cNvSpPr/>
                <p:nvPr/>
              </p:nvSpPr>
              <p:spPr>
                <a:xfrm rot="3647950">
                  <a:off x="5775177" y="4165322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572" name="Oval 1571">
                  <a:extLst>
                    <a:ext uri="{FF2B5EF4-FFF2-40B4-BE49-F238E27FC236}">
                      <a16:creationId xmlns:a16="http://schemas.microsoft.com/office/drawing/2014/main" id="{45AC34B0-6DBD-1E30-E716-3536AA06CF44}"/>
                    </a:ext>
                  </a:extLst>
                </p:cNvPr>
                <p:cNvSpPr/>
                <p:nvPr/>
              </p:nvSpPr>
              <p:spPr>
                <a:xfrm rot="3647950">
                  <a:off x="5686489" y="4214890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573" name="Oval 1572">
                  <a:extLst>
                    <a:ext uri="{FF2B5EF4-FFF2-40B4-BE49-F238E27FC236}">
                      <a16:creationId xmlns:a16="http://schemas.microsoft.com/office/drawing/2014/main" id="{17B09CEC-5BD9-A7B8-4504-664520BBAB95}"/>
                    </a:ext>
                  </a:extLst>
                </p:cNvPr>
                <p:cNvSpPr/>
                <p:nvPr/>
              </p:nvSpPr>
              <p:spPr>
                <a:xfrm rot="3647950">
                  <a:off x="5597801" y="4264458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574" name="Oval 1573">
                  <a:extLst>
                    <a:ext uri="{FF2B5EF4-FFF2-40B4-BE49-F238E27FC236}">
                      <a16:creationId xmlns:a16="http://schemas.microsoft.com/office/drawing/2014/main" id="{5509E046-1A2C-194A-D1D6-C6DEA18B25D7}"/>
                    </a:ext>
                  </a:extLst>
                </p:cNvPr>
                <p:cNvSpPr/>
                <p:nvPr/>
              </p:nvSpPr>
              <p:spPr>
                <a:xfrm rot="3647950">
                  <a:off x="5509113" y="4314026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575" name="Oval 1574">
                  <a:extLst>
                    <a:ext uri="{FF2B5EF4-FFF2-40B4-BE49-F238E27FC236}">
                      <a16:creationId xmlns:a16="http://schemas.microsoft.com/office/drawing/2014/main" id="{799A801C-79C9-F7E8-5620-A1009CF0ED2E}"/>
                    </a:ext>
                  </a:extLst>
                </p:cNvPr>
                <p:cNvSpPr/>
                <p:nvPr/>
              </p:nvSpPr>
              <p:spPr>
                <a:xfrm rot="3647950">
                  <a:off x="5420425" y="4363593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576" name="Oval 1575">
                  <a:extLst>
                    <a:ext uri="{FF2B5EF4-FFF2-40B4-BE49-F238E27FC236}">
                      <a16:creationId xmlns:a16="http://schemas.microsoft.com/office/drawing/2014/main" id="{70A9F5C9-A8B1-AA4E-73BF-F592C31E4175}"/>
                    </a:ext>
                  </a:extLst>
                </p:cNvPr>
                <p:cNvSpPr/>
                <p:nvPr/>
              </p:nvSpPr>
              <p:spPr>
                <a:xfrm rot="3647950">
                  <a:off x="5331737" y="4413161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577" name="Oval 1576">
                  <a:extLst>
                    <a:ext uri="{FF2B5EF4-FFF2-40B4-BE49-F238E27FC236}">
                      <a16:creationId xmlns:a16="http://schemas.microsoft.com/office/drawing/2014/main" id="{6BF4B206-AE44-C7ED-B68E-2DD8355D0371}"/>
                    </a:ext>
                  </a:extLst>
                </p:cNvPr>
                <p:cNvSpPr/>
                <p:nvPr/>
              </p:nvSpPr>
              <p:spPr>
                <a:xfrm rot="3647950">
                  <a:off x="5243048" y="4462729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1457" name="Group 1456">
                <a:extLst>
                  <a:ext uri="{FF2B5EF4-FFF2-40B4-BE49-F238E27FC236}">
                    <a16:creationId xmlns:a16="http://schemas.microsoft.com/office/drawing/2014/main" id="{A1ECE71D-81EF-8A1B-F498-B4F9670A8A2C}"/>
                  </a:ext>
                </a:extLst>
              </p:cNvPr>
              <p:cNvGrpSpPr/>
              <p:nvPr/>
            </p:nvGrpSpPr>
            <p:grpSpPr>
              <a:xfrm rot="1839962">
                <a:off x="5302516" y="5150475"/>
                <a:ext cx="974597" cy="548910"/>
                <a:chOff x="5234866" y="4023601"/>
                <a:chExt cx="910122" cy="548910"/>
              </a:xfrm>
            </p:grpSpPr>
            <p:sp>
              <p:nvSpPr>
                <p:cNvPr id="1558" name="Oval 1557">
                  <a:extLst>
                    <a:ext uri="{FF2B5EF4-FFF2-40B4-BE49-F238E27FC236}">
                      <a16:creationId xmlns:a16="http://schemas.microsoft.com/office/drawing/2014/main" id="{6AD66945-D56F-87C0-B77F-4DC4F7858D12}"/>
                    </a:ext>
                  </a:extLst>
                </p:cNvPr>
                <p:cNvSpPr/>
                <p:nvPr/>
              </p:nvSpPr>
              <p:spPr>
                <a:xfrm rot="3647950">
                  <a:off x="6043388" y="4023601"/>
                  <a:ext cx="101600" cy="101600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559" name="Oval 1558">
                  <a:extLst>
                    <a:ext uri="{FF2B5EF4-FFF2-40B4-BE49-F238E27FC236}">
                      <a16:creationId xmlns:a16="http://schemas.microsoft.com/office/drawing/2014/main" id="{4734EF70-9D19-2CE6-8EB1-96F1093AA327}"/>
                    </a:ext>
                  </a:extLst>
                </p:cNvPr>
                <p:cNvSpPr/>
                <p:nvPr/>
              </p:nvSpPr>
              <p:spPr>
                <a:xfrm rot="3647950">
                  <a:off x="5952554" y="4066186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560" name="Oval 1559">
                  <a:extLst>
                    <a:ext uri="{FF2B5EF4-FFF2-40B4-BE49-F238E27FC236}">
                      <a16:creationId xmlns:a16="http://schemas.microsoft.com/office/drawing/2014/main" id="{92F3E78A-ABDF-FA38-BBEA-1C8DE737EC87}"/>
                    </a:ext>
                  </a:extLst>
                </p:cNvPr>
                <p:cNvSpPr/>
                <p:nvPr/>
              </p:nvSpPr>
              <p:spPr>
                <a:xfrm rot="3647950">
                  <a:off x="5863866" y="4115754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561" name="Oval 1560">
                  <a:extLst>
                    <a:ext uri="{FF2B5EF4-FFF2-40B4-BE49-F238E27FC236}">
                      <a16:creationId xmlns:a16="http://schemas.microsoft.com/office/drawing/2014/main" id="{D20EA98F-BED7-E749-0EF4-2E909073D079}"/>
                    </a:ext>
                  </a:extLst>
                </p:cNvPr>
                <p:cNvSpPr/>
                <p:nvPr/>
              </p:nvSpPr>
              <p:spPr>
                <a:xfrm rot="3647950">
                  <a:off x="5775177" y="4165322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562" name="Oval 1561">
                  <a:extLst>
                    <a:ext uri="{FF2B5EF4-FFF2-40B4-BE49-F238E27FC236}">
                      <a16:creationId xmlns:a16="http://schemas.microsoft.com/office/drawing/2014/main" id="{808EB158-3D1B-58B0-4541-4A56075C83C6}"/>
                    </a:ext>
                  </a:extLst>
                </p:cNvPr>
                <p:cNvSpPr/>
                <p:nvPr/>
              </p:nvSpPr>
              <p:spPr>
                <a:xfrm rot="3647950">
                  <a:off x="5686489" y="4214890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563" name="Oval 1562">
                  <a:extLst>
                    <a:ext uri="{FF2B5EF4-FFF2-40B4-BE49-F238E27FC236}">
                      <a16:creationId xmlns:a16="http://schemas.microsoft.com/office/drawing/2014/main" id="{20722D8D-44AA-D380-B502-2DD8CB055C98}"/>
                    </a:ext>
                  </a:extLst>
                </p:cNvPr>
                <p:cNvSpPr/>
                <p:nvPr/>
              </p:nvSpPr>
              <p:spPr>
                <a:xfrm rot="3647950">
                  <a:off x="5597801" y="4264458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564" name="Oval 1563">
                  <a:extLst>
                    <a:ext uri="{FF2B5EF4-FFF2-40B4-BE49-F238E27FC236}">
                      <a16:creationId xmlns:a16="http://schemas.microsoft.com/office/drawing/2014/main" id="{8285B822-F293-1679-7E5F-2565EEF7092E}"/>
                    </a:ext>
                  </a:extLst>
                </p:cNvPr>
                <p:cNvSpPr/>
                <p:nvPr/>
              </p:nvSpPr>
              <p:spPr>
                <a:xfrm rot="3647950">
                  <a:off x="5509113" y="4314026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565" name="Oval 1564">
                  <a:extLst>
                    <a:ext uri="{FF2B5EF4-FFF2-40B4-BE49-F238E27FC236}">
                      <a16:creationId xmlns:a16="http://schemas.microsoft.com/office/drawing/2014/main" id="{782CC0B7-B7A7-78C0-D6D5-282C3B3622A6}"/>
                    </a:ext>
                  </a:extLst>
                </p:cNvPr>
                <p:cNvSpPr/>
                <p:nvPr/>
              </p:nvSpPr>
              <p:spPr>
                <a:xfrm rot="3647950">
                  <a:off x="5420425" y="4363593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566" name="Oval 1565">
                  <a:extLst>
                    <a:ext uri="{FF2B5EF4-FFF2-40B4-BE49-F238E27FC236}">
                      <a16:creationId xmlns:a16="http://schemas.microsoft.com/office/drawing/2014/main" id="{045A236B-C422-9DF8-43A8-BE8599DE5CCC}"/>
                    </a:ext>
                  </a:extLst>
                </p:cNvPr>
                <p:cNvSpPr/>
                <p:nvPr/>
              </p:nvSpPr>
              <p:spPr>
                <a:xfrm rot="3647950">
                  <a:off x="5331737" y="4413161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567" name="Oval 1566">
                  <a:extLst>
                    <a:ext uri="{FF2B5EF4-FFF2-40B4-BE49-F238E27FC236}">
                      <a16:creationId xmlns:a16="http://schemas.microsoft.com/office/drawing/2014/main" id="{D943EFC4-ADC1-67C9-4342-94902589A020}"/>
                    </a:ext>
                  </a:extLst>
                </p:cNvPr>
                <p:cNvSpPr/>
                <p:nvPr/>
              </p:nvSpPr>
              <p:spPr>
                <a:xfrm rot="3647950">
                  <a:off x="5243048" y="4462729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1458" name="Group 1457">
                <a:extLst>
                  <a:ext uri="{FF2B5EF4-FFF2-40B4-BE49-F238E27FC236}">
                    <a16:creationId xmlns:a16="http://schemas.microsoft.com/office/drawing/2014/main" id="{1C514F0E-AA87-7394-86C7-1A1396CDFE7D}"/>
                  </a:ext>
                </a:extLst>
              </p:cNvPr>
              <p:cNvGrpSpPr/>
              <p:nvPr/>
            </p:nvGrpSpPr>
            <p:grpSpPr>
              <a:xfrm rot="1665381">
                <a:off x="5267960" y="4989230"/>
                <a:ext cx="910122" cy="548910"/>
                <a:chOff x="5234866" y="4023601"/>
                <a:chExt cx="910122" cy="548910"/>
              </a:xfrm>
            </p:grpSpPr>
            <p:sp>
              <p:nvSpPr>
                <p:cNvPr id="1548" name="Oval 1547">
                  <a:extLst>
                    <a:ext uri="{FF2B5EF4-FFF2-40B4-BE49-F238E27FC236}">
                      <a16:creationId xmlns:a16="http://schemas.microsoft.com/office/drawing/2014/main" id="{ED3BCDAA-FB8D-95BE-B8A5-CEB8509757FA}"/>
                    </a:ext>
                  </a:extLst>
                </p:cNvPr>
                <p:cNvSpPr/>
                <p:nvPr/>
              </p:nvSpPr>
              <p:spPr>
                <a:xfrm rot="3647950">
                  <a:off x="6043388" y="4023601"/>
                  <a:ext cx="101600" cy="101600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549" name="Oval 1548">
                  <a:extLst>
                    <a:ext uri="{FF2B5EF4-FFF2-40B4-BE49-F238E27FC236}">
                      <a16:creationId xmlns:a16="http://schemas.microsoft.com/office/drawing/2014/main" id="{0ED8D57E-653E-A522-A5F1-841E5A96084C}"/>
                    </a:ext>
                  </a:extLst>
                </p:cNvPr>
                <p:cNvSpPr/>
                <p:nvPr/>
              </p:nvSpPr>
              <p:spPr>
                <a:xfrm rot="3647950">
                  <a:off x="5952554" y="4066186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550" name="Oval 1549">
                  <a:extLst>
                    <a:ext uri="{FF2B5EF4-FFF2-40B4-BE49-F238E27FC236}">
                      <a16:creationId xmlns:a16="http://schemas.microsoft.com/office/drawing/2014/main" id="{1AC2AEA0-0B33-AD75-3BFE-BCFCB192B8DE}"/>
                    </a:ext>
                  </a:extLst>
                </p:cNvPr>
                <p:cNvSpPr/>
                <p:nvPr/>
              </p:nvSpPr>
              <p:spPr>
                <a:xfrm rot="3647950">
                  <a:off x="5863866" y="4115754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551" name="Oval 1550">
                  <a:extLst>
                    <a:ext uri="{FF2B5EF4-FFF2-40B4-BE49-F238E27FC236}">
                      <a16:creationId xmlns:a16="http://schemas.microsoft.com/office/drawing/2014/main" id="{46B9F9C1-6896-1C45-6AE5-AA3AB681FDC7}"/>
                    </a:ext>
                  </a:extLst>
                </p:cNvPr>
                <p:cNvSpPr/>
                <p:nvPr/>
              </p:nvSpPr>
              <p:spPr>
                <a:xfrm rot="3647950">
                  <a:off x="5775177" y="4165322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552" name="Oval 1551">
                  <a:extLst>
                    <a:ext uri="{FF2B5EF4-FFF2-40B4-BE49-F238E27FC236}">
                      <a16:creationId xmlns:a16="http://schemas.microsoft.com/office/drawing/2014/main" id="{B05BCE0C-BFBF-3BA6-100C-EA96EBE3D700}"/>
                    </a:ext>
                  </a:extLst>
                </p:cNvPr>
                <p:cNvSpPr/>
                <p:nvPr/>
              </p:nvSpPr>
              <p:spPr>
                <a:xfrm rot="3647950">
                  <a:off x="5686489" y="4214890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553" name="Oval 1552">
                  <a:extLst>
                    <a:ext uri="{FF2B5EF4-FFF2-40B4-BE49-F238E27FC236}">
                      <a16:creationId xmlns:a16="http://schemas.microsoft.com/office/drawing/2014/main" id="{64FA7C21-2195-0BD3-2917-3B7B5A93D6AB}"/>
                    </a:ext>
                  </a:extLst>
                </p:cNvPr>
                <p:cNvSpPr/>
                <p:nvPr/>
              </p:nvSpPr>
              <p:spPr>
                <a:xfrm rot="3647950">
                  <a:off x="5597801" y="4264458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554" name="Oval 1553">
                  <a:extLst>
                    <a:ext uri="{FF2B5EF4-FFF2-40B4-BE49-F238E27FC236}">
                      <a16:creationId xmlns:a16="http://schemas.microsoft.com/office/drawing/2014/main" id="{3F311287-1372-23BD-5441-364A834E9D10}"/>
                    </a:ext>
                  </a:extLst>
                </p:cNvPr>
                <p:cNvSpPr/>
                <p:nvPr/>
              </p:nvSpPr>
              <p:spPr>
                <a:xfrm rot="3647950">
                  <a:off x="5509113" y="4314026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555" name="Oval 1554">
                  <a:extLst>
                    <a:ext uri="{FF2B5EF4-FFF2-40B4-BE49-F238E27FC236}">
                      <a16:creationId xmlns:a16="http://schemas.microsoft.com/office/drawing/2014/main" id="{BE519FD1-765F-D2C9-75A2-9CF0EEC64E76}"/>
                    </a:ext>
                  </a:extLst>
                </p:cNvPr>
                <p:cNvSpPr/>
                <p:nvPr/>
              </p:nvSpPr>
              <p:spPr>
                <a:xfrm rot="3647950">
                  <a:off x="5420425" y="4363593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556" name="Oval 1555">
                  <a:extLst>
                    <a:ext uri="{FF2B5EF4-FFF2-40B4-BE49-F238E27FC236}">
                      <a16:creationId xmlns:a16="http://schemas.microsoft.com/office/drawing/2014/main" id="{38D75030-9008-4307-2FA8-3EB2B4E66663}"/>
                    </a:ext>
                  </a:extLst>
                </p:cNvPr>
                <p:cNvSpPr/>
                <p:nvPr/>
              </p:nvSpPr>
              <p:spPr>
                <a:xfrm rot="3647950">
                  <a:off x="5331737" y="4413161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557" name="Oval 1556">
                  <a:extLst>
                    <a:ext uri="{FF2B5EF4-FFF2-40B4-BE49-F238E27FC236}">
                      <a16:creationId xmlns:a16="http://schemas.microsoft.com/office/drawing/2014/main" id="{D640E0C1-9B5A-5787-CBCF-02C7735140F0}"/>
                    </a:ext>
                  </a:extLst>
                </p:cNvPr>
                <p:cNvSpPr/>
                <p:nvPr/>
              </p:nvSpPr>
              <p:spPr>
                <a:xfrm rot="3647950">
                  <a:off x="5243048" y="4462729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1459" name="Group 1458">
                <a:extLst>
                  <a:ext uri="{FF2B5EF4-FFF2-40B4-BE49-F238E27FC236}">
                    <a16:creationId xmlns:a16="http://schemas.microsoft.com/office/drawing/2014/main" id="{C9BA11A0-64B5-B22B-7CA8-787426A35977}"/>
                  </a:ext>
                </a:extLst>
              </p:cNvPr>
              <p:cNvGrpSpPr/>
              <p:nvPr/>
            </p:nvGrpSpPr>
            <p:grpSpPr>
              <a:xfrm rot="1665381">
                <a:off x="5292686" y="4689383"/>
                <a:ext cx="910122" cy="548910"/>
                <a:chOff x="5234866" y="4023601"/>
                <a:chExt cx="910122" cy="548910"/>
              </a:xfrm>
            </p:grpSpPr>
            <p:sp>
              <p:nvSpPr>
                <p:cNvPr id="1538" name="Oval 1537">
                  <a:extLst>
                    <a:ext uri="{FF2B5EF4-FFF2-40B4-BE49-F238E27FC236}">
                      <a16:creationId xmlns:a16="http://schemas.microsoft.com/office/drawing/2014/main" id="{1A933E90-FE9F-8DE6-8763-6AFC76783014}"/>
                    </a:ext>
                  </a:extLst>
                </p:cNvPr>
                <p:cNvSpPr/>
                <p:nvPr/>
              </p:nvSpPr>
              <p:spPr>
                <a:xfrm rot="3647950">
                  <a:off x="6043388" y="4023601"/>
                  <a:ext cx="101600" cy="101600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539" name="Oval 1538">
                  <a:extLst>
                    <a:ext uri="{FF2B5EF4-FFF2-40B4-BE49-F238E27FC236}">
                      <a16:creationId xmlns:a16="http://schemas.microsoft.com/office/drawing/2014/main" id="{5A84A1B9-7C6B-6C73-3F0A-83F0511FA984}"/>
                    </a:ext>
                  </a:extLst>
                </p:cNvPr>
                <p:cNvSpPr/>
                <p:nvPr/>
              </p:nvSpPr>
              <p:spPr>
                <a:xfrm rot="3647950">
                  <a:off x="5952554" y="4066186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540" name="Oval 1539">
                  <a:extLst>
                    <a:ext uri="{FF2B5EF4-FFF2-40B4-BE49-F238E27FC236}">
                      <a16:creationId xmlns:a16="http://schemas.microsoft.com/office/drawing/2014/main" id="{EB28764E-2663-9D87-5A2B-91E496910F91}"/>
                    </a:ext>
                  </a:extLst>
                </p:cNvPr>
                <p:cNvSpPr/>
                <p:nvPr/>
              </p:nvSpPr>
              <p:spPr>
                <a:xfrm rot="3647950">
                  <a:off x="5863866" y="4115754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541" name="Oval 1540">
                  <a:extLst>
                    <a:ext uri="{FF2B5EF4-FFF2-40B4-BE49-F238E27FC236}">
                      <a16:creationId xmlns:a16="http://schemas.microsoft.com/office/drawing/2014/main" id="{7ADB7419-BB81-BEDD-63C4-2C813971145E}"/>
                    </a:ext>
                  </a:extLst>
                </p:cNvPr>
                <p:cNvSpPr/>
                <p:nvPr/>
              </p:nvSpPr>
              <p:spPr>
                <a:xfrm rot="3647950">
                  <a:off x="5775177" y="4165322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542" name="Oval 1541">
                  <a:extLst>
                    <a:ext uri="{FF2B5EF4-FFF2-40B4-BE49-F238E27FC236}">
                      <a16:creationId xmlns:a16="http://schemas.microsoft.com/office/drawing/2014/main" id="{30DEEC43-9CFD-4CAE-E964-9EFB9958CCEC}"/>
                    </a:ext>
                  </a:extLst>
                </p:cNvPr>
                <p:cNvSpPr/>
                <p:nvPr/>
              </p:nvSpPr>
              <p:spPr>
                <a:xfrm rot="3647950">
                  <a:off x="5686489" y="4214890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543" name="Oval 1542">
                  <a:extLst>
                    <a:ext uri="{FF2B5EF4-FFF2-40B4-BE49-F238E27FC236}">
                      <a16:creationId xmlns:a16="http://schemas.microsoft.com/office/drawing/2014/main" id="{9B55CAFF-6D26-D57A-A8EE-7F49F7614B3C}"/>
                    </a:ext>
                  </a:extLst>
                </p:cNvPr>
                <p:cNvSpPr/>
                <p:nvPr/>
              </p:nvSpPr>
              <p:spPr>
                <a:xfrm rot="3647950">
                  <a:off x="5597801" y="4264458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544" name="Oval 1543">
                  <a:extLst>
                    <a:ext uri="{FF2B5EF4-FFF2-40B4-BE49-F238E27FC236}">
                      <a16:creationId xmlns:a16="http://schemas.microsoft.com/office/drawing/2014/main" id="{CE7C4540-3440-2759-F3C2-A854E5D38201}"/>
                    </a:ext>
                  </a:extLst>
                </p:cNvPr>
                <p:cNvSpPr/>
                <p:nvPr/>
              </p:nvSpPr>
              <p:spPr>
                <a:xfrm rot="3647950">
                  <a:off x="5509113" y="4314026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545" name="Oval 1544">
                  <a:extLst>
                    <a:ext uri="{FF2B5EF4-FFF2-40B4-BE49-F238E27FC236}">
                      <a16:creationId xmlns:a16="http://schemas.microsoft.com/office/drawing/2014/main" id="{F32E533B-F654-247A-6675-2267D77027F3}"/>
                    </a:ext>
                  </a:extLst>
                </p:cNvPr>
                <p:cNvSpPr/>
                <p:nvPr/>
              </p:nvSpPr>
              <p:spPr>
                <a:xfrm rot="3647950">
                  <a:off x="5420425" y="4363593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546" name="Oval 1545">
                  <a:extLst>
                    <a:ext uri="{FF2B5EF4-FFF2-40B4-BE49-F238E27FC236}">
                      <a16:creationId xmlns:a16="http://schemas.microsoft.com/office/drawing/2014/main" id="{DB8EEA2C-CD9A-E471-4DFD-2A952384BE08}"/>
                    </a:ext>
                  </a:extLst>
                </p:cNvPr>
                <p:cNvSpPr/>
                <p:nvPr/>
              </p:nvSpPr>
              <p:spPr>
                <a:xfrm rot="3647950">
                  <a:off x="5331737" y="4413161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547" name="Oval 1546">
                  <a:extLst>
                    <a:ext uri="{FF2B5EF4-FFF2-40B4-BE49-F238E27FC236}">
                      <a16:creationId xmlns:a16="http://schemas.microsoft.com/office/drawing/2014/main" id="{128FFF10-6751-7211-46F9-9B0A1FCCD67F}"/>
                    </a:ext>
                  </a:extLst>
                </p:cNvPr>
                <p:cNvSpPr/>
                <p:nvPr/>
              </p:nvSpPr>
              <p:spPr>
                <a:xfrm rot="3647950">
                  <a:off x="5243048" y="4462729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1460" name="Group 1459">
                <a:extLst>
                  <a:ext uri="{FF2B5EF4-FFF2-40B4-BE49-F238E27FC236}">
                    <a16:creationId xmlns:a16="http://schemas.microsoft.com/office/drawing/2014/main" id="{A9E7DDBB-4264-ECEE-07FD-C1E4B7988486}"/>
                  </a:ext>
                </a:extLst>
              </p:cNvPr>
              <p:cNvGrpSpPr/>
              <p:nvPr/>
            </p:nvGrpSpPr>
            <p:grpSpPr>
              <a:xfrm rot="1665381">
                <a:off x="5334755" y="4845432"/>
                <a:ext cx="910122" cy="548910"/>
                <a:chOff x="5234866" y="4023601"/>
                <a:chExt cx="910122" cy="548910"/>
              </a:xfrm>
            </p:grpSpPr>
            <p:sp>
              <p:nvSpPr>
                <p:cNvPr id="1528" name="Oval 1527">
                  <a:extLst>
                    <a:ext uri="{FF2B5EF4-FFF2-40B4-BE49-F238E27FC236}">
                      <a16:creationId xmlns:a16="http://schemas.microsoft.com/office/drawing/2014/main" id="{9043E947-1F60-14BF-B847-96B937A305A5}"/>
                    </a:ext>
                  </a:extLst>
                </p:cNvPr>
                <p:cNvSpPr/>
                <p:nvPr/>
              </p:nvSpPr>
              <p:spPr>
                <a:xfrm rot="3647950">
                  <a:off x="6043388" y="4023601"/>
                  <a:ext cx="101600" cy="101600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529" name="Oval 1528">
                  <a:extLst>
                    <a:ext uri="{FF2B5EF4-FFF2-40B4-BE49-F238E27FC236}">
                      <a16:creationId xmlns:a16="http://schemas.microsoft.com/office/drawing/2014/main" id="{72138B77-C8BA-2177-CF7E-597DACDB7F40}"/>
                    </a:ext>
                  </a:extLst>
                </p:cNvPr>
                <p:cNvSpPr/>
                <p:nvPr/>
              </p:nvSpPr>
              <p:spPr>
                <a:xfrm rot="3647950">
                  <a:off x="5952554" y="4066186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530" name="Oval 1529">
                  <a:extLst>
                    <a:ext uri="{FF2B5EF4-FFF2-40B4-BE49-F238E27FC236}">
                      <a16:creationId xmlns:a16="http://schemas.microsoft.com/office/drawing/2014/main" id="{36C0F4EF-1BAC-5BB0-A10B-897130E0C934}"/>
                    </a:ext>
                  </a:extLst>
                </p:cNvPr>
                <p:cNvSpPr/>
                <p:nvPr/>
              </p:nvSpPr>
              <p:spPr>
                <a:xfrm rot="3647950">
                  <a:off x="5863866" y="4115754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531" name="Oval 1530">
                  <a:extLst>
                    <a:ext uri="{FF2B5EF4-FFF2-40B4-BE49-F238E27FC236}">
                      <a16:creationId xmlns:a16="http://schemas.microsoft.com/office/drawing/2014/main" id="{41710F5A-0BDD-5578-B86E-070A0BA2666A}"/>
                    </a:ext>
                  </a:extLst>
                </p:cNvPr>
                <p:cNvSpPr/>
                <p:nvPr/>
              </p:nvSpPr>
              <p:spPr>
                <a:xfrm rot="3647950">
                  <a:off x="5775177" y="4165322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532" name="Oval 1531">
                  <a:extLst>
                    <a:ext uri="{FF2B5EF4-FFF2-40B4-BE49-F238E27FC236}">
                      <a16:creationId xmlns:a16="http://schemas.microsoft.com/office/drawing/2014/main" id="{59ACD2AF-EBB9-C5A2-1FB2-9AE6865850C4}"/>
                    </a:ext>
                  </a:extLst>
                </p:cNvPr>
                <p:cNvSpPr/>
                <p:nvPr/>
              </p:nvSpPr>
              <p:spPr>
                <a:xfrm rot="3647950">
                  <a:off x="5686489" y="4214890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533" name="Oval 1532">
                  <a:extLst>
                    <a:ext uri="{FF2B5EF4-FFF2-40B4-BE49-F238E27FC236}">
                      <a16:creationId xmlns:a16="http://schemas.microsoft.com/office/drawing/2014/main" id="{273F089A-1CDE-9FA6-5984-8A50930E461F}"/>
                    </a:ext>
                  </a:extLst>
                </p:cNvPr>
                <p:cNvSpPr/>
                <p:nvPr/>
              </p:nvSpPr>
              <p:spPr>
                <a:xfrm rot="3647950">
                  <a:off x="5597801" y="4264458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534" name="Oval 1533">
                  <a:extLst>
                    <a:ext uri="{FF2B5EF4-FFF2-40B4-BE49-F238E27FC236}">
                      <a16:creationId xmlns:a16="http://schemas.microsoft.com/office/drawing/2014/main" id="{DBAA0534-5A92-01F1-406B-3BC33CFDF82C}"/>
                    </a:ext>
                  </a:extLst>
                </p:cNvPr>
                <p:cNvSpPr/>
                <p:nvPr/>
              </p:nvSpPr>
              <p:spPr>
                <a:xfrm rot="3647950">
                  <a:off x="5509113" y="4314026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535" name="Oval 1534">
                  <a:extLst>
                    <a:ext uri="{FF2B5EF4-FFF2-40B4-BE49-F238E27FC236}">
                      <a16:creationId xmlns:a16="http://schemas.microsoft.com/office/drawing/2014/main" id="{E3EC7E0F-BA2D-18A9-ED74-7813165DA9B6}"/>
                    </a:ext>
                  </a:extLst>
                </p:cNvPr>
                <p:cNvSpPr/>
                <p:nvPr/>
              </p:nvSpPr>
              <p:spPr>
                <a:xfrm rot="3647950">
                  <a:off x="5420425" y="4363593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536" name="Oval 1535">
                  <a:extLst>
                    <a:ext uri="{FF2B5EF4-FFF2-40B4-BE49-F238E27FC236}">
                      <a16:creationId xmlns:a16="http://schemas.microsoft.com/office/drawing/2014/main" id="{D5E34323-7A32-E291-D127-87EBF160297C}"/>
                    </a:ext>
                  </a:extLst>
                </p:cNvPr>
                <p:cNvSpPr/>
                <p:nvPr/>
              </p:nvSpPr>
              <p:spPr>
                <a:xfrm rot="3647950">
                  <a:off x="5331737" y="4413161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537" name="Oval 1536">
                  <a:extLst>
                    <a:ext uri="{FF2B5EF4-FFF2-40B4-BE49-F238E27FC236}">
                      <a16:creationId xmlns:a16="http://schemas.microsoft.com/office/drawing/2014/main" id="{833C4F26-5264-BFA7-44F3-EA0180B32CC3}"/>
                    </a:ext>
                  </a:extLst>
                </p:cNvPr>
                <p:cNvSpPr/>
                <p:nvPr/>
              </p:nvSpPr>
              <p:spPr>
                <a:xfrm rot="3647950">
                  <a:off x="5243048" y="4462729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1461" name="Group 1460">
                <a:extLst>
                  <a:ext uri="{FF2B5EF4-FFF2-40B4-BE49-F238E27FC236}">
                    <a16:creationId xmlns:a16="http://schemas.microsoft.com/office/drawing/2014/main" id="{FB114840-8D8C-2C3B-8973-50695C539CBE}"/>
                  </a:ext>
                </a:extLst>
              </p:cNvPr>
              <p:cNvGrpSpPr/>
              <p:nvPr/>
            </p:nvGrpSpPr>
            <p:grpSpPr>
              <a:xfrm rot="1124271">
                <a:off x="5334754" y="4348955"/>
                <a:ext cx="910122" cy="548910"/>
                <a:chOff x="5234866" y="4023601"/>
                <a:chExt cx="910122" cy="548910"/>
              </a:xfrm>
            </p:grpSpPr>
            <p:sp>
              <p:nvSpPr>
                <p:cNvPr id="1518" name="Oval 1517">
                  <a:extLst>
                    <a:ext uri="{FF2B5EF4-FFF2-40B4-BE49-F238E27FC236}">
                      <a16:creationId xmlns:a16="http://schemas.microsoft.com/office/drawing/2014/main" id="{3E1B8B13-F535-C309-4FE6-E722F25B64DA}"/>
                    </a:ext>
                  </a:extLst>
                </p:cNvPr>
                <p:cNvSpPr/>
                <p:nvPr/>
              </p:nvSpPr>
              <p:spPr>
                <a:xfrm rot="3647950">
                  <a:off x="6043388" y="4023601"/>
                  <a:ext cx="101600" cy="101600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519" name="Oval 1518">
                  <a:extLst>
                    <a:ext uri="{FF2B5EF4-FFF2-40B4-BE49-F238E27FC236}">
                      <a16:creationId xmlns:a16="http://schemas.microsoft.com/office/drawing/2014/main" id="{A8A69C5E-9B5B-E95D-89EC-76966BB9341D}"/>
                    </a:ext>
                  </a:extLst>
                </p:cNvPr>
                <p:cNvSpPr/>
                <p:nvPr/>
              </p:nvSpPr>
              <p:spPr>
                <a:xfrm rot="3647950">
                  <a:off x="5952554" y="4066186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520" name="Oval 1519">
                  <a:extLst>
                    <a:ext uri="{FF2B5EF4-FFF2-40B4-BE49-F238E27FC236}">
                      <a16:creationId xmlns:a16="http://schemas.microsoft.com/office/drawing/2014/main" id="{3CD375A4-B91B-5C67-9B79-EAA1C8E6C78A}"/>
                    </a:ext>
                  </a:extLst>
                </p:cNvPr>
                <p:cNvSpPr/>
                <p:nvPr/>
              </p:nvSpPr>
              <p:spPr>
                <a:xfrm rot="3647950">
                  <a:off x="5863866" y="4115754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521" name="Oval 1520">
                  <a:extLst>
                    <a:ext uri="{FF2B5EF4-FFF2-40B4-BE49-F238E27FC236}">
                      <a16:creationId xmlns:a16="http://schemas.microsoft.com/office/drawing/2014/main" id="{C1B8425D-06CB-4211-6342-3EFD3F69ACEA}"/>
                    </a:ext>
                  </a:extLst>
                </p:cNvPr>
                <p:cNvSpPr/>
                <p:nvPr/>
              </p:nvSpPr>
              <p:spPr>
                <a:xfrm rot="3647950">
                  <a:off x="5775177" y="4165322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522" name="Oval 1521">
                  <a:extLst>
                    <a:ext uri="{FF2B5EF4-FFF2-40B4-BE49-F238E27FC236}">
                      <a16:creationId xmlns:a16="http://schemas.microsoft.com/office/drawing/2014/main" id="{6AB74686-2BC7-D20C-52A2-4DEF11FF7B88}"/>
                    </a:ext>
                  </a:extLst>
                </p:cNvPr>
                <p:cNvSpPr/>
                <p:nvPr/>
              </p:nvSpPr>
              <p:spPr>
                <a:xfrm rot="3647950">
                  <a:off x="5686489" y="4214890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523" name="Oval 1522">
                  <a:extLst>
                    <a:ext uri="{FF2B5EF4-FFF2-40B4-BE49-F238E27FC236}">
                      <a16:creationId xmlns:a16="http://schemas.microsoft.com/office/drawing/2014/main" id="{55130F70-56A0-1F6E-9369-FC05AC1383D3}"/>
                    </a:ext>
                  </a:extLst>
                </p:cNvPr>
                <p:cNvSpPr/>
                <p:nvPr/>
              </p:nvSpPr>
              <p:spPr>
                <a:xfrm rot="3647950">
                  <a:off x="5597801" y="4264458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524" name="Oval 1523">
                  <a:extLst>
                    <a:ext uri="{FF2B5EF4-FFF2-40B4-BE49-F238E27FC236}">
                      <a16:creationId xmlns:a16="http://schemas.microsoft.com/office/drawing/2014/main" id="{A37F07C1-0D00-8294-BB98-CB839AF32384}"/>
                    </a:ext>
                  </a:extLst>
                </p:cNvPr>
                <p:cNvSpPr/>
                <p:nvPr/>
              </p:nvSpPr>
              <p:spPr>
                <a:xfrm rot="3647950">
                  <a:off x="5509113" y="4314026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525" name="Oval 1524">
                  <a:extLst>
                    <a:ext uri="{FF2B5EF4-FFF2-40B4-BE49-F238E27FC236}">
                      <a16:creationId xmlns:a16="http://schemas.microsoft.com/office/drawing/2014/main" id="{F32CBC32-5AEF-E7F0-10DF-59EE2E4019E4}"/>
                    </a:ext>
                  </a:extLst>
                </p:cNvPr>
                <p:cNvSpPr/>
                <p:nvPr/>
              </p:nvSpPr>
              <p:spPr>
                <a:xfrm rot="3647950">
                  <a:off x="5420425" y="4363593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526" name="Oval 1525">
                  <a:extLst>
                    <a:ext uri="{FF2B5EF4-FFF2-40B4-BE49-F238E27FC236}">
                      <a16:creationId xmlns:a16="http://schemas.microsoft.com/office/drawing/2014/main" id="{D4D99097-9570-6924-C9B4-89584AAD30E6}"/>
                    </a:ext>
                  </a:extLst>
                </p:cNvPr>
                <p:cNvSpPr/>
                <p:nvPr/>
              </p:nvSpPr>
              <p:spPr>
                <a:xfrm rot="3647950">
                  <a:off x="5331737" y="4413161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527" name="Oval 1526">
                  <a:extLst>
                    <a:ext uri="{FF2B5EF4-FFF2-40B4-BE49-F238E27FC236}">
                      <a16:creationId xmlns:a16="http://schemas.microsoft.com/office/drawing/2014/main" id="{203FE9BD-88BB-51E2-E46A-F435893CB322}"/>
                    </a:ext>
                  </a:extLst>
                </p:cNvPr>
                <p:cNvSpPr/>
                <p:nvPr/>
              </p:nvSpPr>
              <p:spPr>
                <a:xfrm rot="3647950">
                  <a:off x="5243048" y="4462729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1462" name="Group 1461">
                <a:extLst>
                  <a:ext uri="{FF2B5EF4-FFF2-40B4-BE49-F238E27FC236}">
                    <a16:creationId xmlns:a16="http://schemas.microsoft.com/office/drawing/2014/main" id="{DAB87274-59EC-729E-6AA9-63F692C3365F}"/>
                  </a:ext>
                </a:extLst>
              </p:cNvPr>
              <p:cNvGrpSpPr/>
              <p:nvPr/>
            </p:nvGrpSpPr>
            <p:grpSpPr>
              <a:xfrm rot="1068093">
                <a:off x="5355335" y="4174531"/>
                <a:ext cx="910122" cy="548910"/>
                <a:chOff x="5234866" y="4023601"/>
                <a:chExt cx="910122" cy="548910"/>
              </a:xfrm>
            </p:grpSpPr>
            <p:sp>
              <p:nvSpPr>
                <p:cNvPr id="1508" name="Oval 1507">
                  <a:extLst>
                    <a:ext uri="{FF2B5EF4-FFF2-40B4-BE49-F238E27FC236}">
                      <a16:creationId xmlns:a16="http://schemas.microsoft.com/office/drawing/2014/main" id="{651B6440-7EAA-EF5B-22B5-8BA16E9FC5A0}"/>
                    </a:ext>
                  </a:extLst>
                </p:cNvPr>
                <p:cNvSpPr/>
                <p:nvPr/>
              </p:nvSpPr>
              <p:spPr>
                <a:xfrm rot="3647950">
                  <a:off x="6043388" y="4023601"/>
                  <a:ext cx="101600" cy="101600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509" name="Oval 1508">
                  <a:extLst>
                    <a:ext uri="{FF2B5EF4-FFF2-40B4-BE49-F238E27FC236}">
                      <a16:creationId xmlns:a16="http://schemas.microsoft.com/office/drawing/2014/main" id="{9117A711-A20A-43CA-2ADB-E522D651CE9F}"/>
                    </a:ext>
                  </a:extLst>
                </p:cNvPr>
                <p:cNvSpPr/>
                <p:nvPr/>
              </p:nvSpPr>
              <p:spPr>
                <a:xfrm rot="3647950">
                  <a:off x="5952554" y="4066186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510" name="Oval 1509">
                  <a:extLst>
                    <a:ext uri="{FF2B5EF4-FFF2-40B4-BE49-F238E27FC236}">
                      <a16:creationId xmlns:a16="http://schemas.microsoft.com/office/drawing/2014/main" id="{2975A8B1-D42D-B61D-172F-B552F1928DE0}"/>
                    </a:ext>
                  </a:extLst>
                </p:cNvPr>
                <p:cNvSpPr/>
                <p:nvPr/>
              </p:nvSpPr>
              <p:spPr>
                <a:xfrm rot="3647950">
                  <a:off x="5863866" y="4115754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511" name="Oval 1510">
                  <a:extLst>
                    <a:ext uri="{FF2B5EF4-FFF2-40B4-BE49-F238E27FC236}">
                      <a16:creationId xmlns:a16="http://schemas.microsoft.com/office/drawing/2014/main" id="{2AB805D1-96C0-EF47-839E-34E1CE9473AD}"/>
                    </a:ext>
                  </a:extLst>
                </p:cNvPr>
                <p:cNvSpPr/>
                <p:nvPr/>
              </p:nvSpPr>
              <p:spPr>
                <a:xfrm rot="3647950">
                  <a:off x="5775177" y="4165322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512" name="Oval 1511">
                  <a:extLst>
                    <a:ext uri="{FF2B5EF4-FFF2-40B4-BE49-F238E27FC236}">
                      <a16:creationId xmlns:a16="http://schemas.microsoft.com/office/drawing/2014/main" id="{91F5F923-73C4-29EE-BB6D-BB64BE1EB4BE}"/>
                    </a:ext>
                  </a:extLst>
                </p:cNvPr>
                <p:cNvSpPr/>
                <p:nvPr/>
              </p:nvSpPr>
              <p:spPr>
                <a:xfrm rot="3647950">
                  <a:off x="5686489" y="4214890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513" name="Oval 1512">
                  <a:extLst>
                    <a:ext uri="{FF2B5EF4-FFF2-40B4-BE49-F238E27FC236}">
                      <a16:creationId xmlns:a16="http://schemas.microsoft.com/office/drawing/2014/main" id="{3699D059-3F55-B935-D8FB-A41AEB55B050}"/>
                    </a:ext>
                  </a:extLst>
                </p:cNvPr>
                <p:cNvSpPr/>
                <p:nvPr/>
              </p:nvSpPr>
              <p:spPr>
                <a:xfrm rot="3647950">
                  <a:off x="5597801" y="4264458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514" name="Oval 1513">
                  <a:extLst>
                    <a:ext uri="{FF2B5EF4-FFF2-40B4-BE49-F238E27FC236}">
                      <a16:creationId xmlns:a16="http://schemas.microsoft.com/office/drawing/2014/main" id="{4D5B53B1-F1B5-A190-4F38-AC27E7DE7A5B}"/>
                    </a:ext>
                  </a:extLst>
                </p:cNvPr>
                <p:cNvSpPr/>
                <p:nvPr/>
              </p:nvSpPr>
              <p:spPr>
                <a:xfrm rot="3647950">
                  <a:off x="5509113" y="4314026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515" name="Oval 1514">
                  <a:extLst>
                    <a:ext uri="{FF2B5EF4-FFF2-40B4-BE49-F238E27FC236}">
                      <a16:creationId xmlns:a16="http://schemas.microsoft.com/office/drawing/2014/main" id="{E0B299CF-BEFA-83D5-736E-B5B408B45298}"/>
                    </a:ext>
                  </a:extLst>
                </p:cNvPr>
                <p:cNvSpPr/>
                <p:nvPr/>
              </p:nvSpPr>
              <p:spPr>
                <a:xfrm rot="3647950">
                  <a:off x="5420425" y="4363593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516" name="Oval 1515">
                  <a:extLst>
                    <a:ext uri="{FF2B5EF4-FFF2-40B4-BE49-F238E27FC236}">
                      <a16:creationId xmlns:a16="http://schemas.microsoft.com/office/drawing/2014/main" id="{CB316BFA-D86F-3A62-16D6-83B69B5A1E46}"/>
                    </a:ext>
                  </a:extLst>
                </p:cNvPr>
                <p:cNvSpPr/>
                <p:nvPr/>
              </p:nvSpPr>
              <p:spPr>
                <a:xfrm rot="3647950">
                  <a:off x="5331737" y="4413161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517" name="Oval 1516">
                  <a:extLst>
                    <a:ext uri="{FF2B5EF4-FFF2-40B4-BE49-F238E27FC236}">
                      <a16:creationId xmlns:a16="http://schemas.microsoft.com/office/drawing/2014/main" id="{B77F2A6F-7B82-E875-C986-FD2E58DF8950}"/>
                    </a:ext>
                  </a:extLst>
                </p:cNvPr>
                <p:cNvSpPr/>
                <p:nvPr/>
              </p:nvSpPr>
              <p:spPr>
                <a:xfrm rot="3647950">
                  <a:off x="5243048" y="4462729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1463" name="Group 1462">
                <a:extLst>
                  <a:ext uri="{FF2B5EF4-FFF2-40B4-BE49-F238E27FC236}">
                    <a16:creationId xmlns:a16="http://schemas.microsoft.com/office/drawing/2014/main" id="{3F33374F-E7CA-B1DC-5AB7-58855F58DBD2}"/>
                  </a:ext>
                </a:extLst>
              </p:cNvPr>
              <p:cNvGrpSpPr/>
              <p:nvPr/>
            </p:nvGrpSpPr>
            <p:grpSpPr>
              <a:xfrm>
                <a:off x="5580012" y="3683649"/>
                <a:ext cx="910122" cy="548910"/>
                <a:chOff x="5234866" y="4023601"/>
                <a:chExt cx="910122" cy="548910"/>
              </a:xfrm>
            </p:grpSpPr>
            <p:sp>
              <p:nvSpPr>
                <p:cNvPr id="1498" name="Oval 1497">
                  <a:extLst>
                    <a:ext uri="{FF2B5EF4-FFF2-40B4-BE49-F238E27FC236}">
                      <a16:creationId xmlns:a16="http://schemas.microsoft.com/office/drawing/2014/main" id="{09469950-778E-8F4E-D89F-CEEA655DD31E}"/>
                    </a:ext>
                  </a:extLst>
                </p:cNvPr>
                <p:cNvSpPr/>
                <p:nvPr/>
              </p:nvSpPr>
              <p:spPr>
                <a:xfrm rot="3647950">
                  <a:off x="6043388" y="4023601"/>
                  <a:ext cx="101600" cy="101600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499" name="Oval 1498">
                  <a:extLst>
                    <a:ext uri="{FF2B5EF4-FFF2-40B4-BE49-F238E27FC236}">
                      <a16:creationId xmlns:a16="http://schemas.microsoft.com/office/drawing/2014/main" id="{C2963AAC-5B2A-02BC-20EF-48E3D4F4238C}"/>
                    </a:ext>
                  </a:extLst>
                </p:cNvPr>
                <p:cNvSpPr/>
                <p:nvPr/>
              </p:nvSpPr>
              <p:spPr>
                <a:xfrm rot="3647950">
                  <a:off x="5952554" y="4066186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500" name="Oval 1499">
                  <a:extLst>
                    <a:ext uri="{FF2B5EF4-FFF2-40B4-BE49-F238E27FC236}">
                      <a16:creationId xmlns:a16="http://schemas.microsoft.com/office/drawing/2014/main" id="{246A3631-2786-A020-C66D-427B6A984D0A}"/>
                    </a:ext>
                  </a:extLst>
                </p:cNvPr>
                <p:cNvSpPr/>
                <p:nvPr/>
              </p:nvSpPr>
              <p:spPr>
                <a:xfrm rot="3647950">
                  <a:off x="5863866" y="4115754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501" name="Oval 1500">
                  <a:extLst>
                    <a:ext uri="{FF2B5EF4-FFF2-40B4-BE49-F238E27FC236}">
                      <a16:creationId xmlns:a16="http://schemas.microsoft.com/office/drawing/2014/main" id="{91C54559-E1D0-4BFE-94B1-E8790F10AD46}"/>
                    </a:ext>
                  </a:extLst>
                </p:cNvPr>
                <p:cNvSpPr/>
                <p:nvPr/>
              </p:nvSpPr>
              <p:spPr>
                <a:xfrm rot="3647950">
                  <a:off x="5775177" y="4165322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502" name="Oval 1501">
                  <a:extLst>
                    <a:ext uri="{FF2B5EF4-FFF2-40B4-BE49-F238E27FC236}">
                      <a16:creationId xmlns:a16="http://schemas.microsoft.com/office/drawing/2014/main" id="{EBBA1AB5-2A1A-932C-A637-D3C9ADB90201}"/>
                    </a:ext>
                  </a:extLst>
                </p:cNvPr>
                <p:cNvSpPr/>
                <p:nvPr/>
              </p:nvSpPr>
              <p:spPr>
                <a:xfrm rot="3647950">
                  <a:off x="5686489" y="4214890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503" name="Oval 1502">
                  <a:extLst>
                    <a:ext uri="{FF2B5EF4-FFF2-40B4-BE49-F238E27FC236}">
                      <a16:creationId xmlns:a16="http://schemas.microsoft.com/office/drawing/2014/main" id="{2822A860-5F84-BE8D-A68C-8F22092D109A}"/>
                    </a:ext>
                  </a:extLst>
                </p:cNvPr>
                <p:cNvSpPr/>
                <p:nvPr/>
              </p:nvSpPr>
              <p:spPr>
                <a:xfrm rot="3647950">
                  <a:off x="5597801" y="4264458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504" name="Oval 1503">
                  <a:extLst>
                    <a:ext uri="{FF2B5EF4-FFF2-40B4-BE49-F238E27FC236}">
                      <a16:creationId xmlns:a16="http://schemas.microsoft.com/office/drawing/2014/main" id="{9404397B-8B1D-AE4B-BE7C-78C184320666}"/>
                    </a:ext>
                  </a:extLst>
                </p:cNvPr>
                <p:cNvSpPr/>
                <p:nvPr/>
              </p:nvSpPr>
              <p:spPr>
                <a:xfrm rot="3647950">
                  <a:off x="5509113" y="4314026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505" name="Oval 1504">
                  <a:extLst>
                    <a:ext uri="{FF2B5EF4-FFF2-40B4-BE49-F238E27FC236}">
                      <a16:creationId xmlns:a16="http://schemas.microsoft.com/office/drawing/2014/main" id="{17D4B7E6-059A-A7A6-9F93-79E56BB8DC80}"/>
                    </a:ext>
                  </a:extLst>
                </p:cNvPr>
                <p:cNvSpPr/>
                <p:nvPr/>
              </p:nvSpPr>
              <p:spPr>
                <a:xfrm rot="3647950">
                  <a:off x="5420425" y="4363593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506" name="Oval 1505">
                  <a:extLst>
                    <a:ext uri="{FF2B5EF4-FFF2-40B4-BE49-F238E27FC236}">
                      <a16:creationId xmlns:a16="http://schemas.microsoft.com/office/drawing/2014/main" id="{93C02FDA-2975-BC85-E9F3-DE8DAB903C23}"/>
                    </a:ext>
                  </a:extLst>
                </p:cNvPr>
                <p:cNvSpPr/>
                <p:nvPr/>
              </p:nvSpPr>
              <p:spPr>
                <a:xfrm rot="3647950">
                  <a:off x="5331737" y="4413161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507" name="Oval 1506">
                  <a:extLst>
                    <a:ext uri="{FF2B5EF4-FFF2-40B4-BE49-F238E27FC236}">
                      <a16:creationId xmlns:a16="http://schemas.microsoft.com/office/drawing/2014/main" id="{616A71D9-C76C-703F-9B9E-C8C2416F2E6C}"/>
                    </a:ext>
                  </a:extLst>
                </p:cNvPr>
                <p:cNvSpPr/>
                <p:nvPr/>
              </p:nvSpPr>
              <p:spPr>
                <a:xfrm rot="3647950">
                  <a:off x="5243048" y="4462729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1464" name="Group 1463">
                <a:extLst>
                  <a:ext uri="{FF2B5EF4-FFF2-40B4-BE49-F238E27FC236}">
                    <a16:creationId xmlns:a16="http://schemas.microsoft.com/office/drawing/2014/main" id="{3671FD77-A72C-C5EF-9EC6-413B3D61D668}"/>
                  </a:ext>
                </a:extLst>
              </p:cNvPr>
              <p:cNvGrpSpPr/>
              <p:nvPr/>
            </p:nvGrpSpPr>
            <p:grpSpPr>
              <a:xfrm>
                <a:off x="5412232" y="3385260"/>
                <a:ext cx="910122" cy="548910"/>
                <a:chOff x="5234866" y="4023601"/>
                <a:chExt cx="910122" cy="548910"/>
              </a:xfrm>
            </p:grpSpPr>
            <p:sp>
              <p:nvSpPr>
                <p:cNvPr id="1488" name="Oval 1487">
                  <a:extLst>
                    <a:ext uri="{FF2B5EF4-FFF2-40B4-BE49-F238E27FC236}">
                      <a16:creationId xmlns:a16="http://schemas.microsoft.com/office/drawing/2014/main" id="{34E1A05F-0CF9-D0E0-9A2F-1FF43586FF2D}"/>
                    </a:ext>
                  </a:extLst>
                </p:cNvPr>
                <p:cNvSpPr/>
                <p:nvPr/>
              </p:nvSpPr>
              <p:spPr>
                <a:xfrm rot="3647950">
                  <a:off x="6043388" y="4023601"/>
                  <a:ext cx="101600" cy="101600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489" name="Oval 1488">
                  <a:extLst>
                    <a:ext uri="{FF2B5EF4-FFF2-40B4-BE49-F238E27FC236}">
                      <a16:creationId xmlns:a16="http://schemas.microsoft.com/office/drawing/2014/main" id="{BF242D6F-48DA-7DA9-F49E-7BD0A6A4FF25}"/>
                    </a:ext>
                  </a:extLst>
                </p:cNvPr>
                <p:cNvSpPr/>
                <p:nvPr/>
              </p:nvSpPr>
              <p:spPr>
                <a:xfrm rot="3647950">
                  <a:off x="5952554" y="4066186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490" name="Oval 1489">
                  <a:extLst>
                    <a:ext uri="{FF2B5EF4-FFF2-40B4-BE49-F238E27FC236}">
                      <a16:creationId xmlns:a16="http://schemas.microsoft.com/office/drawing/2014/main" id="{CB4FF9E5-7D13-DAB9-5DEB-8217E7C94DDB}"/>
                    </a:ext>
                  </a:extLst>
                </p:cNvPr>
                <p:cNvSpPr/>
                <p:nvPr/>
              </p:nvSpPr>
              <p:spPr>
                <a:xfrm rot="3647950">
                  <a:off x="5863866" y="4115754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491" name="Oval 1490">
                  <a:extLst>
                    <a:ext uri="{FF2B5EF4-FFF2-40B4-BE49-F238E27FC236}">
                      <a16:creationId xmlns:a16="http://schemas.microsoft.com/office/drawing/2014/main" id="{61FFBA1C-3444-FEAC-56D3-6A8542D478D8}"/>
                    </a:ext>
                  </a:extLst>
                </p:cNvPr>
                <p:cNvSpPr/>
                <p:nvPr/>
              </p:nvSpPr>
              <p:spPr>
                <a:xfrm rot="3647950">
                  <a:off x="5775177" y="4165322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492" name="Oval 1491">
                  <a:extLst>
                    <a:ext uri="{FF2B5EF4-FFF2-40B4-BE49-F238E27FC236}">
                      <a16:creationId xmlns:a16="http://schemas.microsoft.com/office/drawing/2014/main" id="{B01AE902-4D51-0501-6007-7549231935C8}"/>
                    </a:ext>
                  </a:extLst>
                </p:cNvPr>
                <p:cNvSpPr/>
                <p:nvPr/>
              </p:nvSpPr>
              <p:spPr>
                <a:xfrm rot="3647950">
                  <a:off x="5686489" y="4214890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493" name="Oval 1492">
                  <a:extLst>
                    <a:ext uri="{FF2B5EF4-FFF2-40B4-BE49-F238E27FC236}">
                      <a16:creationId xmlns:a16="http://schemas.microsoft.com/office/drawing/2014/main" id="{1BA2D7B6-D0BF-E019-9CE7-0E08656CF493}"/>
                    </a:ext>
                  </a:extLst>
                </p:cNvPr>
                <p:cNvSpPr/>
                <p:nvPr/>
              </p:nvSpPr>
              <p:spPr>
                <a:xfrm rot="3647950">
                  <a:off x="5597801" y="4264458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494" name="Oval 1493">
                  <a:extLst>
                    <a:ext uri="{FF2B5EF4-FFF2-40B4-BE49-F238E27FC236}">
                      <a16:creationId xmlns:a16="http://schemas.microsoft.com/office/drawing/2014/main" id="{C648CCDC-BB5D-3D37-8C48-BF33B5CA65F6}"/>
                    </a:ext>
                  </a:extLst>
                </p:cNvPr>
                <p:cNvSpPr/>
                <p:nvPr/>
              </p:nvSpPr>
              <p:spPr>
                <a:xfrm rot="3647950">
                  <a:off x="5509113" y="4314026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495" name="Oval 1494">
                  <a:extLst>
                    <a:ext uri="{FF2B5EF4-FFF2-40B4-BE49-F238E27FC236}">
                      <a16:creationId xmlns:a16="http://schemas.microsoft.com/office/drawing/2014/main" id="{D3529B72-CDD0-8BBC-4A59-0BB08D240B14}"/>
                    </a:ext>
                  </a:extLst>
                </p:cNvPr>
                <p:cNvSpPr/>
                <p:nvPr/>
              </p:nvSpPr>
              <p:spPr>
                <a:xfrm rot="3647950">
                  <a:off x="5420425" y="4363593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496" name="Oval 1495">
                  <a:extLst>
                    <a:ext uri="{FF2B5EF4-FFF2-40B4-BE49-F238E27FC236}">
                      <a16:creationId xmlns:a16="http://schemas.microsoft.com/office/drawing/2014/main" id="{1386E081-0FA8-8CDF-0FCA-B8F1A3A5F6A7}"/>
                    </a:ext>
                  </a:extLst>
                </p:cNvPr>
                <p:cNvSpPr/>
                <p:nvPr/>
              </p:nvSpPr>
              <p:spPr>
                <a:xfrm rot="3647950">
                  <a:off x="5331737" y="4413161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497" name="Oval 1496">
                  <a:extLst>
                    <a:ext uri="{FF2B5EF4-FFF2-40B4-BE49-F238E27FC236}">
                      <a16:creationId xmlns:a16="http://schemas.microsoft.com/office/drawing/2014/main" id="{0AD2EDB3-C1B3-B124-8727-7C98FE9A5B1C}"/>
                    </a:ext>
                  </a:extLst>
                </p:cNvPr>
                <p:cNvSpPr/>
                <p:nvPr/>
              </p:nvSpPr>
              <p:spPr>
                <a:xfrm rot="3647950">
                  <a:off x="5243048" y="4462729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1465" name="Group 1464">
                <a:extLst>
                  <a:ext uri="{FF2B5EF4-FFF2-40B4-BE49-F238E27FC236}">
                    <a16:creationId xmlns:a16="http://schemas.microsoft.com/office/drawing/2014/main" id="{84FCE7A9-EC2B-B8E8-78C2-939109A46CD2}"/>
                  </a:ext>
                </a:extLst>
              </p:cNvPr>
              <p:cNvGrpSpPr/>
              <p:nvPr/>
            </p:nvGrpSpPr>
            <p:grpSpPr>
              <a:xfrm>
                <a:off x="5459594" y="3541309"/>
                <a:ext cx="910122" cy="548910"/>
                <a:chOff x="5234866" y="4023601"/>
                <a:chExt cx="910122" cy="548910"/>
              </a:xfrm>
            </p:grpSpPr>
            <p:sp>
              <p:nvSpPr>
                <p:cNvPr id="1478" name="Oval 1477">
                  <a:extLst>
                    <a:ext uri="{FF2B5EF4-FFF2-40B4-BE49-F238E27FC236}">
                      <a16:creationId xmlns:a16="http://schemas.microsoft.com/office/drawing/2014/main" id="{83DD936A-4966-32D5-EC17-4D190C99D5DD}"/>
                    </a:ext>
                  </a:extLst>
                </p:cNvPr>
                <p:cNvSpPr/>
                <p:nvPr/>
              </p:nvSpPr>
              <p:spPr>
                <a:xfrm rot="3647950">
                  <a:off x="6043388" y="4023601"/>
                  <a:ext cx="101600" cy="101600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479" name="Oval 1478">
                  <a:extLst>
                    <a:ext uri="{FF2B5EF4-FFF2-40B4-BE49-F238E27FC236}">
                      <a16:creationId xmlns:a16="http://schemas.microsoft.com/office/drawing/2014/main" id="{B75CB4DF-6589-C059-E4E4-F9C9B6130A59}"/>
                    </a:ext>
                  </a:extLst>
                </p:cNvPr>
                <p:cNvSpPr/>
                <p:nvPr/>
              </p:nvSpPr>
              <p:spPr>
                <a:xfrm rot="3647950">
                  <a:off x="5952554" y="4066186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480" name="Oval 1479">
                  <a:extLst>
                    <a:ext uri="{FF2B5EF4-FFF2-40B4-BE49-F238E27FC236}">
                      <a16:creationId xmlns:a16="http://schemas.microsoft.com/office/drawing/2014/main" id="{A7434F8D-A3D6-1526-C1E2-BB8BA0C7F258}"/>
                    </a:ext>
                  </a:extLst>
                </p:cNvPr>
                <p:cNvSpPr/>
                <p:nvPr/>
              </p:nvSpPr>
              <p:spPr>
                <a:xfrm rot="3647950">
                  <a:off x="5863866" y="4115754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481" name="Oval 1480">
                  <a:extLst>
                    <a:ext uri="{FF2B5EF4-FFF2-40B4-BE49-F238E27FC236}">
                      <a16:creationId xmlns:a16="http://schemas.microsoft.com/office/drawing/2014/main" id="{D6858DEC-6B33-B2F9-3C33-61466C82FFCD}"/>
                    </a:ext>
                  </a:extLst>
                </p:cNvPr>
                <p:cNvSpPr/>
                <p:nvPr/>
              </p:nvSpPr>
              <p:spPr>
                <a:xfrm rot="3647950">
                  <a:off x="5775177" y="4165322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482" name="Oval 1481">
                  <a:extLst>
                    <a:ext uri="{FF2B5EF4-FFF2-40B4-BE49-F238E27FC236}">
                      <a16:creationId xmlns:a16="http://schemas.microsoft.com/office/drawing/2014/main" id="{43B263E3-E2BE-E151-AA6B-8BE3DB328023}"/>
                    </a:ext>
                  </a:extLst>
                </p:cNvPr>
                <p:cNvSpPr/>
                <p:nvPr/>
              </p:nvSpPr>
              <p:spPr>
                <a:xfrm rot="3647950">
                  <a:off x="5686489" y="4214890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483" name="Oval 1482">
                  <a:extLst>
                    <a:ext uri="{FF2B5EF4-FFF2-40B4-BE49-F238E27FC236}">
                      <a16:creationId xmlns:a16="http://schemas.microsoft.com/office/drawing/2014/main" id="{DEB7B7EE-AA95-BED9-6DFF-9FE020778E40}"/>
                    </a:ext>
                  </a:extLst>
                </p:cNvPr>
                <p:cNvSpPr/>
                <p:nvPr/>
              </p:nvSpPr>
              <p:spPr>
                <a:xfrm rot="3647950">
                  <a:off x="5597801" y="4264458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484" name="Oval 1483">
                  <a:extLst>
                    <a:ext uri="{FF2B5EF4-FFF2-40B4-BE49-F238E27FC236}">
                      <a16:creationId xmlns:a16="http://schemas.microsoft.com/office/drawing/2014/main" id="{AC6ABCDF-8C2F-2D34-4469-5853985133A4}"/>
                    </a:ext>
                  </a:extLst>
                </p:cNvPr>
                <p:cNvSpPr/>
                <p:nvPr/>
              </p:nvSpPr>
              <p:spPr>
                <a:xfrm rot="3647950">
                  <a:off x="5509113" y="4314026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485" name="Oval 1484">
                  <a:extLst>
                    <a:ext uri="{FF2B5EF4-FFF2-40B4-BE49-F238E27FC236}">
                      <a16:creationId xmlns:a16="http://schemas.microsoft.com/office/drawing/2014/main" id="{84D68D22-EAA4-6D88-101C-C625EE4D09BB}"/>
                    </a:ext>
                  </a:extLst>
                </p:cNvPr>
                <p:cNvSpPr/>
                <p:nvPr/>
              </p:nvSpPr>
              <p:spPr>
                <a:xfrm rot="3647950">
                  <a:off x="5420425" y="4363593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486" name="Oval 1485">
                  <a:extLst>
                    <a:ext uri="{FF2B5EF4-FFF2-40B4-BE49-F238E27FC236}">
                      <a16:creationId xmlns:a16="http://schemas.microsoft.com/office/drawing/2014/main" id="{454DA126-A89C-5215-265A-632B7DD0D314}"/>
                    </a:ext>
                  </a:extLst>
                </p:cNvPr>
                <p:cNvSpPr/>
                <p:nvPr/>
              </p:nvSpPr>
              <p:spPr>
                <a:xfrm rot="3647950">
                  <a:off x="5331737" y="4413161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487" name="Oval 1486">
                  <a:extLst>
                    <a:ext uri="{FF2B5EF4-FFF2-40B4-BE49-F238E27FC236}">
                      <a16:creationId xmlns:a16="http://schemas.microsoft.com/office/drawing/2014/main" id="{720C7C39-BD1D-7267-6EA6-B114701D049F}"/>
                    </a:ext>
                  </a:extLst>
                </p:cNvPr>
                <p:cNvSpPr/>
                <p:nvPr/>
              </p:nvSpPr>
              <p:spPr>
                <a:xfrm rot="3647950">
                  <a:off x="5243048" y="4462729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1466" name="Group 1465">
                <a:extLst>
                  <a:ext uri="{FF2B5EF4-FFF2-40B4-BE49-F238E27FC236}">
                    <a16:creationId xmlns:a16="http://schemas.microsoft.com/office/drawing/2014/main" id="{71326AFE-36ED-0B18-FBAF-B28BFFBA1860}"/>
                  </a:ext>
                </a:extLst>
              </p:cNvPr>
              <p:cNvGrpSpPr/>
              <p:nvPr/>
            </p:nvGrpSpPr>
            <p:grpSpPr>
              <a:xfrm rot="585616">
                <a:off x="5468394" y="3938271"/>
                <a:ext cx="910122" cy="548910"/>
                <a:chOff x="5234866" y="4023601"/>
                <a:chExt cx="910122" cy="548910"/>
              </a:xfrm>
            </p:grpSpPr>
            <p:sp>
              <p:nvSpPr>
                <p:cNvPr id="1468" name="Oval 1467">
                  <a:extLst>
                    <a:ext uri="{FF2B5EF4-FFF2-40B4-BE49-F238E27FC236}">
                      <a16:creationId xmlns:a16="http://schemas.microsoft.com/office/drawing/2014/main" id="{519D8B2E-E5C3-5F41-8970-02799D82D193}"/>
                    </a:ext>
                  </a:extLst>
                </p:cNvPr>
                <p:cNvSpPr/>
                <p:nvPr/>
              </p:nvSpPr>
              <p:spPr>
                <a:xfrm rot="3647950">
                  <a:off x="6043388" y="4023601"/>
                  <a:ext cx="101600" cy="101600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469" name="Oval 1468">
                  <a:extLst>
                    <a:ext uri="{FF2B5EF4-FFF2-40B4-BE49-F238E27FC236}">
                      <a16:creationId xmlns:a16="http://schemas.microsoft.com/office/drawing/2014/main" id="{B00DDA65-AD14-AA60-C30A-10BA740830EA}"/>
                    </a:ext>
                  </a:extLst>
                </p:cNvPr>
                <p:cNvSpPr/>
                <p:nvPr/>
              </p:nvSpPr>
              <p:spPr>
                <a:xfrm rot="3647950">
                  <a:off x="5952554" y="4066186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470" name="Oval 1469">
                  <a:extLst>
                    <a:ext uri="{FF2B5EF4-FFF2-40B4-BE49-F238E27FC236}">
                      <a16:creationId xmlns:a16="http://schemas.microsoft.com/office/drawing/2014/main" id="{357E8226-8D44-5B2B-BC32-F992D1BE53D8}"/>
                    </a:ext>
                  </a:extLst>
                </p:cNvPr>
                <p:cNvSpPr/>
                <p:nvPr/>
              </p:nvSpPr>
              <p:spPr>
                <a:xfrm rot="3647950">
                  <a:off x="5863866" y="4115754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471" name="Oval 1470">
                  <a:extLst>
                    <a:ext uri="{FF2B5EF4-FFF2-40B4-BE49-F238E27FC236}">
                      <a16:creationId xmlns:a16="http://schemas.microsoft.com/office/drawing/2014/main" id="{F5EF52B3-E23D-AC9D-DF12-405F36B05B19}"/>
                    </a:ext>
                  </a:extLst>
                </p:cNvPr>
                <p:cNvSpPr/>
                <p:nvPr/>
              </p:nvSpPr>
              <p:spPr>
                <a:xfrm rot="3647950">
                  <a:off x="5775177" y="4165322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472" name="Oval 1471">
                  <a:extLst>
                    <a:ext uri="{FF2B5EF4-FFF2-40B4-BE49-F238E27FC236}">
                      <a16:creationId xmlns:a16="http://schemas.microsoft.com/office/drawing/2014/main" id="{85C525C2-C12D-D7C6-1C99-C97AB8FB8364}"/>
                    </a:ext>
                  </a:extLst>
                </p:cNvPr>
                <p:cNvSpPr/>
                <p:nvPr/>
              </p:nvSpPr>
              <p:spPr>
                <a:xfrm rot="3647950">
                  <a:off x="5686489" y="4214890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 dirty="0"/>
                </a:p>
              </p:txBody>
            </p:sp>
            <p:sp>
              <p:nvSpPr>
                <p:cNvPr id="1473" name="Oval 1472">
                  <a:extLst>
                    <a:ext uri="{FF2B5EF4-FFF2-40B4-BE49-F238E27FC236}">
                      <a16:creationId xmlns:a16="http://schemas.microsoft.com/office/drawing/2014/main" id="{749B0919-2096-4DB9-2AAB-28FCFB349A7B}"/>
                    </a:ext>
                  </a:extLst>
                </p:cNvPr>
                <p:cNvSpPr/>
                <p:nvPr/>
              </p:nvSpPr>
              <p:spPr>
                <a:xfrm rot="3647950">
                  <a:off x="5597801" y="4264458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474" name="Oval 1473">
                  <a:extLst>
                    <a:ext uri="{FF2B5EF4-FFF2-40B4-BE49-F238E27FC236}">
                      <a16:creationId xmlns:a16="http://schemas.microsoft.com/office/drawing/2014/main" id="{8D5D7742-5EB4-0AC6-3C0C-E039FB3DBF8C}"/>
                    </a:ext>
                  </a:extLst>
                </p:cNvPr>
                <p:cNvSpPr/>
                <p:nvPr/>
              </p:nvSpPr>
              <p:spPr>
                <a:xfrm rot="3647950">
                  <a:off x="5509113" y="4314026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475" name="Oval 1474">
                  <a:extLst>
                    <a:ext uri="{FF2B5EF4-FFF2-40B4-BE49-F238E27FC236}">
                      <a16:creationId xmlns:a16="http://schemas.microsoft.com/office/drawing/2014/main" id="{DE881DD9-1E84-B70D-6B63-26DECD117A48}"/>
                    </a:ext>
                  </a:extLst>
                </p:cNvPr>
                <p:cNvSpPr/>
                <p:nvPr/>
              </p:nvSpPr>
              <p:spPr>
                <a:xfrm rot="3647950">
                  <a:off x="5420425" y="4363593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476" name="Oval 1475">
                  <a:extLst>
                    <a:ext uri="{FF2B5EF4-FFF2-40B4-BE49-F238E27FC236}">
                      <a16:creationId xmlns:a16="http://schemas.microsoft.com/office/drawing/2014/main" id="{5170C727-1EE7-F8B2-1967-D87D4F9FB8CB}"/>
                    </a:ext>
                  </a:extLst>
                </p:cNvPr>
                <p:cNvSpPr/>
                <p:nvPr/>
              </p:nvSpPr>
              <p:spPr>
                <a:xfrm rot="3647950">
                  <a:off x="5331737" y="4413161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477" name="Oval 1476">
                  <a:extLst>
                    <a:ext uri="{FF2B5EF4-FFF2-40B4-BE49-F238E27FC236}">
                      <a16:creationId xmlns:a16="http://schemas.microsoft.com/office/drawing/2014/main" id="{6BCB9028-BD64-BF6D-434B-B8FE52DB6584}"/>
                    </a:ext>
                  </a:extLst>
                </p:cNvPr>
                <p:cNvSpPr/>
                <p:nvPr/>
              </p:nvSpPr>
              <p:spPr>
                <a:xfrm rot="3647950">
                  <a:off x="5243048" y="4462729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sp>
            <p:nvSpPr>
              <p:cNvPr id="1467" name="Freeform: Shape 1466">
                <a:extLst>
                  <a:ext uri="{FF2B5EF4-FFF2-40B4-BE49-F238E27FC236}">
                    <a16:creationId xmlns:a16="http://schemas.microsoft.com/office/drawing/2014/main" id="{B7392120-4DFC-FC44-80D9-47F23437A16B}"/>
                  </a:ext>
                </a:extLst>
              </p:cNvPr>
              <p:cNvSpPr/>
              <p:nvPr/>
            </p:nvSpPr>
            <p:spPr>
              <a:xfrm rot="432181">
                <a:off x="5689258" y="3645321"/>
                <a:ext cx="201115" cy="2260532"/>
              </a:xfrm>
              <a:custGeom>
                <a:avLst/>
                <a:gdLst>
                  <a:gd name="connsiteX0" fmla="*/ 0 w 103488"/>
                  <a:gd name="connsiteY0" fmla="*/ 0 h 1406134"/>
                  <a:gd name="connsiteX1" fmla="*/ 103170 w 103488"/>
                  <a:gd name="connsiteY1" fmla="*/ 223986 h 1406134"/>
                  <a:gd name="connsiteX2" fmla="*/ 34390 w 103488"/>
                  <a:gd name="connsiteY2" fmla="*/ 871057 h 1406134"/>
                  <a:gd name="connsiteX3" fmla="*/ 98871 w 103488"/>
                  <a:gd name="connsiteY3" fmla="*/ 1356359 h 1406134"/>
                  <a:gd name="connsiteX4" fmla="*/ 98871 w 103488"/>
                  <a:gd name="connsiteY4" fmla="*/ 1356359 h 1406134"/>
                  <a:gd name="connsiteX5" fmla="*/ 103170 w 103488"/>
                  <a:gd name="connsiteY5" fmla="*/ 1406134 h 1406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3488" h="1406134" extrusionOk="0">
                    <a:moveTo>
                      <a:pt x="0" y="0"/>
                    </a:moveTo>
                    <a:cubicBezTo>
                      <a:pt x="38984" y="36149"/>
                      <a:pt x="92842" y="71869"/>
                      <a:pt x="103170" y="223986"/>
                    </a:cubicBezTo>
                    <a:cubicBezTo>
                      <a:pt x="86349" y="368230"/>
                      <a:pt x="42604" y="645439"/>
                      <a:pt x="34390" y="871057"/>
                    </a:cubicBezTo>
                    <a:cubicBezTo>
                      <a:pt x="33673" y="1059786"/>
                      <a:pt x="98870" y="1356359"/>
                      <a:pt x="98871" y="1356359"/>
                    </a:cubicBezTo>
                    <a:lnTo>
                      <a:pt x="98871" y="1356359"/>
                    </a:lnTo>
                    <a:cubicBezTo>
                      <a:pt x="106097" y="1371109"/>
                      <a:pt x="97518" y="1390142"/>
                      <a:pt x="103170" y="1406134"/>
                    </a:cubicBezTo>
                  </a:path>
                </a:pathLst>
              </a:custGeom>
              <a:ln w="57150">
                <a:extLst>
                  <a:ext uri="{C807C97D-BFC1-408E-A445-0C87EB9F89A2}">
                    <ask:lineSketchStyleProps xmlns:ask="http://schemas.microsoft.com/office/drawing/2018/sketchyshapes" sd="1096620467">
                      <a:custGeom>
                        <a:avLst/>
                        <a:gdLst>
                          <a:gd name="connsiteX0" fmla="*/ 0 w 328553"/>
                          <a:gd name="connsiteY0" fmla="*/ 0 h 1542197"/>
                          <a:gd name="connsiteX1" fmla="*/ 327546 w 328553"/>
                          <a:gd name="connsiteY1" fmla="*/ 245660 h 1542197"/>
                          <a:gd name="connsiteX2" fmla="*/ 109182 w 328553"/>
                          <a:gd name="connsiteY2" fmla="*/ 955344 h 1542197"/>
                          <a:gd name="connsiteX3" fmla="*/ 313898 w 328553"/>
                          <a:gd name="connsiteY3" fmla="*/ 1487606 h 1542197"/>
                          <a:gd name="connsiteX4" fmla="*/ 313898 w 328553"/>
                          <a:gd name="connsiteY4" fmla="*/ 1487606 h 1542197"/>
                          <a:gd name="connsiteX5" fmla="*/ 327546 w 328553"/>
                          <a:gd name="connsiteY5" fmla="*/ 1542197 h 154219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328553" h="1542197">
                            <a:moveTo>
                              <a:pt x="0" y="0"/>
                            </a:moveTo>
                            <a:cubicBezTo>
                              <a:pt x="154674" y="43218"/>
                              <a:pt x="309349" y="86436"/>
                              <a:pt x="327546" y="245660"/>
                            </a:cubicBezTo>
                            <a:cubicBezTo>
                              <a:pt x="345743" y="404884"/>
                              <a:pt x="111457" y="748353"/>
                              <a:pt x="109182" y="955344"/>
                            </a:cubicBezTo>
                            <a:cubicBezTo>
                              <a:pt x="106907" y="1162335"/>
                              <a:pt x="313898" y="1487606"/>
                              <a:pt x="313898" y="1487606"/>
                            </a:cubicBezTo>
                            <a:lnTo>
                              <a:pt x="313898" y="1487606"/>
                            </a:lnTo>
                            <a:lnTo>
                              <a:pt x="327546" y="1542197"/>
                            </a:lnTo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IE" dirty="0"/>
              </a:p>
            </p:txBody>
          </p:sp>
        </p:grpSp>
        <p:grpSp>
          <p:nvGrpSpPr>
            <p:cNvPr id="1722" name="Group 1721">
              <a:extLst>
                <a:ext uri="{FF2B5EF4-FFF2-40B4-BE49-F238E27FC236}">
                  <a16:creationId xmlns:a16="http://schemas.microsoft.com/office/drawing/2014/main" id="{D648A8A1-C7B0-818B-6FE8-C67B424967C1}"/>
                </a:ext>
              </a:extLst>
            </p:cNvPr>
            <p:cNvGrpSpPr/>
            <p:nvPr/>
          </p:nvGrpSpPr>
          <p:grpSpPr>
            <a:xfrm>
              <a:off x="7103720" y="3499258"/>
              <a:ext cx="744249" cy="1844317"/>
              <a:chOff x="5194481" y="3385260"/>
              <a:chExt cx="1295653" cy="2520593"/>
            </a:xfrm>
          </p:grpSpPr>
          <p:grpSp>
            <p:nvGrpSpPr>
              <p:cNvPr id="1723" name="Group 1722">
                <a:extLst>
                  <a:ext uri="{FF2B5EF4-FFF2-40B4-BE49-F238E27FC236}">
                    <a16:creationId xmlns:a16="http://schemas.microsoft.com/office/drawing/2014/main" id="{222DEE48-1785-74C9-3F41-FAD291BDA4E3}"/>
                  </a:ext>
                </a:extLst>
              </p:cNvPr>
              <p:cNvGrpSpPr/>
              <p:nvPr/>
            </p:nvGrpSpPr>
            <p:grpSpPr>
              <a:xfrm rot="1267793">
                <a:off x="5334754" y="4501131"/>
                <a:ext cx="910122" cy="548910"/>
                <a:chOff x="5234866" y="4023601"/>
                <a:chExt cx="910122" cy="548910"/>
              </a:xfrm>
            </p:grpSpPr>
            <p:sp>
              <p:nvSpPr>
                <p:cNvPr id="1846" name="Oval 1845">
                  <a:extLst>
                    <a:ext uri="{FF2B5EF4-FFF2-40B4-BE49-F238E27FC236}">
                      <a16:creationId xmlns:a16="http://schemas.microsoft.com/office/drawing/2014/main" id="{5370BB10-9860-B742-C13C-C830FA0331AC}"/>
                    </a:ext>
                  </a:extLst>
                </p:cNvPr>
                <p:cNvSpPr/>
                <p:nvPr/>
              </p:nvSpPr>
              <p:spPr>
                <a:xfrm rot="3647950">
                  <a:off x="6043388" y="4023601"/>
                  <a:ext cx="101600" cy="101600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847" name="Oval 1846">
                  <a:extLst>
                    <a:ext uri="{FF2B5EF4-FFF2-40B4-BE49-F238E27FC236}">
                      <a16:creationId xmlns:a16="http://schemas.microsoft.com/office/drawing/2014/main" id="{2DA3CDEC-98F9-50C2-485F-1DBB6432296C}"/>
                    </a:ext>
                  </a:extLst>
                </p:cNvPr>
                <p:cNvSpPr/>
                <p:nvPr/>
              </p:nvSpPr>
              <p:spPr>
                <a:xfrm rot="3647950">
                  <a:off x="5952554" y="4066186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848" name="Oval 1847">
                  <a:extLst>
                    <a:ext uri="{FF2B5EF4-FFF2-40B4-BE49-F238E27FC236}">
                      <a16:creationId xmlns:a16="http://schemas.microsoft.com/office/drawing/2014/main" id="{10607227-9C65-CCE9-1EF7-E5AB8E7CE528}"/>
                    </a:ext>
                  </a:extLst>
                </p:cNvPr>
                <p:cNvSpPr/>
                <p:nvPr/>
              </p:nvSpPr>
              <p:spPr>
                <a:xfrm rot="3647950">
                  <a:off x="5863866" y="4115754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849" name="Oval 1848">
                  <a:extLst>
                    <a:ext uri="{FF2B5EF4-FFF2-40B4-BE49-F238E27FC236}">
                      <a16:creationId xmlns:a16="http://schemas.microsoft.com/office/drawing/2014/main" id="{CBC4E002-B322-7948-5FD6-6DC86AC239E7}"/>
                    </a:ext>
                  </a:extLst>
                </p:cNvPr>
                <p:cNvSpPr/>
                <p:nvPr/>
              </p:nvSpPr>
              <p:spPr>
                <a:xfrm rot="3647950">
                  <a:off x="5775177" y="4165322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850" name="Oval 1849">
                  <a:extLst>
                    <a:ext uri="{FF2B5EF4-FFF2-40B4-BE49-F238E27FC236}">
                      <a16:creationId xmlns:a16="http://schemas.microsoft.com/office/drawing/2014/main" id="{0CD89B4D-83A6-40DA-50BF-E8F9A7B14D5D}"/>
                    </a:ext>
                  </a:extLst>
                </p:cNvPr>
                <p:cNvSpPr/>
                <p:nvPr/>
              </p:nvSpPr>
              <p:spPr>
                <a:xfrm rot="3647950">
                  <a:off x="5686489" y="4214890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851" name="Oval 1850">
                  <a:extLst>
                    <a:ext uri="{FF2B5EF4-FFF2-40B4-BE49-F238E27FC236}">
                      <a16:creationId xmlns:a16="http://schemas.microsoft.com/office/drawing/2014/main" id="{052710BD-3968-039D-2BF2-7C5192957115}"/>
                    </a:ext>
                  </a:extLst>
                </p:cNvPr>
                <p:cNvSpPr/>
                <p:nvPr/>
              </p:nvSpPr>
              <p:spPr>
                <a:xfrm rot="3647950">
                  <a:off x="5597801" y="4264458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852" name="Oval 1851">
                  <a:extLst>
                    <a:ext uri="{FF2B5EF4-FFF2-40B4-BE49-F238E27FC236}">
                      <a16:creationId xmlns:a16="http://schemas.microsoft.com/office/drawing/2014/main" id="{17E13EBE-7B4B-4710-9E37-46FB02FDF8C5}"/>
                    </a:ext>
                  </a:extLst>
                </p:cNvPr>
                <p:cNvSpPr/>
                <p:nvPr/>
              </p:nvSpPr>
              <p:spPr>
                <a:xfrm rot="3647950">
                  <a:off x="5509113" y="4314026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853" name="Oval 1852">
                  <a:extLst>
                    <a:ext uri="{FF2B5EF4-FFF2-40B4-BE49-F238E27FC236}">
                      <a16:creationId xmlns:a16="http://schemas.microsoft.com/office/drawing/2014/main" id="{82634E68-51DF-458E-D9CD-DF3607E34A33}"/>
                    </a:ext>
                  </a:extLst>
                </p:cNvPr>
                <p:cNvSpPr/>
                <p:nvPr/>
              </p:nvSpPr>
              <p:spPr>
                <a:xfrm rot="3647950">
                  <a:off x="5420425" y="4363593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854" name="Oval 1853">
                  <a:extLst>
                    <a:ext uri="{FF2B5EF4-FFF2-40B4-BE49-F238E27FC236}">
                      <a16:creationId xmlns:a16="http://schemas.microsoft.com/office/drawing/2014/main" id="{8E372342-EDB5-C143-4CEE-1EA61EFD50E3}"/>
                    </a:ext>
                  </a:extLst>
                </p:cNvPr>
                <p:cNvSpPr/>
                <p:nvPr/>
              </p:nvSpPr>
              <p:spPr>
                <a:xfrm rot="3647950">
                  <a:off x="5331737" y="4413161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855" name="Oval 1854">
                  <a:extLst>
                    <a:ext uri="{FF2B5EF4-FFF2-40B4-BE49-F238E27FC236}">
                      <a16:creationId xmlns:a16="http://schemas.microsoft.com/office/drawing/2014/main" id="{75D417C4-5874-4210-419D-83BC532DE67D}"/>
                    </a:ext>
                  </a:extLst>
                </p:cNvPr>
                <p:cNvSpPr/>
                <p:nvPr/>
              </p:nvSpPr>
              <p:spPr>
                <a:xfrm rot="3647950">
                  <a:off x="5243048" y="4462729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1724" name="Group 1723">
                <a:extLst>
                  <a:ext uri="{FF2B5EF4-FFF2-40B4-BE49-F238E27FC236}">
                    <a16:creationId xmlns:a16="http://schemas.microsoft.com/office/drawing/2014/main" id="{227F9A77-FA38-F67C-B88D-F95CCE58EFE7}"/>
                  </a:ext>
                </a:extLst>
              </p:cNvPr>
              <p:cNvGrpSpPr/>
              <p:nvPr/>
            </p:nvGrpSpPr>
            <p:grpSpPr>
              <a:xfrm rot="1839962">
                <a:off x="5194481" y="5268151"/>
                <a:ext cx="974597" cy="548910"/>
                <a:chOff x="5234866" y="4023601"/>
                <a:chExt cx="910122" cy="548910"/>
              </a:xfrm>
            </p:grpSpPr>
            <p:sp>
              <p:nvSpPr>
                <p:cNvPr id="1836" name="Oval 1835">
                  <a:extLst>
                    <a:ext uri="{FF2B5EF4-FFF2-40B4-BE49-F238E27FC236}">
                      <a16:creationId xmlns:a16="http://schemas.microsoft.com/office/drawing/2014/main" id="{3ECF97EF-C615-397E-B782-8219788FEF7E}"/>
                    </a:ext>
                  </a:extLst>
                </p:cNvPr>
                <p:cNvSpPr/>
                <p:nvPr/>
              </p:nvSpPr>
              <p:spPr>
                <a:xfrm rot="3647950">
                  <a:off x="6043388" y="4023601"/>
                  <a:ext cx="101600" cy="101600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837" name="Oval 1836">
                  <a:extLst>
                    <a:ext uri="{FF2B5EF4-FFF2-40B4-BE49-F238E27FC236}">
                      <a16:creationId xmlns:a16="http://schemas.microsoft.com/office/drawing/2014/main" id="{7567E120-4E2E-AF39-C584-BF29207DC4C9}"/>
                    </a:ext>
                  </a:extLst>
                </p:cNvPr>
                <p:cNvSpPr/>
                <p:nvPr/>
              </p:nvSpPr>
              <p:spPr>
                <a:xfrm rot="3647950">
                  <a:off x="5952554" y="4066186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838" name="Oval 1837">
                  <a:extLst>
                    <a:ext uri="{FF2B5EF4-FFF2-40B4-BE49-F238E27FC236}">
                      <a16:creationId xmlns:a16="http://schemas.microsoft.com/office/drawing/2014/main" id="{A5C9D494-5325-675D-A769-3B3C544BBC6F}"/>
                    </a:ext>
                  </a:extLst>
                </p:cNvPr>
                <p:cNvSpPr/>
                <p:nvPr/>
              </p:nvSpPr>
              <p:spPr>
                <a:xfrm rot="3647950">
                  <a:off x="5863866" y="4115754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839" name="Oval 1838">
                  <a:extLst>
                    <a:ext uri="{FF2B5EF4-FFF2-40B4-BE49-F238E27FC236}">
                      <a16:creationId xmlns:a16="http://schemas.microsoft.com/office/drawing/2014/main" id="{94747141-3B2B-55B3-2B86-0835CE7B4D0E}"/>
                    </a:ext>
                  </a:extLst>
                </p:cNvPr>
                <p:cNvSpPr/>
                <p:nvPr/>
              </p:nvSpPr>
              <p:spPr>
                <a:xfrm rot="3647950">
                  <a:off x="5775177" y="4165322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840" name="Oval 1839">
                  <a:extLst>
                    <a:ext uri="{FF2B5EF4-FFF2-40B4-BE49-F238E27FC236}">
                      <a16:creationId xmlns:a16="http://schemas.microsoft.com/office/drawing/2014/main" id="{A6199B0E-9C2A-6273-A947-5167E2420C9A}"/>
                    </a:ext>
                  </a:extLst>
                </p:cNvPr>
                <p:cNvSpPr/>
                <p:nvPr/>
              </p:nvSpPr>
              <p:spPr>
                <a:xfrm rot="3647950">
                  <a:off x="5686489" y="4214890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841" name="Oval 1840">
                  <a:extLst>
                    <a:ext uri="{FF2B5EF4-FFF2-40B4-BE49-F238E27FC236}">
                      <a16:creationId xmlns:a16="http://schemas.microsoft.com/office/drawing/2014/main" id="{5C90FA96-4814-1B66-F12C-B23FFDF75546}"/>
                    </a:ext>
                  </a:extLst>
                </p:cNvPr>
                <p:cNvSpPr/>
                <p:nvPr/>
              </p:nvSpPr>
              <p:spPr>
                <a:xfrm rot="3647950">
                  <a:off x="5597801" y="4264458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842" name="Oval 1841">
                  <a:extLst>
                    <a:ext uri="{FF2B5EF4-FFF2-40B4-BE49-F238E27FC236}">
                      <a16:creationId xmlns:a16="http://schemas.microsoft.com/office/drawing/2014/main" id="{FCB3F02E-16E2-439C-10C3-3C97D19292CD}"/>
                    </a:ext>
                  </a:extLst>
                </p:cNvPr>
                <p:cNvSpPr/>
                <p:nvPr/>
              </p:nvSpPr>
              <p:spPr>
                <a:xfrm rot="3647950">
                  <a:off x="5509113" y="4314026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843" name="Oval 1842">
                  <a:extLst>
                    <a:ext uri="{FF2B5EF4-FFF2-40B4-BE49-F238E27FC236}">
                      <a16:creationId xmlns:a16="http://schemas.microsoft.com/office/drawing/2014/main" id="{975FCFD7-0DBE-BFD4-7F09-1DD7BDA38A8E}"/>
                    </a:ext>
                  </a:extLst>
                </p:cNvPr>
                <p:cNvSpPr/>
                <p:nvPr/>
              </p:nvSpPr>
              <p:spPr>
                <a:xfrm rot="3647950">
                  <a:off x="5420425" y="4363593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844" name="Oval 1843">
                  <a:extLst>
                    <a:ext uri="{FF2B5EF4-FFF2-40B4-BE49-F238E27FC236}">
                      <a16:creationId xmlns:a16="http://schemas.microsoft.com/office/drawing/2014/main" id="{A507538E-D607-398E-3C98-B172B099FCE6}"/>
                    </a:ext>
                  </a:extLst>
                </p:cNvPr>
                <p:cNvSpPr/>
                <p:nvPr/>
              </p:nvSpPr>
              <p:spPr>
                <a:xfrm rot="3647950">
                  <a:off x="5331737" y="4413161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845" name="Oval 1844">
                  <a:extLst>
                    <a:ext uri="{FF2B5EF4-FFF2-40B4-BE49-F238E27FC236}">
                      <a16:creationId xmlns:a16="http://schemas.microsoft.com/office/drawing/2014/main" id="{4D3BBCE1-AC9A-C0A8-67E1-267EB27CAF3D}"/>
                    </a:ext>
                  </a:extLst>
                </p:cNvPr>
                <p:cNvSpPr/>
                <p:nvPr/>
              </p:nvSpPr>
              <p:spPr>
                <a:xfrm rot="3647950">
                  <a:off x="5243048" y="4462729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1725" name="Group 1724">
                <a:extLst>
                  <a:ext uri="{FF2B5EF4-FFF2-40B4-BE49-F238E27FC236}">
                    <a16:creationId xmlns:a16="http://schemas.microsoft.com/office/drawing/2014/main" id="{94B9FE33-DD82-6EE9-E0BF-9B37752770E4}"/>
                  </a:ext>
                </a:extLst>
              </p:cNvPr>
              <p:cNvGrpSpPr/>
              <p:nvPr/>
            </p:nvGrpSpPr>
            <p:grpSpPr>
              <a:xfrm rot="1839962">
                <a:off x="5302516" y="5150475"/>
                <a:ext cx="974597" cy="548910"/>
                <a:chOff x="5234866" y="4023601"/>
                <a:chExt cx="910122" cy="548910"/>
              </a:xfrm>
            </p:grpSpPr>
            <p:sp>
              <p:nvSpPr>
                <p:cNvPr id="1826" name="Oval 1825">
                  <a:extLst>
                    <a:ext uri="{FF2B5EF4-FFF2-40B4-BE49-F238E27FC236}">
                      <a16:creationId xmlns:a16="http://schemas.microsoft.com/office/drawing/2014/main" id="{A8793E2C-9884-86E2-8FBA-07385AA77D13}"/>
                    </a:ext>
                  </a:extLst>
                </p:cNvPr>
                <p:cNvSpPr/>
                <p:nvPr/>
              </p:nvSpPr>
              <p:spPr>
                <a:xfrm rot="3647950">
                  <a:off x="6043388" y="4023601"/>
                  <a:ext cx="101600" cy="101600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827" name="Oval 1826">
                  <a:extLst>
                    <a:ext uri="{FF2B5EF4-FFF2-40B4-BE49-F238E27FC236}">
                      <a16:creationId xmlns:a16="http://schemas.microsoft.com/office/drawing/2014/main" id="{21F5BC15-04E0-AA6D-87F3-4CFC8AE36582}"/>
                    </a:ext>
                  </a:extLst>
                </p:cNvPr>
                <p:cNvSpPr/>
                <p:nvPr/>
              </p:nvSpPr>
              <p:spPr>
                <a:xfrm rot="3647950">
                  <a:off x="5952554" y="4066186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828" name="Oval 1827">
                  <a:extLst>
                    <a:ext uri="{FF2B5EF4-FFF2-40B4-BE49-F238E27FC236}">
                      <a16:creationId xmlns:a16="http://schemas.microsoft.com/office/drawing/2014/main" id="{DBAA14A8-E6DB-5D57-3F86-4D56902589F7}"/>
                    </a:ext>
                  </a:extLst>
                </p:cNvPr>
                <p:cNvSpPr/>
                <p:nvPr/>
              </p:nvSpPr>
              <p:spPr>
                <a:xfrm rot="3647950">
                  <a:off x="5863866" y="4115754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829" name="Oval 1828">
                  <a:extLst>
                    <a:ext uri="{FF2B5EF4-FFF2-40B4-BE49-F238E27FC236}">
                      <a16:creationId xmlns:a16="http://schemas.microsoft.com/office/drawing/2014/main" id="{397462F3-79B5-FA18-137D-2FD04F8EA3D9}"/>
                    </a:ext>
                  </a:extLst>
                </p:cNvPr>
                <p:cNvSpPr/>
                <p:nvPr/>
              </p:nvSpPr>
              <p:spPr>
                <a:xfrm rot="3647950">
                  <a:off x="5775177" y="4165322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830" name="Oval 1829">
                  <a:extLst>
                    <a:ext uri="{FF2B5EF4-FFF2-40B4-BE49-F238E27FC236}">
                      <a16:creationId xmlns:a16="http://schemas.microsoft.com/office/drawing/2014/main" id="{B4199AA2-6ADC-0478-A0F6-1BB2349EE6FC}"/>
                    </a:ext>
                  </a:extLst>
                </p:cNvPr>
                <p:cNvSpPr/>
                <p:nvPr/>
              </p:nvSpPr>
              <p:spPr>
                <a:xfrm rot="3647950">
                  <a:off x="5686489" y="4214890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831" name="Oval 1830">
                  <a:extLst>
                    <a:ext uri="{FF2B5EF4-FFF2-40B4-BE49-F238E27FC236}">
                      <a16:creationId xmlns:a16="http://schemas.microsoft.com/office/drawing/2014/main" id="{EEEF2A47-3FE2-6E58-A116-56993EEDAE63}"/>
                    </a:ext>
                  </a:extLst>
                </p:cNvPr>
                <p:cNvSpPr/>
                <p:nvPr/>
              </p:nvSpPr>
              <p:spPr>
                <a:xfrm rot="3647950">
                  <a:off x="5597801" y="4264458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832" name="Oval 1831">
                  <a:extLst>
                    <a:ext uri="{FF2B5EF4-FFF2-40B4-BE49-F238E27FC236}">
                      <a16:creationId xmlns:a16="http://schemas.microsoft.com/office/drawing/2014/main" id="{051F4B01-CAB6-43EB-A856-6B888812DAE5}"/>
                    </a:ext>
                  </a:extLst>
                </p:cNvPr>
                <p:cNvSpPr/>
                <p:nvPr/>
              </p:nvSpPr>
              <p:spPr>
                <a:xfrm rot="3647950">
                  <a:off x="5509113" y="4314026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833" name="Oval 1832">
                  <a:extLst>
                    <a:ext uri="{FF2B5EF4-FFF2-40B4-BE49-F238E27FC236}">
                      <a16:creationId xmlns:a16="http://schemas.microsoft.com/office/drawing/2014/main" id="{13C38F4F-0F0D-4FCD-E660-748A287617EA}"/>
                    </a:ext>
                  </a:extLst>
                </p:cNvPr>
                <p:cNvSpPr/>
                <p:nvPr/>
              </p:nvSpPr>
              <p:spPr>
                <a:xfrm rot="3647950">
                  <a:off x="5420425" y="4363593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834" name="Oval 1833">
                  <a:extLst>
                    <a:ext uri="{FF2B5EF4-FFF2-40B4-BE49-F238E27FC236}">
                      <a16:creationId xmlns:a16="http://schemas.microsoft.com/office/drawing/2014/main" id="{131DDB9C-3606-CF19-E69E-3F1E6289C528}"/>
                    </a:ext>
                  </a:extLst>
                </p:cNvPr>
                <p:cNvSpPr/>
                <p:nvPr/>
              </p:nvSpPr>
              <p:spPr>
                <a:xfrm rot="3647950">
                  <a:off x="5331737" y="4413161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835" name="Oval 1834">
                  <a:extLst>
                    <a:ext uri="{FF2B5EF4-FFF2-40B4-BE49-F238E27FC236}">
                      <a16:creationId xmlns:a16="http://schemas.microsoft.com/office/drawing/2014/main" id="{F039118A-B0E9-AC91-4AE2-2988E3602504}"/>
                    </a:ext>
                  </a:extLst>
                </p:cNvPr>
                <p:cNvSpPr/>
                <p:nvPr/>
              </p:nvSpPr>
              <p:spPr>
                <a:xfrm rot="3647950">
                  <a:off x="5243048" y="4462729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1726" name="Group 1725">
                <a:extLst>
                  <a:ext uri="{FF2B5EF4-FFF2-40B4-BE49-F238E27FC236}">
                    <a16:creationId xmlns:a16="http://schemas.microsoft.com/office/drawing/2014/main" id="{927B14F8-51FE-9AC3-3969-EF4D11B1F201}"/>
                  </a:ext>
                </a:extLst>
              </p:cNvPr>
              <p:cNvGrpSpPr/>
              <p:nvPr/>
            </p:nvGrpSpPr>
            <p:grpSpPr>
              <a:xfrm rot="1665381">
                <a:off x="5267960" y="4989230"/>
                <a:ext cx="910122" cy="548910"/>
                <a:chOff x="5234866" y="4023601"/>
                <a:chExt cx="910122" cy="548910"/>
              </a:xfrm>
            </p:grpSpPr>
            <p:sp>
              <p:nvSpPr>
                <p:cNvPr id="1816" name="Oval 1815">
                  <a:extLst>
                    <a:ext uri="{FF2B5EF4-FFF2-40B4-BE49-F238E27FC236}">
                      <a16:creationId xmlns:a16="http://schemas.microsoft.com/office/drawing/2014/main" id="{82A7E93E-45D5-AE8D-2B4E-600CDD759651}"/>
                    </a:ext>
                  </a:extLst>
                </p:cNvPr>
                <p:cNvSpPr/>
                <p:nvPr/>
              </p:nvSpPr>
              <p:spPr>
                <a:xfrm rot="3647950">
                  <a:off x="6043388" y="4023601"/>
                  <a:ext cx="101600" cy="101600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817" name="Oval 1816">
                  <a:extLst>
                    <a:ext uri="{FF2B5EF4-FFF2-40B4-BE49-F238E27FC236}">
                      <a16:creationId xmlns:a16="http://schemas.microsoft.com/office/drawing/2014/main" id="{24D32950-E6C5-F259-752C-89B4664A7286}"/>
                    </a:ext>
                  </a:extLst>
                </p:cNvPr>
                <p:cNvSpPr/>
                <p:nvPr/>
              </p:nvSpPr>
              <p:spPr>
                <a:xfrm rot="3647950">
                  <a:off x="5952554" y="4066186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818" name="Oval 1817">
                  <a:extLst>
                    <a:ext uri="{FF2B5EF4-FFF2-40B4-BE49-F238E27FC236}">
                      <a16:creationId xmlns:a16="http://schemas.microsoft.com/office/drawing/2014/main" id="{650CF9EA-1754-712F-3A9B-94E973D0489C}"/>
                    </a:ext>
                  </a:extLst>
                </p:cNvPr>
                <p:cNvSpPr/>
                <p:nvPr/>
              </p:nvSpPr>
              <p:spPr>
                <a:xfrm rot="3647950">
                  <a:off x="5863866" y="4115754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819" name="Oval 1818">
                  <a:extLst>
                    <a:ext uri="{FF2B5EF4-FFF2-40B4-BE49-F238E27FC236}">
                      <a16:creationId xmlns:a16="http://schemas.microsoft.com/office/drawing/2014/main" id="{C8EDD4ED-38A0-B2A1-34F0-B61A35DA2D40}"/>
                    </a:ext>
                  </a:extLst>
                </p:cNvPr>
                <p:cNvSpPr/>
                <p:nvPr/>
              </p:nvSpPr>
              <p:spPr>
                <a:xfrm rot="3647950">
                  <a:off x="5775177" y="4165322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820" name="Oval 1819">
                  <a:extLst>
                    <a:ext uri="{FF2B5EF4-FFF2-40B4-BE49-F238E27FC236}">
                      <a16:creationId xmlns:a16="http://schemas.microsoft.com/office/drawing/2014/main" id="{178AE6C5-690C-C4AF-381F-6B7BEE364DDA}"/>
                    </a:ext>
                  </a:extLst>
                </p:cNvPr>
                <p:cNvSpPr/>
                <p:nvPr/>
              </p:nvSpPr>
              <p:spPr>
                <a:xfrm rot="3647950">
                  <a:off x="5686489" y="4214890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821" name="Oval 1820">
                  <a:extLst>
                    <a:ext uri="{FF2B5EF4-FFF2-40B4-BE49-F238E27FC236}">
                      <a16:creationId xmlns:a16="http://schemas.microsoft.com/office/drawing/2014/main" id="{9FE1CA07-2021-AF92-0D5F-F2EC1D34E975}"/>
                    </a:ext>
                  </a:extLst>
                </p:cNvPr>
                <p:cNvSpPr/>
                <p:nvPr/>
              </p:nvSpPr>
              <p:spPr>
                <a:xfrm rot="3647950">
                  <a:off x="5597801" y="4264458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822" name="Oval 1821">
                  <a:extLst>
                    <a:ext uri="{FF2B5EF4-FFF2-40B4-BE49-F238E27FC236}">
                      <a16:creationId xmlns:a16="http://schemas.microsoft.com/office/drawing/2014/main" id="{C435CA32-CAA0-2C63-0FF1-8D9879042935}"/>
                    </a:ext>
                  </a:extLst>
                </p:cNvPr>
                <p:cNvSpPr/>
                <p:nvPr/>
              </p:nvSpPr>
              <p:spPr>
                <a:xfrm rot="3647950">
                  <a:off x="5509113" y="4314026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823" name="Oval 1822">
                  <a:extLst>
                    <a:ext uri="{FF2B5EF4-FFF2-40B4-BE49-F238E27FC236}">
                      <a16:creationId xmlns:a16="http://schemas.microsoft.com/office/drawing/2014/main" id="{0622AB0F-3ED5-0FC6-6F05-04640D0BE0BE}"/>
                    </a:ext>
                  </a:extLst>
                </p:cNvPr>
                <p:cNvSpPr/>
                <p:nvPr/>
              </p:nvSpPr>
              <p:spPr>
                <a:xfrm rot="3647950">
                  <a:off x="5420425" y="4363593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824" name="Oval 1823">
                  <a:extLst>
                    <a:ext uri="{FF2B5EF4-FFF2-40B4-BE49-F238E27FC236}">
                      <a16:creationId xmlns:a16="http://schemas.microsoft.com/office/drawing/2014/main" id="{FC05D2C9-3C57-824A-D4BF-DE684D33B0DF}"/>
                    </a:ext>
                  </a:extLst>
                </p:cNvPr>
                <p:cNvSpPr/>
                <p:nvPr/>
              </p:nvSpPr>
              <p:spPr>
                <a:xfrm rot="3647950">
                  <a:off x="5331737" y="4413161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825" name="Oval 1824">
                  <a:extLst>
                    <a:ext uri="{FF2B5EF4-FFF2-40B4-BE49-F238E27FC236}">
                      <a16:creationId xmlns:a16="http://schemas.microsoft.com/office/drawing/2014/main" id="{00D90071-74DA-3D31-91DB-AAFA7B65DBD8}"/>
                    </a:ext>
                  </a:extLst>
                </p:cNvPr>
                <p:cNvSpPr/>
                <p:nvPr/>
              </p:nvSpPr>
              <p:spPr>
                <a:xfrm rot="3647950">
                  <a:off x="5243048" y="4462729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1727" name="Group 1726">
                <a:extLst>
                  <a:ext uri="{FF2B5EF4-FFF2-40B4-BE49-F238E27FC236}">
                    <a16:creationId xmlns:a16="http://schemas.microsoft.com/office/drawing/2014/main" id="{A2F91087-B77B-C1D9-04D0-4D74D85D6ECF}"/>
                  </a:ext>
                </a:extLst>
              </p:cNvPr>
              <p:cNvGrpSpPr/>
              <p:nvPr/>
            </p:nvGrpSpPr>
            <p:grpSpPr>
              <a:xfrm rot="1665381">
                <a:off x="5292686" y="4689383"/>
                <a:ext cx="910122" cy="548910"/>
                <a:chOff x="5234866" y="4023601"/>
                <a:chExt cx="910122" cy="548910"/>
              </a:xfrm>
            </p:grpSpPr>
            <p:sp>
              <p:nvSpPr>
                <p:cNvPr id="1806" name="Oval 1805">
                  <a:extLst>
                    <a:ext uri="{FF2B5EF4-FFF2-40B4-BE49-F238E27FC236}">
                      <a16:creationId xmlns:a16="http://schemas.microsoft.com/office/drawing/2014/main" id="{9A920095-84EB-2AA4-253B-FEDB2D18FA7B}"/>
                    </a:ext>
                  </a:extLst>
                </p:cNvPr>
                <p:cNvSpPr/>
                <p:nvPr/>
              </p:nvSpPr>
              <p:spPr>
                <a:xfrm rot="3647950">
                  <a:off x="6043388" y="4023601"/>
                  <a:ext cx="101600" cy="101600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807" name="Oval 1806">
                  <a:extLst>
                    <a:ext uri="{FF2B5EF4-FFF2-40B4-BE49-F238E27FC236}">
                      <a16:creationId xmlns:a16="http://schemas.microsoft.com/office/drawing/2014/main" id="{6491943A-8E01-BB3A-BFE1-5AE3BED9B2F6}"/>
                    </a:ext>
                  </a:extLst>
                </p:cNvPr>
                <p:cNvSpPr/>
                <p:nvPr/>
              </p:nvSpPr>
              <p:spPr>
                <a:xfrm rot="3647950">
                  <a:off x="5952554" y="4066186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808" name="Oval 1807">
                  <a:extLst>
                    <a:ext uri="{FF2B5EF4-FFF2-40B4-BE49-F238E27FC236}">
                      <a16:creationId xmlns:a16="http://schemas.microsoft.com/office/drawing/2014/main" id="{9BAFAE76-E07A-19F9-BBCA-FAE5EF83AC88}"/>
                    </a:ext>
                  </a:extLst>
                </p:cNvPr>
                <p:cNvSpPr/>
                <p:nvPr/>
              </p:nvSpPr>
              <p:spPr>
                <a:xfrm rot="3647950">
                  <a:off x="5863866" y="4115754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809" name="Oval 1808">
                  <a:extLst>
                    <a:ext uri="{FF2B5EF4-FFF2-40B4-BE49-F238E27FC236}">
                      <a16:creationId xmlns:a16="http://schemas.microsoft.com/office/drawing/2014/main" id="{C6E24B87-EB37-EEF9-D33C-D0A8798F28C7}"/>
                    </a:ext>
                  </a:extLst>
                </p:cNvPr>
                <p:cNvSpPr/>
                <p:nvPr/>
              </p:nvSpPr>
              <p:spPr>
                <a:xfrm rot="3647950">
                  <a:off x="5775177" y="4165322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810" name="Oval 1809">
                  <a:extLst>
                    <a:ext uri="{FF2B5EF4-FFF2-40B4-BE49-F238E27FC236}">
                      <a16:creationId xmlns:a16="http://schemas.microsoft.com/office/drawing/2014/main" id="{F4C63378-9503-2FE3-5EA2-C17DE51CAD48}"/>
                    </a:ext>
                  </a:extLst>
                </p:cNvPr>
                <p:cNvSpPr/>
                <p:nvPr/>
              </p:nvSpPr>
              <p:spPr>
                <a:xfrm rot="3647950">
                  <a:off x="5686489" y="4214890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811" name="Oval 1810">
                  <a:extLst>
                    <a:ext uri="{FF2B5EF4-FFF2-40B4-BE49-F238E27FC236}">
                      <a16:creationId xmlns:a16="http://schemas.microsoft.com/office/drawing/2014/main" id="{CC257C40-A8A9-3ADD-EC5E-7840A8AF1F7A}"/>
                    </a:ext>
                  </a:extLst>
                </p:cNvPr>
                <p:cNvSpPr/>
                <p:nvPr/>
              </p:nvSpPr>
              <p:spPr>
                <a:xfrm rot="3647950">
                  <a:off x="5597801" y="4264458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812" name="Oval 1811">
                  <a:extLst>
                    <a:ext uri="{FF2B5EF4-FFF2-40B4-BE49-F238E27FC236}">
                      <a16:creationId xmlns:a16="http://schemas.microsoft.com/office/drawing/2014/main" id="{6AD5A684-3055-F112-BB09-B3ABDD96B0CB}"/>
                    </a:ext>
                  </a:extLst>
                </p:cNvPr>
                <p:cNvSpPr/>
                <p:nvPr/>
              </p:nvSpPr>
              <p:spPr>
                <a:xfrm rot="3647950">
                  <a:off x="5509113" y="4314026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813" name="Oval 1812">
                  <a:extLst>
                    <a:ext uri="{FF2B5EF4-FFF2-40B4-BE49-F238E27FC236}">
                      <a16:creationId xmlns:a16="http://schemas.microsoft.com/office/drawing/2014/main" id="{616C4B24-04C4-3A22-C254-CB0850F3FCA9}"/>
                    </a:ext>
                  </a:extLst>
                </p:cNvPr>
                <p:cNvSpPr/>
                <p:nvPr/>
              </p:nvSpPr>
              <p:spPr>
                <a:xfrm rot="3647950">
                  <a:off x="5420425" y="4363593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814" name="Oval 1813">
                  <a:extLst>
                    <a:ext uri="{FF2B5EF4-FFF2-40B4-BE49-F238E27FC236}">
                      <a16:creationId xmlns:a16="http://schemas.microsoft.com/office/drawing/2014/main" id="{AE7FF3E8-E995-6E19-8C3B-E07DA8C9C3EB}"/>
                    </a:ext>
                  </a:extLst>
                </p:cNvPr>
                <p:cNvSpPr/>
                <p:nvPr/>
              </p:nvSpPr>
              <p:spPr>
                <a:xfrm rot="3647950">
                  <a:off x="5331737" y="4413161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815" name="Oval 1814">
                  <a:extLst>
                    <a:ext uri="{FF2B5EF4-FFF2-40B4-BE49-F238E27FC236}">
                      <a16:creationId xmlns:a16="http://schemas.microsoft.com/office/drawing/2014/main" id="{43B49DC1-FE4B-00C8-90DB-AD764078ED05}"/>
                    </a:ext>
                  </a:extLst>
                </p:cNvPr>
                <p:cNvSpPr/>
                <p:nvPr/>
              </p:nvSpPr>
              <p:spPr>
                <a:xfrm rot="3647950">
                  <a:off x="5243048" y="4462729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1728" name="Group 1727">
                <a:extLst>
                  <a:ext uri="{FF2B5EF4-FFF2-40B4-BE49-F238E27FC236}">
                    <a16:creationId xmlns:a16="http://schemas.microsoft.com/office/drawing/2014/main" id="{DFC8F8AB-83FA-6190-B9A6-B7F067E1756A}"/>
                  </a:ext>
                </a:extLst>
              </p:cNvPr>
              <p:cNvGrpSpPr/>
              <p:nvPr/>
            </p:nvGrpSpPr>
            <p:grpSpPr>
              <a:xfrm rot="1665381">
                <a:off x="5334755" y="4845432"/>
                <a:ext cx="910122" cy="548910"/>
                <a:chOff x="5234866" y="4023601"/>
                <a:chExt cx="910122" cy="548910"/>
              </a:xfrm>
            </p:grpSpPr>
            <p:sp>
              <p:nvSpPr>
                <p:cNvPr id="1796" name="Oval 1795">
                  <a:extLst>
                    <a:ext uri="{FF2B5EF4-FFF2-40B4-BE49-F238E27FC236}">
                      <a16:creationId xmlns:a16="http://schemas.microsoft.com/office/drawing/2014/main" id="{9F13F354-98AC-01E4-6072-42F694CF73BD}"/>
                    </a:ext>
                  </a:extLst>
                </p:cNvPr>
                <p:cNvSpPr/>
                <p:nvPr/>
              </p:nvSpPr>
              <p:spPr>
                <a:xfrm rot="3647950">
                  <a:off x="6043388" y="4023601"/>
                  <a:ext cx="101600" cy="101600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797" name="Oval 1796">
                  <a:extLst>
                    <a:ext uri="{FF2B5EF4-FFF2-40B4-BE49-F238E27FC236}">
                      <a16:creationId xmlns:a16="http://schemas.microsoft.com/office/drawing/2014/main" id="{E64F819B-79AD-4C99-E6F4-4E3FE55B7E31}"/>
                    </a:ext>
                  </a:extLst>
                </p:cNvPr>
                <p:cNvSpPr/>
                <p:nvPr/>
              </p:nvSpPr>
              <p:spPr>
                <a:xfrm rot="3647950">
                  <a:off x="5952554" y="4066186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798" name="Oval 1797">
                  <a:extLst>
                    <a:ext uri="{FF2B5EF4-FFF2-40B4-BE49-F238E27FC236}">
                      <a16:creationId xmlns:a16="http://schemas.microsoft.com/office/drawing/2014/main" id="{13AE6A08-AFD9-A09D-3FCA-331111C91D02}"/>
                    </a:ext>
                  </a:extLst>
                </p:cNvPr>
                <p:cNvSpPr/>
                <p:nvPr/>
              </p:nvSpPr>
              <p:spPr>
                <a:xfrm rot="3647950">
                  <a:off x="5863866" y="4115754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799" name="Oval 1798">
                  <a:extLst>
                    <a:ext uri="{FF2B5EF4-FFF2-40B4-BE49-F238E27FC236}">
                      <a16:creationId xmlns:a16="http://schemas.microsoft.com/office/drawing/2014/main" id="{CD58FAF2-171C-4A10-D7AB-D260101B9209}"/>
                    </a:ext>
                  </a:extLst>
                </p:cNvPr>
                <p:cNvSpPr/>
                <p:nvPr/>
              </p:nvSpPr>
              <p:spPr>
                <a:xfrm rot="3647950">
                  <a:off x="5775177" y="4165322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800" name="Oval 1799">
                  <a:extLst>
                    <a:ext uri="{FF2B5EF4-FFF2-40B4-BE49-F238E27FC236}">
                      <a16:creationId xmlns:a16="http://schemas.microsoft.com/office/drawing/2014/main" id="{3D2F9C59-B5DB-4F30-D1E6-CB6F470619C3}"/>
                    </a:ext>
                  </a:extLst>
                </p:cNvPr>
                <p:cNvSpPr/>
                <p:nvPr/>
              </p:nvSpPr>
              <p:spPr>
                <a:xfrm rot="3647950">
                  <a:off x="5686489" y="4214890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801" name="Oval 1800">
                  <a:extLst>
                    <a:ext uri="{FF2B5EF4-FFF2-40B4-BE49-F238E27FC236}">
                      <a16:creationId xmlns:a16="http://schemas.microsoft.com/office/drawing/2014/main" id="{E14BC088-B9A7-B486-52EB-C5D3FAFFD935}"/>
                    </a:ext>
                  </a:extLst>
                </p:cNvPr>
                <p:cNvSpPr/>
                <p:nvPr/>
              </p:nvSpPr>
              <p:spPr>
                <a:xfrm rot="3647950">
                  <a:off x="5597801" y="4264458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802" name="Oval 1801">
                  <a:extLst>
                    <a:ext uri="{FF2B5EF4-FFF2-40B4-BE49-F238E27FC236}">
                      <a16:creationId xmlns:a16="http://schemas.microsoft.com/office/drawing/2014/main" id="{63C41D2D-F72C-F57B-BAB7-7FC8C547B3B6}"/>
                    </a:ext>
                  </a:extLst>
                </p:cNvPr>
                <p:cNvSpPr/>
                <p:nvPr/>
              </p:nvSpPr>
              <p:spPr>
                <a:xfrm rot="3647950">
                  <a:off x="5509113" y="4314026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803" name="Oval 1802">
                  <a:extLst>
                    <a:ext uri="{FF2B5EF4-FFF2-40B4-BE49-F238E27FC236}">
                      <a16:creationId xmlns:a16="http://schemas.microsoft.com/office/drawing/2014/main" id="{780EE0E4-B572-5AA7-8C86-11E4D4A38333}"/>
                    </a:ext>
                  </a:extLst>
                </p:cNvPr>
                <p:cNvSpPr/>
                <p:nvPr/>
              </p:nvSpPr>
              <p:spPr>
                <a:xfrm rot="3647950">
                  <a:off x="5420425" y="4363593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804" name="Oval 1803">
                  <a:extLst>
                    <a:ext uri="{FF2B5EF4-FFF2-40B4-BE49-F238E27FC236}">
                      <a16:creationId xmlns:a16="http://schemas.microsoft.com/office/drawing/2014/main" id="{10EA78C5-847C-2951-DDC7-8295010218FD}"/>
                    </a:ext>
                  </a:extLst>
                </p:cNvPr>
                <p:cNvSpPr/>
                <p:nvPr/>
              </p:nvSpPr>
              <p:spPr>
                <a:xfrm rot="3647950">
                  <a:off x="5331737" y="4413161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805" name="Oval 1804">
                  <a:extLst>
                    <a:ext uri="{FF2B5EF4-FFF2-40B4-BE49-F238E27FC236}">
                      <a16:creationId xmlns:a16="http://schemas.microsoft.com/office/drawing/2014/main" id="{BDA9AA48-35BD-F38B-5D9B-14E8D76BE67C}"/>
                    </a:ext>
                  </a:extLst>
                </p:cNvPr>
                <p:cNvSpPr/>
                <p:nvPr/>
              </p:nvSpPr>
              <p:spPr>
                <a:xfrm rot="3647950">
                  <a:off x="5243048" y="4462729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1729" name="Group 1728">
                <a:extLst>
                  <a:ext uri="{FF2B5EF4-FFF2-40B4-BE49-F238E27FC236}">
                    <a16:creationId xmlns:a16="http://schemas.microsoft.com/office/drawing/2014/main" id="{52A2176E-EF29-DBDA-E665-7DB42A33D3E1}"/>
                  </a:ext>
                </a:extLst>
              </p:cNvPr>
              <p:cNvGrpSpPr/>
              <p:nvPr/>
            </p:nvGrpSpPr>
            <p:grpSpPr>
              <a:xfrm rot="1124271">
                <a:off x="5334754" y="4348955"/>
                <a:ext cx="910122" cy="548910"/>
                <a:chOff x="5234866" y="4023601"/>
                <a:chExt cx="910122" cy="548910"/>
              </a:xfrm>
            </p:grpSpPr>
            <p:sp>
              <p:nvSpPr>
                <p:cNvPr id="1786" name="Oval 1785">
                  <a:extLst>
                    <a:ext uri="{FF2B5EF4-FFF2-40B4-BE49-F238E27FC236}">
                      <a16:creationId xmlns:a16="http://schemas.microsoft.com/office/drawing/2014/main" id="{37154DF0-461E-902E-3367-D442355338AE}"/>
                    </a:ext>
                  </a:extLst>
                </p:cNvPr>
                <p:cNvSpPr/>
                <p:nvPr/>
              </p:nvSpPr>
              <p:spPr>
                <a:xfrm rot="3647950">
                  <a:off x="6043388" y="4023601"/>
                  <a:ext cx="101600" cy="101600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787" name="Oval 1786">
                  <a:extLst>
                    <a:ext uri="{FF2B5EF4-FFF2-40B4-BE49-F238E27FC236}">
                      <a16:creationId xmlns:a16="http://schemas.microsoft.com/office/drawing/2014/main" id="{14DB765D-B463-23C7-0C77-E5B852B0A3D2}"/>
                    </a:ext>
                  </a:extLst>
                </p:cNvPr>
                <p:cNvSpPr/>
                <p:nvPr/>
              </p:nvSpPr>
              <p:spPr>
                <a:xfrm rot="3647950">
                  <a:off x="5952554" y="4066186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788" name="Oval 1787">
                  <a:extLst>
                    <a:ext uri="{FF2B5EF4-FFF2-40B4-BE49-F238E27FC236}">
                      <a16:creationId xmlns:a16="http://schemas.microsoft.com/office/drawing/2014/main" id="{EBF99135-E0C2-9D1B-C3F3-06D9C9EE1645}"/>
                    </a:ext>
                  </a:extLst>
                </p:cNvPr>
                <p:cNvSpPr/>
                <p:nvPr/>
              </p:nvSpPr>
              <p:spPr>
                <a:xfrm rot="3647950">
                  <a:off x="5863866" y="4115754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789" name="Oval 1788">
                  <a:extLst>
                    <a:ext uri="{FF2B5EF4-FFF2-40B4-BE49-F238E27FC236}">
                      <a16:creationId xmlns:a16="http://schemas.microsoft.com/office/drawing/2014/main" id="{06C13988-1B10-6685-A882-E126ACA78B1F}"/>
                    </a:ext>
                  </a:extLst>
                </p:cNvPr>
                <p:cNvSpPr/>
                <p:nvPr/>
              </p:nvSpPr>
              <p:spPr>
                <a:xfrm rot="3647950">
                  <a:off x="5775177" y="4165322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790" name="Oval 1789">
                  <a:extLst>
                    <a:ext uri="{FF2B5EF4-FFF2-40B4-BE49-F238E27FC236}">
                      <a16:creationId xmlns:a16="http://schemas.microsoft.com/office/drawing/2014/main" id="{A7EBDA69-8F17-882D-FD0C-C3C4536B777C}"/>
                    </a:ext>
                  </a:extLst>
                </p:cNvPr>
                <p:cNvSpPr/>
                <p:nvPr/>
              </p:nvSpPr>
              <p:spPr>
                <a:xfrm rot="3647950">
                  <a:off x="5686489" y="4214890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791" name="Oval 1790">
                  <a:extLst>
                    <a:ext uri="{FF2B5EF4-FFF2-40B4-BE49-F238E27FC236}">
                      <a16:creationId xmlns:a16="http://schemas.microsoft.com/office/drawing/2014/main" id="{FF31AF3B-F9A2-3D24-57FE-940AE0C28F40}"/>
                    </a:ext>
                  </a:extLst>
                </p:cNvPr>
                <p:cNvSpPr/>
                <p:nvPr/>
              </p:nvSpPr>
              <p:spPr>
                <a:xfrm rot="3647950">
                  <a:off x="5597801" y="4264458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792" name="Oval 1791">
                  <a:extLst>
                    <a:ext uri="{FF2B5EF4-FFF2-40B4-BE49-F238E27FC236}">
                      <a16:creationId xmlns:a16="http://schemas.microsoft.com/office/drawing/2014/main" id="{7756829B-9A64-294A-424D-CA1095F27FB4}"/>
                    </a:ext>
                  </a:extLst>
                </p:cNvPr>
                <p:cNvSpPr/>
                <p:nvPr/>
              </p:nvSpPr>
              <p:spPr>
                <a:xfrm rot="3647950">
                  <a:off x="5509113" y="4314026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793" name="Oval 1792">
                  <a:extLst>
                    <a:ext uri="{FF2B5EF4-FFF2-40B4-BE49-F238E27FC236}">
                      <a16:creationId xmlns:a16="http://schemas.microsoft.com/office/drawing/2014/main" id="{7642907E-6A36-1298-E209-1B576B3E701B}"/>
                    </a:ext>
                  </a:extLst>
                </p:cNvPr>
                <p:cNvSpPr/>
                <p:nvPr/>
              </p:nvSpPr>
              <p:spPr>
                <a:xfrm rot="3647950">
                  <a:off x="5420425" y="4363593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794" name="Oval 1793">
                  <a:extLst>
                    <a:ext uri="{FF2B5EF4-FFF2-40B4-BE49-F238E27FC236}">
                      <a16:creationId xmlns:a16="http://schemas.microsoft.com/office/drawing/2014/main" id="{9C8C888D-EB6B-67F6-6D18-FF66A91511F7}"/>
                    </a:ext>
                  </a:extLst>
                </p:cNvPr>
                <p:cNvSpPr/>
                <p:nvPr/>
              </p:nvSpPr>
              <p:spPr>
                <a:xfrm rot="3647950">
                  <a:off x="5331737" y="4413161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795" name="Oval 1794">
                  <a:extLst>
                    <a:ext uri="{FF2B5EF4-FFF2-40B4-BE49-F238E27FC236}">
                      <a16:creationId xmlns:a16="http://schemas.microsoft.com/office/drawing/2014/main" id="{5548E1D1-CC0B-3C88-541D-6B07A89AD74D}"/>
                    </a:ext>
                  </a:extLst>
                </p:cNvPr>
                <p:cNvSpPr/>
                <p:nvPr/>
              </p:nvSpPr>
              <p:spPr>
                <a:xfrm rot="3647950">
                  <a:off x="5243048" y="4462729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1730" name="Group 1729">
                <a:extLst>
                  <a:ext uri="{FF2B5EF4-FFF2-40B4-BE49-F238E27FC236}">
                    <a16:creationId xmlns:a16="http://schemas.microsoft.com/office/drawing/2014/main" id="{26B671BC-99C8-F905-DA48-9C5864B46022}"/>
                  </a:ext>
                </a:extLst>
              </p:cNvPr>
              <p:cNvGrpSpPr/>
              <p:nvPr/>
            </p:nvGrpSpPr>
            <p:grpSpPr>
              <a:xfrm rot="1068093">
                <a:off x="5355335" y="4174531"/>
                <a:ext cx="910122" cy="548910"/>
                <a:chOff x="5234866" y="4023601"/>
                <a:chExt cx="910122" cy="548910"/>
              </a:xfrm>
            </p:grpSpPr>
            <p:sp>
              <p:nvSpPr>
                <p:cNvPr id="1776" name="Oval 1775">
                  <a:extLst>
                    <a:ext uri="{FF2B5EF4-FFF2-40B4-BE49-F238E27FC236}">
                      <a16:creationId xmlns:a16="http://schemas.microsoft.com/office/drawing/2014/main" id="{36467833-4205-9745-C0D4-FC44DBD9BCD6}"/>
                    </a:ext>
                  </a:extLst>
                </p:cNvPr>
                <p:cNvSpPr/>
                <p:nvPr/>
              </p:nvSpPr>
              <p:spPr>
                <a:xfrm rot="3647950">
                  <a:off x="6043388" y="4023601"/>
                  <a:ext cx="101600" cy="101600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777" name="Oval 1776">
                  <a:extLst>
                    <a:ext uri="{FF2B5EF4-FFF2-40B4-BE49-F238E27FC236}">
                      <a16:creationId xmlns:a16="http://schemas.microsoft.com/office/drawing/2014/main" id="{6B00402B-2E91-D396-D8D2-2A7728C9238C}"/>
                    </a:ext>
                  </a:extLst>
                </p:cNvPr>
                <p:cNvSpPr/>
                <p:nvPr/>
              </p:nvSpPr>
              <p:spPr>
                <a:xfrm rot="3647950">
                  <a:off x="5952554" y="4066186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778" name="Oval 1777">
                  <a:extLst>
                    <a:ext uri="{FF2B5EF4-FFF2-40B4-BE49-F238E27FC236}">
                      <a16:creationId xmlns:a16="http://schemas.microsoft.com/office/drawing/2014/main" id="{29190623-80EA-92EF-CB42-5E1F27B2EC7F}"/>
                    </a:ext>
                  </a:extLst>
                </p:cNvPr>
                <p:cNvSpPr/>
                <p:nvPr/>
              </p:nvSpPr>
              <p:spPr>
                <a:xfrm rot="3647950">
                  <a:off x="5863866" y="4115754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779" name="Oval 1778">
                  <a:extLst>
                    <a:ext uri="{FF2B5EF4-FFF2-40B4-BE49-F238E27FC236}">
                      <a16:creationId xmlns:a16="http://schemas.microsoft.com/office/drawing/2014/main" id="{5BB70CA5-E142-F8C8-D66B-1F0ACE67D1A0}"/>
                    </a:ext>
                  </a:extLst>
                </p:cNvPr>
                <p:cNvSpPr/>
                <p:nvPr/>
              </p:nvSpPr>
              <p:spPr>
                <a:xfrm rot="3647950">
                  <a:off x="5775177" y="4165322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780" name="Oval 1779">
                  <a:extLst>
                    <a:ext uri="{FF2B5EF4-FFF2-40B4-BE49-F238E27FC236}">
                      <a16:creationId xmlns:a16="http://schemas.microsoft.com/office/drawing/2014/main" id="{23752360-9B18-A03A-8D5A-A740093EB098}"/>
                    </a:ext>
                  </a:extLst>
                </p:cNvPr>
                <p:cNvSpPr/>
                <p:nvPr/>
              </p:nvSpPr>
              <p:spPr>
                <a:xfrm rot="3647950">
                  <a:off x="5686489" y="4214890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781" name="Oval 1780">
                  <a:extLst>
                    <a:ext uri="{FF2B5EF4-FFF2-40B4-BE49-F238E27FC236}">
                      <a16:creationId xmlns:a16="http://schemas.microsoft.com/office/drawing/2014/main" id="{648B3CBA-AEB2-E174-F0D7-144FC70715F1}"/>
                    </a:ext>
                  </a:extLst>
                </p:cNvPr>
                <p:cNvSpPr/>
                <p:nvPr/>
              </p:nvSpPr>
              <p:spPr>
                <a:xfrm rot="3647950">
                  <a:off x="5597801" y="4264458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782" name="Oval 1781">
                  <a:extLst>
                    <a:ext uri="{FF2B5EF4-FFF2-40B4-BE49-F238E27FC236}">
                      <a16:creationId xmlns:a16="http://schemas.microsoft.com/office/drawing/2014/main" id="{F56CF624-E43A-20EB-227F-B3DA2DCF51BD}"/>
                    </a:ext>
                  </a:extLst>
                </p:cNvPr>
                <p:cNvSpPr/>
                <p:nvPr/>
              </p:nvSpPr>
              <p:spPr>
                <a:xfrm rot="3647950">
                  <a:off x="5509113" y="4314026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783" name="Oval 1782">
                  <a:extLst>
                    <a:ext uri="{FF2B5EF4-FFF2-40B4-BE49-F238E27FC236}">
                      <a16:creationId xmlns:a16="http://schemas.microsoft.com/office/drawing/2014/main" id="{98897A5A-E031-D6C1-B932-0D391DF5E226}"/>
                    </a:ext>
                  </a:extLst>
                </p:cNvPr>
                <p:cNvSpPr/>
                <p:nvPr/>
              </p:nvSpPr>
              <p:spPr>
                <a:xfrm rot="3647950">
                  <a:off x="5420425" y="4363593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784" name="Oval 1783">
                  <a:extLst>
                    <a:ext uri="{FF2B5EF4-FFF2-40B4-BE49-F238E27FC236}">
                      <a16:creationId xmlns:a16="http://schemas.microsoft.com/office/drawing/2014/main" id="{8575E6C8-556A-4D1B-4D29-66454FC26ABC}"/>
                    </a:ext>
                  </a:extLst>
                </p:cNvPr>
                <p:cNvSpPr/>
                <p:nvPr/>
              </p:nvSpPr>
              <p:spPr>
                <a:xfrm rot="3647950">
                  <a:off x="5331737" y="4413161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785" name="Oval 1784">
                  <a:extLst>
                    <a:ext uri="{FF2B5EF4-FFF2-40B4-BE49-F238E27FC236}">
                      <a16:creationId xmlns:a16="http://schemas.microsoft.com/office/drawing/2014/main" id="{7A2AE207-8644-F1D1-4503-D89EA7131297}"/>
                    </a:ext>
                  </a:extLst>
                </p:cNvPr>
                <p:cNvSpPr/>
                <p:nvPr/>
              </p:nvSpPr>
              <p:spPr>
                <a:xfrm rot="3647950">
                  <a:off x="5243048" y="4462729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1731" name="Group 1730">
                <a:extLst>
                  <a:ext uri="{FF2B5EF4-FFF2-40B4-BE49-F238E27FC236}">
                    <a16:creationId xmlns:a16="http://schemas.microsoft.com/office/drawing/2014/main" id="{8AC7B609-D982-3736-B3F3-B36DC8944516}"/>
                  </a:ext>
                </a:extLst>
              </p:cNvPr>
              <p:cNvGrpSpPr/>
              <p:nvPr/>
            </p:nvGrpSpPr>
            <p:grpSpPr>
              <a:xfrm>
                <a:off x="5580012" y="3683649"/>
                <a:ext cx="910122" cy="548910"/>
                <a:chOff x="5234866" y="4023601"/>
                <a:chExt cx="910122" cy="548910"/>
              </a:xfrm>
            </p:grpSpPr>
            <p:sp>
              <p:nvSpPr>
                <p:cNvPr id="1766" name="Oval 1765">
                  <a:extLst>
                    <a:ext uri="{FF2B5EF4-FFF2-40B4-BE49-F238E27FC236}">
                      <a16:creationId xmlns:a16="http://schemas.microsoft.com/office/drawing/2014/main" id="{CB35A72F-9A27-8238-0EBD-88DFE460B115}"/>
                    </a:ext>
                  </a:extLst>
                </p:cNvPr>
                <p:cNvSpPr/>
                <p:nvPr/>
              </p:nvSpPr>
              <p:spPr>
                <a:xfrm rot="3647950">
                  <a:off x="6043388" y="4023601"/>
                  <a:ext cx="101600" cy="101600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767" name="Oval 1766">
                  <a:extLst>
                    <a:ext uri="{FF2B5EF4-FFF2-40B4-BE49-F238E27FC236}">
                      <a16:creationId xmlns:a16="http://schemas.microsoft.com/office/drawing/2014/main" id="{55E5735A-C399-A861-100D-90D9519CA11D}"/>
                    </a:ext>
                  </a:extLst>
                </p:cNvPr>
                <p:cNvSpPr/>
                <p:nvPr/>
              </p:nvSpPr>
              <p:spPr>
                <a:xfrm rot="3647950">
                  <a:off x="5952554" y="4066186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768" name="Oval 1767">
                  <a:extLst>
                    <a:ext uri="{FF2B5EF4-FFF2-40B4-BE49-F238E27FC236}">
                      <a16:creationId xmlns:a16="http://schemas.microsoft.com/office/drawing/2014/main" id="{4E26D355-F094-176F-0616-493136712FBE}"/>
                    </a:ext>
                  </a:extLst>
                </p:cNvPr>
                <p:cNvSpPr/>
                <p:nvPr/>
              </p:nvSpPr>
              <p:spPr>
                <a:xfrm rot="3647950">
                  <a:off x="5863866" y="4115754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769" name="Oval 1768">
                  <a:extLst>
                    <a:ext uri="{FF2B5EF4-FFF2-40B4-BE49-F238E27FC236}">
                      <a16:creationId xmlns:a16="http://schemas.microsoft.com/office/drawing/2014/main" id="{A832DF98-17B8-8027-F231-9323E8F2C55F}"/>
                    </a:ext>
                  </a:extLst>
                </p:cNvPr>
                <p:cNvSpPr/>
                <p:nvPr/>
              </p:nvSpPr>
              <p:spPr>
                <a:xfrm rot="3647950">
                  <a:off x="5775177" y="4165322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770" name="Oval 1769">
                  <a:extLst>
                    <a:ext uri="{FF2B5EF4-FFF2-40B4-BE49-F238E27FC236}">
                      <a16:creationId xmlns:a16="http://schemas.microsoft.com/office/drawing/2014/main" id="{C90E2689-68FF-2E8F-292C-3B384D89DEC8}"/>
                    </a:ext>
                  </a:extLst>
                </p:cNvPr>
                <p:cNvSpPr/>
                <p:nvPr/>
              </p:nvSpPr>
              <p:spPr>
                <a:xfrm rot="3647950">
                  <a:off x="5686489" y="4214890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771" name="Oval 1770">
                  <a:extLst>
                    <a:ext uri="{FF2B5EF4-FFF2-40B4-BE49-F238E27FC236}">
                      <a16:creationId xmlns:a16="http://schemas.microsoft.com/office/drawing/2014/main" id="{02949249-D891-498F-D45C-515D432F8194}"/>
                    </a:ext>
                  </a:extLst>
                </p:cNvPr>
                <p:cNvSpPr/>
                <p:nvPr/>
              </p:nvSpPr>
              <p:spPr>
                <a:xfrm rot="3647950">
                  <a:off x="5597801" y="4264458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772" name="Oval 1771">
                  <a:extLst>
                    <a:ext uri="{FF2B5EF4-FFF2-40B4-BE49-F238E27FC236}">
                      <a16:creationId xmlns:a16="http://schemas.microsoft.com/office/drawing/2014/main" id="{BEF0ABA4-C540-FD52-CB25-6A9630718763}"/>
                    </a:ext>
                  </a:extLst>
                </p:cNvPr>
                <p:cNvSpPr/>
                <p:nvPr/>
              </p:nvSpPr>
              <p:spPr>
                <a:xfrm rot="3647950">
                  <a:off x="5509113" y="4314026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773" name="Oval 1772">
                  <a:extLst>
                    <a:ext uri="{FF2B5EF4-FFF2-40B4-BE49-F238E27FC236}">
                      <a16:creationId xmlns:a16="http://schemas.microsoft.com/office/drawing/2014/main" id="{9ADCB5CC-6A7D-6EDE-4B94-A6829926E394}"/>
                    </a:ext>
                  </a:extLst>
                </p:cNvPr>
                <p:cNvSpPr/>
                <p:nvPr/>
              </p:nvSpPr>
              <p:spPr>
                <a:xfrm rot="3647950">
                  <a:off x="5420425" y="4363593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774" name="Oval 1773">
                  <a:extLst>
                    <a:ext uri="{FF2B5EF4-FFF2-40B4-BE49-F238E27FC236}">
                      <a16:creationId xmlns:a16="http://schemas.microsoft.com/office/drawing/2014/main" id="{D981F3C9-8EC6-FF16-4D24-83895DF390E5}"/>
                    </a:ext>
                  </a:extLst>
                </p:cNvPr>
                <p:cNvSpPr/>
                <p:nvPr/>
              </p:nvSpPr>
              <p:spPr>
                <a:xfrm rot="3647950">
                  <a:off x="5331737" y="4413161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775" name="Oval 1774">
                  <a:extLst>
                    <a:ext uri="{FF2B5EF4-FFF2-40B4-BE49-F238E27FC236}">
                      <a16:creationId xmlns:a16="http://schemas.microsoft.com/office/drawing/2014/main" id="{B8F367EE-987E-F9BE-D5FA-0531B223EA5F}"/>
                    </a:ext>
                  </a:extLst>
                </p:cNvPr>
                <p:cNvSpPr/>
                <p:nvPr/>
              </p:nvSpPr>
              <p:spPr>
                <a:xfrm rot="3647950">
                  <a:off x="5243048" y="4462729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1732" name="Group 1731">
                <a:extLst>
                  <a:ext uri="{FF2B5EF4-FFF2-40B4-BE49-F238E27FC236}">
                    <a16:creationId xmlns:a16="http://schemas.microsoft.com/office/drawing/2014/main" id="{9F636A40-F136-49D4-A802-A9BC2066CDA4}"/>
                  </a:ext>
                </a:extLst>
              </p:cNvPr>
              <p:cNvGrpSpPr/>
              <p:nvPr/>
            </p:nvGrpSpPr>
            <p:grpSpPr>
              <a:xfrm>
                <a:off x="5412232" y="3385260"/>
                <a:ext cx="910122" cy="548910"/>
                <a:chOff x="5234866" y="4023601"/>
                <a:chExt cx="910122" cy="548910"/>
              </a:xfrm>
            </p:grpSpPr>
            <p:sp>
              <p:nvSpPr>
                <p:cNvPr id="1756" name="Oval 1755">
                  <a:extLst>
                    <a:ext uri="{FF2B5EF4-FFF2-40B4-BE49-F238E27FC236}">
                      <a16:creationId xmlns:a16="http://schemas.microsoft.com/office/drawing/2014/main" id="{5E12466F-0DEE-908E-9DE1-E1449374C9A2}"/>
                    </a:ext>
                  </a:extLst>
                </p:cNvPr>
                <p:cNvSpPr/>
                <p:nvPr/>
              </p:nvSpPr>
              <p:spPr>
                <a:xfrm rot="3647950">
                  <a:off x="6043388" y="4023601"/>
                  <a:ext cx="101600" cy="101600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757" name="Oval 1756">
                  <a:extLst>
                    <a:ext uri="{FF2B5EF4-FFF2-40B4-BE49-F238E27FC236}">
                      <a16:creationId xmlns:a16="http://schemas.microsoft.com/office/drawing/2014/main" id="{8E0B9E92-A74D-7741-4650-28CF64290122}"/>
                    </a:ext>
                  </a:extLst>
                </p:cNvPr>
                <p:cNvSpPr/>
                <p:nvPr/>
              </p:nvSpPr>
              <p:spPr>
                <a:xfrm rot="3647950">
                  <a:off x="5952554" y="4066186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758" name="Oval 1757">
                  <a:extLst>
                    <a:ext uri="{FF2B5EF4-FFF2-40B4-BE49-F238E27FC236}">
                      <a16:creationId xmlns:a16="http://schemas.microsoft.com/office/drawing/2014/main" id="{8E12C5B4-65C6-A5FD-6817-E865EE8503F9}"/>
                    </a:ext>
                  </a:extLst>
                </p:cNvPr>
                <p:cNvSpPr/>
                <p:nvPr/>
              </p:nvSpPr>
              <p:spPr>
                <a:xfrm rot="3647950">
                  <a:off x="5863866" y="4115754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759" name="Oval 1758">
                  <a:extLst>
                    <a:ext uri="{FF2B5EF4-FFF2-40B4-BE49-F238E27FC236}">
                      <a16:creationId xmlns:a16="http://schemas.microsoft.com/office/drawing/2014/main" id="{B12A28FB-6C77-1848-0244-9CDED30135D5}"/>
                    </a:ext>
                  </a:extLst>
                </p:cNvPr>
                <p:cNvSpPr/>
                <p:nvPr/>
              </p:nvSpPr>
              <p:spPr>
                <a:xfrm rot="3647950">
                  <a:off x="5775177" y="4165322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760" name="Oval 1759">
                  <a:extLst>
                    <a:ext uri="{FF2B5EF4-FFF2-40B4-BE49-F238E27FC236}">
                      <a16:creationId xmlns:a16="http://schemas.microsoft.com/office/drawing/2014/main" id="{2A3F4177-40B5-44F2-E7B4-B1EBBA4E1B77}"/>
                    </a:ext>
                  </a:extLst>
                </p:cNvPr>
                <p:cNvSpPr/>
                <p:nvPr/>
              </p:nvSpPr>
              <p:spPr>
                <a:xfrm rot="3647950">
                  <a:off x="5686489" y="4214890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761" name="Oval 1760">
                  <a:extLst>
                    <a:ext uri="{FF2B5EF4-FFF2-40B4-BE49-F238E27FC236}">
                      <a16:creationId xmlns:a16="http://schemas.microsoft.com/office/drawing/2014/main" id="{15F7CE83-FC2B-571C-5150-849266273ED7}"/>
                    </a:ext>
                  </a:extLst>
                </p:cNvPr>
                <p:cNvSpPr/>
                <p:nvPr/>
              </p:nvSpPr>
              <p:spPr>
                <a:xfrm rot="3647950">
                  <a:off x="5597801" y="4264458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762" name="Oval 1761">
                  <a:extLst>
                    <a:ext uri="{FF2B5EF4-FFF2-40B4-BE49-F238E27FC236}">
                      <a16:creationId xmlns:a16="http://schemas.microsoft.com/office/drawing/2014/main" id="{B448E454-5456-4125-9E5A-AA3E24697229}"/>
                    </a:ext>
                  </a:extLst>
                </p:cNvPr>
                <p:cNvSpPr/>
                <p:nvPr/>
              </p:nvSpPr>
              <p:spPr>
                <a:xfrm rot="3647950">
                  <a:off x="5509113" y="4314026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763" name="Oval 1762">
                  <a:extLst>
                    <a:ext uri="{FF2B5EF4-FFF2-40B4-BE49-F238E27FC236}">
                      <a16:creationId xmlns:a16="http://schemas.microsoft.com/office/drawing/2014/main" id="{73F63566-8F47-5F1A-D59B-2C0BEB20ACA3}"/>
                    </a:ext>
                  </a:extLst>
                </p:cNvPr>
                <p:cNvSpPr/>
                <p:nvPr/>
              </p:nvSpPr>
              <p:spPr>
                <a:xfrm rot="3647950">
                  <a:off x="5420425" y="4363593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764" name="Oval 1763">
                  <a:extLst>
                    <a:ext uri="{FF2B5EF4-FFF2-40B4-BE49-F238E27FC236}">
                      <a16:creationId xmlns:a16="http://schemas.microsoft.com/office/drawing/2014/main" id="{983C808F-C167-B41D-3F53-C63BEBFF99F5}"/>
                    </a:ext>
                  </a:extLst>
                </p:cNvPr>
                <p:cNvSpPr/>
                <p:nvPr/>
              </p:nvSpPr>
              <p:spPr>
                <a:xfrm rot="3647950">
                  <a:off x="5331737" y="4413161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765" name="Oval 1764">
                  <a:extLst>
                    <a:ext uri="{FF2B5EF4-FFF2-40B4-BE49-F238E27FC236}">
                      <a16:creationId xmlns:a16="http://schemas.microsoft.com/office/drawing/2014/main" id="{7186A538-2DEF-6A1B-73C6-C2FA3B890146}"/>
                    </a:ext>
                  </a:extLst>
                </p:cNvPr>
                <p:cNvSpPr/>
                <p:nvPr/>
              </p:nvSpPr>
              <p:spPr>
                <a:xfrm rot="3647950">
                  <a:off x="5243048" y="4462729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1733" name="Group 1732">
                <a:extLst>
                  <a:ext uri="{FF2B5EF4-FFF2-40B4-BE49-F238E27FC236}">
                    <a16:creationId xmlns:a16="http://schemas.microsoft.com/office/drawing/2014/main" id="{6A3262A5-B19B-1ADC-D581-9E413031C8D2}"/>
                  </a:ext>
                </a:extLst>
              </p:cNvPr>
              <p:cNvGrpSpPr/>
              <p:nvPr/>
            </p:nvGrpSpPr>
            <p:grpSpPr>
              <a:xfrm>
                <a:off x="5459594" y="3541309"/>
                <a:ext cx="910122" cy="548910"/>
                <a:chOff x="5234866" y="4023601"/>
                <a:chExt cx="910122" cy="548910"/>
              </a:xfrm>
            </p:grpSpPr>
            <p:sp>
              <p:nvSpPr>
                <p:cNvPr id="1746" name="Oval 1745">
                  <a:extLst>
                    <a:ext uri="{FF2B5EF4-FFF2-40B4-BE49-F238E27FC236}">
                      <a16:creationId xmlns:a16="http://schemas.microsoft.com/office/drawing/2014/main" id="{FE73FEFE-6D34-D4E1-FC9A-0AB8A05417DC}"/>
                    </a:ext>
                  </a:extLst>
                </p:cNvPr>
                <p:cNvSpPr/>
                <p:nvPr/>
              </p:nvSpPr>
              <p:spPr>
                <a:xfrm rot="3647950">
                  <a:off x="6043388" y="4023601"/>
                  <a:ext cx="101600" cy="101600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747" name="Oval 1746">
                  <a:extLst>
                    <a:ext uri="{FF2B5EF4-FFF2-40B4-BE49-F238E27FC236}">
                      <a16:creationId xmlns:a16="http://schemas.microsoft.com/office/drawing/2014/main" id="{61B8E123-3F28-B1FD-5786-545240B08D5F}"/>
                    </a:ext>
                  </a:extLst>
                </p:cNvPr>
                <p:cNvSpPr/>
                <p:nvPr/>
              </p:nvSpPr>
              <p:spPr>
                <a:xfrm rot="3647950">
                  <a:off x="5952554" y="4066186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748" name="Oval 1747">
                  <a:extLst>
                    <a:ext uri="{FF2B5EF4-FFF2-40B4-BE49-F238E27FC236}">
                      <a16:creationId xmlns:a16="http://schemas.microsoft.com/office/drawing/2014/main" id="{72DBB606-4DF8-E204-8CE2-137DC5BE078E}"/>
                    </a:ext>
                  </a:extLst>
                </p:cNvPr>
                <p:cNvSpPr/>
                <p:nvPr/>
              </p:nvSpPr>
              <p:spPr>
                <a:xfrm rot="3647950">
                  <a:off x="5863866" y="4115754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749" name="Oval 1748">
                  <a:extLst>
                    <a:ext uri="{FF2B5EF4-FFF2-40B4-BE49-F238E27FC236}">
                      <a16:creationId xmlns:a16="http://schemas.microsoft.com/office/drawing/2014/main" id="{53AAD521-5EA8-2049-F5A8-8095FAD6304B}"/>
                    </a:ext>
                  </a:extLst>
                </p:cNvPr>
                <p:cNvSpPr/>
                <p:nvPr/>
              </p:nvSpPr>
              <p:spPr>
                <a:xfrm rot="3647950">
                  <a:off x="5775177" y="4165322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750" name="Oval 1749">
                  <a:extLst>
                    <a:ext uri="{FF2B5EF4-FFF2-40B4-BE49-F238E27FC236}">
                      <a16:creationId xmlns:a16="http://schemas.microsoft.com/office/drawing/2014/main" id="{2D39700D-77C6-249D-26D5-B8D098FD88DE}"/>
                    </a:ext>
                  </a:extLst>
                </p:cNvPr>
                <p:cNvSpPr/>
                <p:nvPr/>
              </p:nvSpPr>
              <p:spPr>
                <a:xfrm rot="3647950">
                  <a:off x="5686489" y="4214890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751" name="Oval 1750">
                  <a:extLst>
                    <a:ext uri="{FF2B5EF4-FFF2-40B4-BE49-F238E27FC236}">
                      <a16:creationId xmlns:a16="http://schemas.microsoft.com/office/drawing/2014/main" id="{2301E47D-AB0A-2796-D300-185C84C17294}"/>
                    </a:ext>
                  </a:extLst>
                </p:cNvPr>
                <p:cNvSpPr/>
                <p:nvPr/>
              </p:nvSpPr>
              <p:spPr>
                <a:xfrm rot="3647950">
                  <a:off x="5597801" y="4264458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752" name="Oval 1751">
                  <a:extLst>
                    <a:ext uri="{FF2B5EF4-FFF2-40B4-BE49-F238E27FC236}">
                      <a16:creationId xmlns:a16="http://schemas.microsoft.com/office/drawing/2014/main" id="{6DD4971D-15EE-6113-B023-003D31538650}"/>
                    </a:ext>
                  </a:extLst>
                </p:cNvPr>
                <p:cNvSpPr/>
                <p:nvPr/>
              </p:nvSpPr>
              <p:spPr>
                <a:xfrm rot="3647950">
                  <a:off x="5509113" y="4314026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753" name="Oval 1752">
                  <a:extLst>
                    <a:ext uri="{FF2B5EF4-FFF2-40B4-BE49-F238E27FC236}">
                      <a16:creationId xmlns:a16="http://schemas.microsoft.com/office/drawing/2014/main" id="{9327E693-0C54-B162-DC5B-01EC7E33C1E3}"/>
                    </a:ext>
                  </a:extLst>
                </p:cNvPr>
                <p:cNvSpPr/>
                <p:nvPr/>
              </p:nvSpPr>
              <p:spPr>
                <a:xfrm rot="3647950">
                  <a:off x="5420425" y="4363593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754" name="Oval 1753">
                  <a:extLst>
                    <a:ext uri="{FF2B5EF4-FFF2-40B4-BE49-F238E27FC236}">
                      <a16:creationId xmlns:a16="http://schemas.microsoft.com/office/drawing/2014/main" id="{3FF06143-69D2-964E-E063-35217964B13A}"/>
                    </a:ext>
                  </a:extLst>
                </p:cNvPr>
                <p:cNvSpPr/>
                <p:nvPr/>
              </p:nvSpPr>
              <p:spPr>
                <a:xfrm rot="3647950">
                  <a:off x="5331737" y="4413161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755" name="Oval 1754">
                  <a:extLst>
                    <a:ext uri="{FF2B5EF4-FFF2-40B4-BE49-F238E27FC236}">
                      <a16:creationId xmlns:a16="http://schemas.microsoft.com/office/drawing/2014/main" id="{E1A44023-27A7-9DD1-E3FC-EE05C04BFD1D}"/>
                    </a:ext>
                  </a:extLst>
                </p:cNvPr>
                <p:cNvSpPr/>
                <p:nvPr/>
              </p:nvSpPr>
              <p:spPr>
                <a:xfrm rot="3647950">
                  <a:off x="5243048" y="4462729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1734" name="Group 1733">
                <a:extLst>
                  <a:ext uri="{FF2B5EF4-FFF2-40B4-BE49-F238E27FC236}">
                    <a16:creationId xmlns:a16="http://schemas.microsoft.com/office/drawing/2014/main" id="{C685527A-DDB9-FFAE-B4F9-C854B6E3CF6E}"/>
                  </a:ext>
                </a:extLst>
              </p:cNvPr>
              <p:cNvGrpSpPr/>
              <p:nvPr/>
            </p:nvGrpSpPr>
            <p:grpSpPr>
              <a:xfrm rot="585616">
                <a:off x="5468394" y="3938271"/>
                <a:ext cx="910122" cy="548910"/>
                <a:chOff x="5234866" y="4023601"/>
                <a:chExt cx="910122" cy="548910"/>
              </a:xfrm>
            </p:grpSpPr>
            <p:sp>
              <p:nvSpPr>
                <p:cNvPr id="1736" name="Oval 1735">
                  <a:extLst>
                    <a:ext uri="{FF2B5EF4-FFF2-40B4-BE49-F238E27FC236}">
                      <a16:creationId xmlns:a16="http://schemas.microsoft.com/office/drawing/2014/main" id="{74D945CE-676F-040B-D79B-F6ECB1203EAD}"/>
                    </a:ext>
                  </a:extLst>
                </p:cNvPr>
                <p:cNvSpPr/>
                <p:nvPr/>
              </p:nvSpPr>
              <p:spPr>
                <a:xfrm rot="3647950">
                  <a:off x="6043388" y="4023601"/>
                  <a:ext cx="101600" cy="101600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737" name="Oval 1736">
                  <a:extLst>
                    <a:ext uri="{FF2B5EF4-FFF2-40B4-BE49-F238E27FC236}">
                      <a16:creationId xmlns:a16="http://schemas.microsoft.com/office/drawing/2014/main" id="{9C3EFB0E-6DAB-63E2-DEF3-66D8E393D1FE}"/>
                    </a:ext>
                  </a:extLst>
                </p:cNvPr>
                <p:cNvSpPr/>
                <p:nvPr/>
              </p:nvSpPr>
              <p:spPr>
                <a:xfrm rot="3647950">
                  <a:off x="5952554" y="4066186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738" name="Oval 1737">
                  <a:extLst>
                    <a:ext uri="{FF2B5EF4-FFF2-40B4-BE49-F238E27FC236}">
                      <a16:creationId xmlns:a16="http://schemas.microsoft.com/office/drawing/2014/main" id="{D2B2C933-8534-7BC0-7E31-EF7C6951BF00}"/>
                    </a:ext>
                  </a:extLst>
                </p:cNvPr>
                <p:cNvSpPr/>
                <p:nvPr/>
              </p:nvSpPr>
              <p:spPr>
                <a:xfrm rot="3647950">
                  <a:off x="5863866" y="4115754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739" name="Oval 1738">
                  <a:extLst>
                    <a:ext uri="{FF2B5EF4-FFF2-40B4-BE49-F238E27FC236}">
                      <a16:creationId xmlns:a16="http://schemas.microsoft.com/office/drawing/2014/main" id="{7E4CEB86-0E86-4630-4709-AA7C0F44F94B}"/>
                    </a:ext>
                  </a:extLst>
                </p:cNvPr>
                <p:cNvSpPr/>
                <p:nvPr/>
              </p:nvSpPr>
              <p:spPr>
                <a:xfrm rot="3647950">
                  <a:off x="5775177" y="4165322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740" name="Oval 1739">
                  <a:extLst>
                    <a:ext uri="{FF2B5EF4-FFF2-40B4-BE49-F238E27FC236}">
                      <a16:creationId xmlns:a16="http://schemas.microsoft.com/office/drawing/2014/main" id="{F4C6CE6A-20BE-FF61-213E-3F0E18BE7352}"/>
                    </a:ext>
                  </a:extLst>
                </p:cNvPr>
                <p:cNvSpPr/>
                <p:nvPr/>
              </p:nvSpPr>
              <p:spPr>
                <a:xfrm rot="3647950">
                  <a:off x="5686489" y="4214890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 dirty="0"/>
                </a:p>
              </p:txBody>
            </p:sp>
            <p:sp>
              <p:nvSpPr>
                <p:cNvPr id="1741" name="Oval 1740">
                  <a:extLst>
                    <a:ext uri="{FF2B5EF4-FFF2-40B4-BE49-F238E27FC236}">
                      <a16:creationId xmlns:a16="http://schemas.microsoft.com/office/drawing/2014/main" id="{40FDCF8C-40F1-2D9E-75E4-AFE5885CDA33}"/>
                    </a:ext>
                  </a:extLst>
                </p:cNvPr>
                <p:cNvSpPr/>
                <p:nvPr/>
              </p:nvSpPr>
              <p:spPr>
                <a:xfrm rot="3647950">
                  <a:off x="5597801" y="4264458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742" name="Oval 1741">
                  <a:extLst>
                    <a:ext uri="{FF2B5EF4-FFF2-40B4-BE49-F238E27FC236}">
                      <a16:creationId xmlns:a16="http://schemas.microsoft.com/office/drawing/2014/main" id="{E193E340-90CB-8209-7018-361017FA3129}"/>
                    </a:ext>
                  </a:extLst>
                </p:cNvPr>
                <p:cNvSpPr/>
                <p:nvPr/>
              </p:nvSpPr>
              <p:spPr>
                <a:xfrm rot="3647950">
                  <a:off x="5509113" y="4314026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743" name="Oval 1742">
                  <a:extLst>
                    <a:ext uri="{FF2B5EF4-FFF2-40B4-BE49-F238E27FC236}">
                      <a16:creationId xmlns:a16="http://schemas.microsoft.com/office/drawing/2014/main" id="{E44DB51E-1E93-125E-83BC-39D8AB7A4CAF}"/>
                    </a:ext>
                  </a:extLst>
                </p:cNvPr>
                <p:cNvSpPr/>
                <p:nvPr/>
              </p:nvSpPr>
              <p:spPr>
                <a:xfrm rot="3647950">
                  <a:off x="5420425" y="4363593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744" name="Oval 1743">
                  <a:extLst>
                    <a:ext uri="{FF2B5EF4-FFF2-40B4-BE49-F238E27FC236}">
                      <a16:creationId xmlns:a16="http://schemas.microsoft.com/office/drawing/2014/main" id="{7D166D6F-2AA4-E748-700E-09FE31DDF95A}"/>
                    </a:ext>
                  </a:extLst>
                </p:cNvPr>
                <p:cNvSpPr/>
                <p:nvPr/>
              </p:nvSpPr>
              <p:spPr>
                <a:xfrm rot="3647950">
                  <a:off x="5331737" y="4413161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745" name="Oval 1744">
                  <a:extLst>
                    <a:ext uri="{FF2B5EF4-FFF2-40B4-BE49-F238E27FC236}">
                      <a16:creationId xmlns:a16="http://schemas.microsoft.com/office/drawing/2014/main" id="{6CFB9CBD-9F3D-3589-F5B5-F0494245168B}"/>
                    </a:ext>
                  </a:extLst>
                </p:cNvPr>
                <p:cNvSpPr/>
                <p:nvPr/>
              </p:nvSpPr>
              <p:spPr>
                <a:xfrm rot="3647950">
                  <a:off x="5243048" y="4462729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sp>
            <p:nvSpPr>
              <p:cNvPr id="1735" name="Freeform: Shape 1734">
                <a:extLst>
                  <a:ext uri="{FF2B5EF4-FFF2-40B4-BE49-F238E27FC236}">
                    <a16:creationId xmlns:a16="http://schemas.microsoft.com/office/drawing/2014/main" id="{AC16DB9A-93A5-0606-7CA7-5FDF418D6CE3}"/>
                  </a:ext>
                </a:extLst>
              </p:cNvPr>
              <p:cNvSpPr/>
              <p:nvPr/>
            </p:nvSpPr>
            <p:spPr>
              <a:xfrm rot="432181">
                <a:off x="5689258" y="3645321"/>
                <a:ext cx="201115" cy="2260532"/>
              </a:xfrm>
              <a:custGeom>
                <a:avLst/>
                <a:gdLst>
                  <a:gd name="connsiteX0" fmla="*/ 0 w 103488"/>
                  <a:gd name="connsiteY0" fmla="*/ 0 h 1406134"/>
                  <a:gd name="connsiteX1" fmla="*/ 103170 w 103488"/>
                  <a:gd name="connsiteY1" fmla="*/ 223986 h 1406134"/>
                  <a:gd name="connsiteX2" fmla="*/ 34390 w 103488"/>
                  <a:gd name="connsiteY2" fmla="*/ 871057 h 1406134"/>
                  <a:gd name="connsiteX3" fmla="*/ 98871 w 103488"/>
                  <a:gd name="connsiteY3" fmla="*/ 1356359 h 1406134"/>
                  <a:gd name="connsiteX4" fmla="*/ 98871 w 103488"/>
                  <a:gd name="connsiteY4" fmla="*/ 1356359 h 1406134"/>
                  <a:gd name="connsiteX5" fmla="*/ 103170 w 103488"/>
                  <a:gd name="connsiteY5" fmla="*/ 1406134 h 1406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3488" h="1406134" extrusionOk="0">
                    <a:moveTo>
                      <a:pt x="0" y="0"/>
                    </a:moveTo>
                    <a:cubicBezTo>
                      <a:pt x="38984" y="36149"/>
                      <a:pt x="92842" y="71869"/>
                      <a:pt x="103170" y="223986"/>
                    </a:cubicBezTo>
                    <a:cubicBezTo>
                      <a:pt x="86349" y="368230"/>
                      <a:pt x="42604" y="645439"/>
                      <a:pt x="34390" y="871057"/>
                    </a:cubicBezTo>
                    <a:cubicBezTo>
                      <a:pt x="33673" y="1059786"/>
                      <a:pt x="98870" y="1356359"/>
                      <a:pt x="98871" y="1356359"/>
                    </a:cubicBezTo>
                    <a:lnTo>
                      <a:pt x="98871" y="1356359"/>
                    </a:lnTo>
                    <a:cubicBezTo>
                      <a:pt x="106097" y="1371109"/>
                      <a:pt x="97518" y="1390142"/>
                      <a:pt x="103170" y="1406134"/>
                    </a:cubicBezTo>
                  </a:path>
                </a:pathLst>
              </a:custGeom>
              <a:ln w="57150">
                <a:extLst>
                  <a:ext uri="{C807C97D-BFC1-408E-A445-0C87EB9F89A2}">
                    <ask:lineSketchStyleProps xmlns:ask="http://schemas.microsoft.com/office/drawing/2018/sketchyshapes" sd="1096620467">
                      <a:custGeom>
                        <a:avLst/>
                        <a:gdLst>
                          <a:gd name="connsiteX0" fmla="*/ 0 w 328553"/>
                          <a:gd name="connsiteY0" fmla="*/ 0 h 1542197"/>
                          <a:gd name="connsiteX1" fmla="*/ 327546 w 328553"/>
                          <a:gd name="connsiteY1" fmla="*/ 245660 h 1542197"/>
                          <a:gd name="connsiteX2" fmla="*/ 109182 w 328553"/>
                          <a:gd name="connsiteY2" fmla="*/ 955344 h 1542197"/>
                          <a:gd name="connsiteX3" fmla="*/ 313898 w 328553"/>
                          <a:gd name="connsiteY3" fmla="*/ 1487606 h 1542197"/>
                          <a:gd name="connsiteX4" fmla="*/ 313898 w 328553"/>
                          <a:gd name="connsiteY4" fmla="*/ 1487606 h 1542197"/>
                          <a:gd name="connsiteX5" fmla="*/ 327546 w 328553"/>
                          <a:gd name="connsiteY5" fmla="*/ 1542197 h 154219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328553" h="1542197">
                            <a:moveTo>
                              <a:pt x="0" y="0"/>
                            </a:moveTo>
                            <a:cubicBezTo>
                              <a:pt x="154674" y="43218"/>
                              <a:pt x="309349" y="86436"/>
                              <a:pt x="327546" y="245660"/>
                            </a:cubicBezTo>
                            <a:cubicBezTo>
                              <a:pt x="345743" y="404884"/>
                              <a:pt x="111457" y="748353"/>
                              <a:pt x="109182" y="955344"/>
                            </a:cubicBezTo>
                            <a:cubicBezTo>
                              <a:pt x="106907" y="1162335"/>
                              <a:pt x="313898" y="1487606"/>
                              <a:pt x="313898" y="1487606"/>
                            </a:cubicBezTo>
                            <a:lnTo>
                              <a:pt x="313898" y="1487606"/>
                            </a:lnTo>
                            <a:lnTo>
                              <a:pt x="327546" y="1542197"/>
                            </a:lnTo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IE" dirty="0"/>
              </a:p>
            </p:txBody>
          </p:sp>
        </p:grpSp>
        <p:sp>
          <p:nvSpPr>
            <p:cNvPr id="1991" name="Freeform: Shape 1990">
              <a:extLst>
                <a:ext uri="{FF2B5EF4-FFF2-40B4-BE49-F238E27FC236}">
                  <a16:creationId xmlns:a16="http://schemas.microsoft.com/office/drawing/2014/main" id="{A5B0ACAC-FD4F-8F2A-AC19-2DCF55F3DE75}"/>
                </a:ext>
              </a:extLst>
            </p:cNvPr>
            <p:cNvSpPr/>
            <p:nvPr/>
          </p:nvSpPr>
          <p:spPr>
            <a:xfrm rot="17966941">
              <a:off x="7113016" y="1044421"/>
              <a:ext cx="816410" cy="4184073"/>
            </a:xfrm>
            <a:custGeom>
              <a:avLst/>
              <a:gdLst>
                <a:gd name="connsiteX0" fmla="*/ 99589 w 575475"/>
                <a:gd name="connsiteY0" fmla="*/ 0 h 1732548"/>
                <a:gd name="connsiteX1" fmla="*/ 195842 w 575475"/>
                <a:gd name="connsiteY1" fmla="*/ 96253 h 1732548"/>
                <a:gd name="connsiteX2" fmla="*/ 179800 w 575475"/>
                <a:gd name="connsiteY2" fmla="*/ 288758 h 1732548"/>
                <a:gd name="connsiteX3" fmla="*/ 3336 w 575475"/>
                <a:gd name="connsiteY3" fmla="*/ 577516 h 1732548"/>
                <a:gd name="connsiteX4" fmla="*/ 356263 w 575475"/>
                <a:gd name="connsiteY4" fmla="*/ 802106 h 1732548"/>
                <a:gd name="connsiteX5" fmla="*/ 163758 w 575475"/>
                <a:gd name="connsiteY5" fmla="*/ 1171074 h 1732548"/>
                <a:gd name="connsiteX6" fmla="*/ 564810 w 575475"/>
                <a:gd name="connsiteY6" fmla="*/ 1524000 h 1732548"/>
                <a:gd name="connsiteX7" fmla="*/ 420431 w 575475"/>
                <a:gd name="connsiteY7" fmla="*/ 1732548 h 1732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5475" h="1732548">
                  <a:moveTo>
                    <a:pt x="99589" y="0"/>
                  </a:moveTo>
                  <a:cubicBezTo>
                    <a:pt x="141031" y="24063"/>
                    <a:pt x="182474" y="48127"/>
                    <a:pt x="195842" y="96253"/>
                  </a:cubicBezTo>
                  <a:cubicBezTo>
                    <a:pt x="209211" y="144379"/>
                    <a:pt x="211884" y="208548"/>
                    <a:pt x="179800" y="288758"/>
                  </a:cubicBezTo>
                  <a:cubicBezTo>
                    <a:pt x="147716" y="368968"/>
                    <a:pt x="-26074" y="491958"/>
                    <a:pt x="3336" y="577516"/>
                  </a:cubicBezTo>
                  <a:cubicBezTo>
                    <a:pt x="32746" y="663074"/>
                    <a:pt x="329526" y="703180"/>
                    <a:pt x="356263" y="802106"/>
                  </a:cubicBezTo>
                  <a:cubicBezTo>
                    <a:pt x="383000" y="901032"/>
                    <a:pt x="129000" y="1050758"/>
                    <a:pt x="163758" y="1171074"/>
                  </a:cubicBezTo>
                  <a:cubicBezTo>
                    <a:pt x="198516" y="1291390"/>
                    <a:pt x="522031" y="1430421"/>
                    <a:pt x="564810" y="1524000"/>
                  </a:cubicBezTo>
                  <a:cubicBezTo>
                    <a:pt x="607589" y="1617579"/>
                    <a:pt x="514010" y="1675063"/>
                    <a:pt x="420431" y="1732548"/>
                  </a:cubicBezTo>
                </a:path>
              </a:pathLst>
            </a:custGeom>
            <a:ln w="76200">
              <a:solidFill>
                <a:schemeClr val="accent1">
                  <a:lumMod val="50000"/>
                </a:schemeClr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992" name="Freeform: Shape 1991">
              <a:extLst>
                <a:ext uri="{FF2B5EF4-FFF2-40B4-BE49-F238E27FC236}">
                  <a16:creationId xmlns:a16="http://schemas.microsoft.com/office/drawing/2014/main" id="{399B77C6-29E4-2BD6-4057-252416726E83}"/>
                </a:ext>
              </a:extLst>
            </p:cNvPr>
            <p:cNvSpPr/>
            <p:nvPr/>
          </p:nvSpPr>
          <p:spPr>
            <a:xfrm rot="10800000">
              <a:off x="7617745" y="944244"/>
              <a:ext cx="816410" cy="4184073"/>
            </a:xfrm>
            <a:custGeom>
              <a:avLst/>
              <a:gdLst>
                <a:gd name="connsiteX0" fmla="*/ 99589 w 575475"/>
                <a:gd name="connsiteY0" fmla="*/ 0 h 1732548"/>
                <a:gd name="connsiteX1" fmla="*/ 195842 w 575475"/>
                <a:gd name="connsiteY1" fmla="*/ 96253 h 1732548"/>
                <a:gd name="connsiteX2" fmla="*/ 179800 w 575475"/>
                <a:gd name="connsiteY2" fmla="*/ 288758 h 1732548"/>
                <a:gd name="connsiteX3" fmla="*/ 3336 w 575475"/>
                <a:gd name="connsiteY3" fmla="*/ 577516 h 1732548"/>
                <a:gd name="connsiteX4" fmla="*/ 356263 w 575475"/>
                <a:gd name="connsiteY4" fmla="*/ 802106 h 1732548"/>
                <a:gd name="connsiteX5" fmla="*/ 163758 w 575475"/>
                <a:gd name="connsiteY5" fmla="*/ 1171074 h 1732548"/>
                <a:gd name="connsiteX6" fmla="*/ 564810 w 575475"/>
                <a:gd name="connsiteY6" fmla="*/ 1524000 h 1732548"/>
                <a:gd name="connsiteX7" fmla="*/ 420431 w 575475"/>
                <a:gd name="connsiteY7" fmla="*/ 1732548 h 1732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5475" h="1732548">
                  <a:moveTo>
                    <a:pt x="99589" y="0"/>
                  </a:moveTo>
                  <a:cubicBezTo>
                    <a:pt x="141031" y="24063"/>
                    <a:pt x="182474" y="48127"/>
                    <a:pt x="195842" y="96253"/>
                  </a:cubicBezTo>
                  <a:cubicBezTo>
                    <a:pt x="209211" y="144379"/>
                    <a:pt x="211884" y="208548"/>
                    <a:pt x="179800" y="288758"/>
                  </a:cubicBezTo>
                  <a:cubicBezTo>
                    <a:pt x="147716" y="368968"/>
                    <a:pt x="-26074" y="491958"/>
                    <a:pt x="3336" y="577516"/>
                  </a:cubicBezTo>
                  <a:cubicBezTo>
                    <a:pt x="32746" y="663074"/>
                    <a:pt x="329526" y="703180"/>
                    <a:pt x="356263" y="802106"/>
                  </a:cubicBezTo>
                  <a:cubicBezTo>
                    <a:pt x="383000" y="901032"/>
                    <a:pt x="129000" y="1050758"/>
                    <a:pt x="163758" y="1171074"/>
                  </a:cubicBezTo>
                  <a:cubicBezTo>
                    <a:pt x="198516" y="1291390"/>
                    <a:pt x="522031" y="1430421"/>
                    <a:pt x="564810" y="1524000"/>
                  </a:cubicBezTo>
                  <a:cubicBezTo>
                    <a:pt x="607589" y="1617579"/>
                    <a:pt x="514010" y="1675063"/>
                    <a:pt x="420431" y="1732548"/>
                  </a:cubicBezTo>
                </a:path>
              </a:pathLst>
            </a:custGeom>
            <a:ln w="76200">
              <a:solidFill>
                <a:schemeClr val="accent1">
                  <a:lumMod val="50000"/>
                </a:schemeClr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994" name="Freeform: Shape 1993">
              <a:extLst>
                <a:ext uri="{FF2B5EF4-FFF2-40B4-BE49-F238E27FC236}">
                  <a16:creationId xmlns:a16="http://schemas.microsoft.com/office/drawing/2014/main" id="{798CF70C-54E2-9D5E-109B-F2EC5A652E86}"/>
                </a:ext>
              </a:extLst>
            </p:cNvPr>
            <p:cNvSpPr/>
            <p:nvPr/>
          </p:nvSpPr>
          <p:spPr>
            <a:xfrm rot="17766553">
              <a:off x="6742329" y="2386074"/>
              <a:ext cx="1118825" cy="3836208"/>
            </a:xfrm>
            <a:custGeom>
              <a:avLst/>
              <a:gdLst>
                <a:gd name="connsiteX0" fmla="*/ 99589 w 575475"/>
                <a:gd name="connsiteY0" fmla="*/ 0 h 1732548"/>
                <a:gd name="connsiteX1" fmla="*/ 195842 w 575475"/>
                <a:gd name="connsiteY1" fmla="*/ 96253 h 1732548"/>
                <a:gd name="connsiteX2" fmla="*/ 179800 w 575475"/>
                <a:gd name="connsiteY2" fmla="*/ 288758 h 1732548"/>
                <a:gd name="connsiteX3" fmla="*/ 3336 w 575475"/>
                <a:gd name="connsiteY3" fmla="*/ 577516 h 1732548"/>
                <a:gd name="connsiteX4" fmla="*/ 356263 w 575475"/>
                <a:gd name="connsiteY4" fmla="*/ 802106 h 1732548"/>
                <a:gd name="connsiteX5" fmla="*/ 163758 w 575475"/>
                <a:gd name="connsiteY5" fmla="*/ 1171074 h 1732548"/>
                <a:gd name="connsiteX6" fmla="*/ 564810 w 575475"/>
                <a:gd name="connsiteY6" fmla="*/ 1524000 h 1732548"/>
                <a:gd name="connsiteX7" fmla="*/ 420431 w 575475"/>
                <a:gd name="connsiteY7" fmla="*/ 1732548 h 1732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5475" h="1732548">
                  <a:moveTo>
                    <a:pt x="99589" y="0"/>
                  </a:moveTo>
                  <a:cubicBezTo>
                    <a:pt x="141031" y="24063"/>
                    <a:pt x="182474" y="48127"/>
                    <a:pt x="195842" y="96253"/>
                  </a:cubicBezTo>
                  <a:cubicBezTo>
                    <a:pt x="209211" y="144379"/>
                    <a:pt x="211884" y="208548"/>
                    <a:pt x="179800" y="288758"/>
                  </a:cubicBezTo>
                  <a:cubicBezTo>
                    <a:pt x="147716" y="368968"/>
                    <a:pt x="-26074" y="491958"/>
                    <a:pt x="3336" y="577516"/>
                  </a:cubicBezTo>
                  <a:cubicBezTo>
                    <a:pt x="32746" y="663074"/>
                    <a:pt x="329526" y="703180"/>
                    <a:pt x="356263" y="802106"/>
                  </a:cubicBezTo>
                  <a:cubicBezTo>
                    <a:pt x="383000" y="901032"/>
                    <a:pt x="129000" y="1050758"/>
                    <a:pt x="163758" y="1171074"/>
                  </a:cubicBezTo>
                  <a:cubicBezTo>
                    <a:pt x="198516" y="1291390"/>
                    <a:pt x="522031" y="1430421"/>
                    <a:pt x="564810" y="1524000"/>
                  </a:cubicBezTo>
                  <a:cubicBezTo>
                    <a:pt x="607589" y="1617579"/>
                    <a:pt x="514010" y="1675063"/>
                    <a:pt x="420431" y="1732548"/>
                  </a:cubicBezTo>
                </a:path>
              </a:pathLst>
            </a:custGeom>
            <a:ln w="76200">
              <a:solidFill>
                <a:schemeClr val="accent1">
                  <a:lumMod val="50000"/>
                </a:schemeClr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grpSp>
          <p:nvGrpSpPr>
            <p:cNvPr id="2019" name="Group 2018">
              <a:extLst>
                <a:ext uri="{FF2B5EF4-FFF2-40B4-BE49-F238E27FC236}">
                  <a16:creationId xmlns:a16="http://schemas.microsoft.com/office/drawing/2014/main" id="{AC04945E-0157-DE22-9A9C-546F419CECBD}"/>
                </a:ext>
              </a:extLst>
            </p:cNvPr>
            <p:cNvGrpSpPr/>
            <p:nvPr/>
          </p:nvGrpSpPr>
          <p:grpSpPr>
            <a:xfrm rot="1166091">
              <a:off x="9099648" y="3693093"/>
              <a:ext cx="1016000" cy="914400"/>
              <a:chOff x="440151" y="2674060"/>
              <a:chExt cx="1016000" cy="914400"/>
            </a:xfrm>
          </p:grpSpPr>
          <p:sp>
            <p:nvSpPr>
              <p:cNvPr id="2020" name="Oval 2019">
                <a:extLst>
                  <a:ext uri="{FF2B5EF4-FFF2-40B4-BE49-F238E27FC236}">
                    <a16:creationId xmlns:a16="http://schemas.microsoft.com/office/drawing/2014/main" id="{314CC612-6D78-249A-B103-E798173939F3}"/>
                  </a:ext>
                </a:extLst>
              </p:cNvPr>
              <p:cNvSpPr/>
              <p:nvPr/>
            </p:nvSpPr>
            <p:spPr>
              <a:xfrm>
                <a:off x="1049751" y="2674060"/>
                <a:ext cx="101600" cy="101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021" name="Oval 2020">
                <a:extLst>
                  <a:ext uri="{FF2B5EF4-FFF2-40B4-BE49-F238E27FC236}">
                    <a16:creationId xmlns:a16="http://schemas.microsoft.com/office/drawing/2014/main" id="{44B386BD-0CC1-4614-8ADF-A9708C2CF117}"/>
                  </a:ext>
                </a:extLst>
              </p:cNvPr>
              <p:cNvSpPr/>
              <p:nvPr/>
            </p:nvSpPr>
            <p:spPr>
              <a:xfrm>
                <a:off x="1049751" y="2775660"/>
                <a:ext cx="101600" cy="101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022" name="Oval 2021">
                <a:extLst>
                  <a:ext uri="{FF2B5EF4-FFF2-40B4-BE49-F238E27FC236}">
                    <a16:creationId xmlns:a16="http://schemas.microsoft.com/office/drawing/2014/main" id="{F6BF8A92-B5AF-5C9E-B23F-3F52EFD1644A}"/>
                  </a:ext>
                </a:extLst>
              </p:cNvPr>
              <p:cNvSpPr/>
              <p:nvPr/>
            </p:nvSpPr>
            <p:spPr>
              <a:xfrm>
                <a:off x="1049751" y="2877260"/>
                <a:ext cx="101600" cy="101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023" name="Oval 2022">
                <a:extLst>
                  <a:ext uri="{FF2B5EF4-FFF2-40B4-BE49-F238E27FC236}">
                    <a16:creationId xmlns:a16="http://schemas.microsoft.com/office/drawing/2014/main" id="{0907695A-066D-FF25-C22B-DF8C89664654}"/>
                  </a:ext>
                </a:extLst>
              </p:cNvPr>
              <p:cNvSpPr/>
              <p:nvPr/>
            </p:nvSpPr>
            <p:spPr>
              <a:xfrm>
                <a:off x="1151351" y="2877260"/>
                <a:ext cx="101600" cy="101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024" name="Oval 2023">
                <a:extLst>
                  <a:ext uri="{FF2B5EF4-FFF2-40B4-BE49-F238E27FC236}">
                    <a16:creationId xmlns:a16="http://schemas.microsoft.com/office/drawing/2014/main" id="{499D06C5-DF13-0599-6F4F-17F808109161}"/>
                  </a:ext>
                </a:extLst>
              </p:cNvPr>
              <p:cNvSpPr/>
              <p:nvPr/>
            </p:nvSpPr>
            <p:spPr>
              <a:xfrm>
                <a:off x="1252951" y="2877260"/>
                <a:ext cx="101600" cy="101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025" name="Oval 2024">
                <a:extLst>
                  <a:ext uri="{FF2B5EF4-FFF2-40B4-BE49-F238E27FC236}">
                    <a16:creationId xmlns:a16="http://schemas.microsoft.com/office/drawing/2014/main" id="{E55B5F97-8831-A24C-27EE-A1F6BD462524}"/>
                  </a:ext>
                </a:extLst>
              </p:cNvPr>
              <p:cNvSpPr/>
              <p:nvPr/>
            </p:nvSpPr>
            <p:spPr>
              <a:xfrm>
                <a:off x="1049751" y="2978860"/>
                <a:ext cx="101600" cy="101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026" name="Oval 2025">
                <a:extLst>
                  <a:ext uri="{FF2B5EF4-FFF2-40B4-BE49-F238E27FC236}">
                    <a16:creationId xmlns:a16="http://schemas.microsoft.com/office/drawing/2014/main" id="{481B5357-8414-D887-C6E1-AF160D979C81}"/>
                  </a:ext>
                </a:extLst>
              </p:cNvPr>
              <p:cNvSpPr/>
              <p:nvPr/>
            </p:nvSpPr>
            <p:spPr>
              <a:xfrm>
                <a:off x="1049751" y="3080460"/>
                <a:ext cx="101600" cy="101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027" name="Oval 2026">
                <a:extLst>
                  <a:ext uri="{FF2B5EF4-FFF2-40B4-BE49-F238E27FC236}">
                    <a16:creationId xmlns:a16="http://schemas.microsoft.com/office/drawing/2014/main" id="{20D45CA7-3BAC-C4E6-DD1B-9141FCF9BB18}"/>
                  </a:ext>
                </a:extLst>
              </p:cNvPr>
              <p:cNvSpPr/>
              <p:nvPr/>
            </p:nvSpPr>
            <p:spPr>
              <a:xfrm>
                <a:off x="1049751" y="3182060"/>
                <a:ext cx="101600" cy="101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028" name="Oval 2027">
                <a:extLst>
                  <a:ext uri="{FF2B5EF4-FFF2-40B4-BE49-F238E27FC236}">
                    <a16:creationId xmlns:a16="http://schemas.microsoft.com/office/drawing/2014/main" id="{330399F5-7EDF-990A-3D50-14418D3BDD7B}"/>
                  </a:ext>
                </a:extLst>
              </p:cNvPr>
              <p:cNvSpPr/>
              <p:nvPr/>
            </p:nvSpPr>
            <p:spPr>
              <a:xfrm>
                <a:off x="1049751" y="3283660"/>
                <a:ext cx="101600" cy="101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029" name="Oval 2028">
                <a:extLst>
                  <a:ext uri="{FF2B5EF4-FFF2-40B4-BE49-F238E27FC236}">
                    <a16:creationId xmlns:a16="http://schemas.microsoft.com/office/drawing/2014/main" id="{950D8E41-1E78-6C8E-2CCD-7B2A98FDEB50}"/>
                  </a:ext>
                </a:extLst>
              </p:cNvPr>
              <p:cNvSpPr/>
              <p:nvPr/>
            </p:nvSpPr>
            <p:spPr>
              <a:xfrm>
                <a:off x="1049751" y="3385260"/>
                <a:ext cx="101600" cy="101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030" name="Oval 2029">
                <a:extLst>
                  <a:ext uri="{FF2B5EF4-FFF2-40B4-BE49-F238E27FC236}">
                    <a16:creationId xmlns:a16="http://schemas.microsoft.com/office/drawing/2014/main" id="{CFE694A8-9AB3-FAC2-AB57-6EEE99FB856A}"/>
                  </a:ext>
                </a:extLst>
              </p:cNvPr>
              <p:cNvSpPr/>
              <p:nvPr/>
            </p:nvSpPr>
            <p:spPr>
              <a:xfrm>
                <a:off x="1049751" y="3486860"/>
                <a:ext cx="101600" cy="101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031" name="Oval 2030">
                <a:extLst>
                  <a:ext uri="{FF2B5EF4-FFF2-40B4-BE49-F238E27FC236}">
                    <a16:creationId xmlns:a16="http://schemas.microsoft.com/office/drawing/2014/main" id="{CEF19785-55EA-B09B-095A-DBF967887CE0}"/>
                  </a:ext>
                </a:extLst>
              </p:cNvPr>
              <p:cNvSpPr/>
              <p:nvPr/>
            </p:nvSpPr>
            <p:spPr>
              <a:xfrm>
                <a:off x="1354551" y="2877260"/>
                <a:ext cx="101600" cy="101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032" name="Oval 2031">
                <a:extLst>
                  <a:ext uri="{FF2B5EF4-FFF2-40B4-BE49-F238E27FC236}">
                    <a16:creationId xmlns:a16="http://schemas.microsoft.com/office/drawing/2014/main" id="{37DECD2B-2D59-349D-BA34-6C728A737C6D}"/>
                  </a:ext>
                </a:extLst>
              </p:cNvPr>
              <p:cNvSpPr/>
              <p:nvPr/>
            </p:nvSpPr>
            <p:spPr>
              <a:xfrm>
                <a:off x="643351" y="3084670"/>
                <a:ext cx="101600" cy="101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033" name="Oval 2032">
                <a:extLst>
                  <a:ext uri="{FF2B5EF4-FFF2-40B4-BE49-F238E27FC236}">
                    <a16:creationId xmlns:a16="http://schemas.microsoft.com/office/drawing/2014/main" id="{3D7C1F78-93CD-F136-1CA2-79D57ABD9AF4}"/>
                  </a:ext>
                </a:extLst>
              </p:cNvPr>
              <p:cNvSpPr/>
              <p:nvPr/>
            </p:nvSpPr>
            <p:spPr>
              <a:xfrm>
                <a:off x="744951" y="3084670"/>
                <a:ext cx="101600" cy="101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034" name="Oval 2033">
                <a:extLst>
                  <a:ext uri="{FF2B5EF4-FFF2-40B4-BE49-F238E27FC236}">
                    <a16:creationId xmlns:a16="http://schemas.microsoft.com/office/drawing/2014/main" id="{18CF23DD-ABC3-F177-8D6F-2D15948B555D}"/>
                  </a:ext>
                </a:extLst>
              </p:cNvPr>
              <p:cNvSpPr/>
              <p:nvPr/>
            </p:nvSpPr>
            <p:spPr>
              <a:xfrm>
                <a:off x="846551" y="3084670"/>
                <a:ext cx="101600" cy="101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035" name="Oval 2034">
                <a:extLst>
                  <a:ext uri="{FF2B5EF4-FFF2-40B4-BE49-F238E27FC236}">
                    <a16:creationId xmlns:a16="http://schemas.microsoft.com/office/drawing/2014/main" id="{D5902DA6-4A80-D31F-0693-939C81FF4ECE}"/>
                  </a:ext>
                </a:extLst>
              </p:cNvPr>
              <p:cNvSpPr/>
              <p:nvPr/>
            </p:nvSpPr>
            <p:spPr>
              <a:xfrm>
                <a:off x="948151" y="3084670"/>
                <a:ext cx="101600" cy="101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036" name="Oval 2035">
                <a:extLst>
                  <a:ext uri="{FF2B5EF4-FFF2-40B4-BE49-F238E27FC236}">
                    <a16:creationId xmlns:a16="http://schemas.microsoft.com/office/drawing/2014/main" id="{5DE19698-A8AF-D223-6DC0-E82D573D603A}"/>
                  </a:ext>
                </a:extLst>
              </p:cNvPr>
              <p:cNvSpPr/>
              <p:nvPr/>
            </p:nvSpPr>
            <p:spPr>
              <a:xfrm>
                <a:off x="846551" y="3182060"/>
                <a:ext cx="101600" cy="101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037" name="Oval 2036">
                <a:extLst>
                  <a:ext uri="{FF2B5EF4-FFF2-40B4-BE49-F238E27FC236}">
                    <a16:creationId xmlns:a16="http://schemas.microsoft.com/office/drawing/2014/main" id="{BD242D72-4B92-8997-77A4-7ADB6BF5FA5D}"/>
                  </a:ext>
                </a:extLst>
              </p:cNvPr>
              <p:cNvSpPr/>
              <p:nvPr/>
            </p:nvSpPr>
            <p:spPr>
              <a:xfrm>
                <a:off x="846551" y="3283660"/>
                <a:ext cx="101600" cy="101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038" name="Oval 2037">
                <a:extLst>
                  <a:ext uri="{FF2B5EF4-FFF2-40B4-BE49-F238E27FC236}">
                    <a16:creationId xmlns:a16="http://schemas.microsoft.com/office/drawing/2014/main" id="{1D6B5382-1261-3314-BA69-0353D35FD09D}"/>
                  </a:ext>
                </a:extLst>
              </p:cNvPr>
              <p:cNvSpPr/>
              <p:nvPr/>
            </p:nvSpPr>
            <p:spPr>
              <a:xfrm>
                <a:off x="846551" y="3385260"/>
                <a:ext cx="101600" cy="101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039" name="Oval 2038">
                <a:extLst>
                  <a:ext uri="{FF2B5EF4-FFF2-40B4-BE49-F238E27FC236}">
                    <a16:creationId xmlns:a16="http://schemas.microsoft.com/office/drawing/2014/main" id="{53D17346-353D-42FC-9B5F-51FA170C27EA}"/>
                  </a:ext>
                </a:extLst>
              </p:cNvPr>
              <p:cNvSpPr/>
              <p:nvPr/>
            </p:nvSpPr>
            <p:spPr>
              <a:xfrm>
                <a:off x="440151" y="3300104"/>
                <a:ext cx="101600" cy="101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040" name="Oval 2039">
                <a:extLst>
                  <a:ext uri="{FF2B5EF4-FFF2-40B4-BE49-F238E27FC236}">
                    <a16:creationId xmlns:a16="http://schemas.microsoft.com/office/drawing/2014/main" id="{184D1CE5-5E25-F995-147F-38A89E4EFA58}"/>
                  </a:ext>
                </a:extLst>
              </p:cNvPr>
              <p:cNvSpPr/>
              <p:nvPr/>
            </p:nvSpPr>
            <p:spPr>
              <a:xfrm>
                <a:off x="541751" y="3300104"/>
                <a:ext cx="101600" cy="101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041" name="Oval 2040">
                <a:extLst>
                  <a:ext uri="{FF2B5EF4-FFF2-40B4-BE49-F238E27FC236}">
                    <a16:creationId xmlns:a16="http://schemas.microsoft.com/office/drawing/2014/main" id="{4C40F0CB-4400-F23F-33BD-DFB97C810491}"/>
                  </a:ext>
                </a:extLst>
              </p:cNvPr>
              <p:cNvSpPr/>
              <p:nvPr/>
            </p:nvSpPr>
            <p:spPr>
              <a:xfrm>
                <a:off x="643351" y="3300104"/>
                <a:ext cx="101600" cy="101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042" name="Oval 2041">
                <a:extLst>
                  <a:ext uri="{FF2B5EF4-FFF2-40B4-BE49-F238E27FC236}">
                    <a16:creationId xmlns:a16="http://schemas.microsoft.com/office/drawing/2014/main" id="{861EFE99-9C23-06CC-93A4-A183CC0E294A}"/>
                  </a:ext>
                </a:extLst>
              </p:cNvPr>
              <p:cNvSpPr/>
              <p:nvPr/>
            </p:nvSpPr>
            <p:spPr>
              <a:xfrm>
                <a:off x="744951" y="3300104"/>
                <a:ext cx="101600" cy="101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grpSp>
          <p:nvGrpSpPr>
            <p:cNvPr id="2043" name="Group 2042">
              <a:extLst>
                <a:ext uri="{FF2B5EF4-FFF2-40B4-BE49-F238E27FC236}">
                  <a16:creationId xmlns:a16="http://schemas.microsoft.com/office/drawing/2014/main" id="{79874FCE-7F55-2365-AEE7-923F0CC8F8A6}"/>
                </a:ext>
              </a:extLst>
            </p:cNvPr>
            <p:cNvGrpSpPr/>
            <p:nvPr/>
          </p:nvGrpSpPr>
          <p:grpSpPr>
            <a:xfrm rot="7756079">
              <a:off x="7912929" y="2377169"/>
              <a:ext cx="1016000" cy="914400"/>
              <a:chOff x="440151" y="2674060"/>
              <a:chExt cx="1016000" cy="914400"/>
            </a:xfrm>
          </p:grpSpPr>
          <p:sp>
            <p:nvSpPr>
              <p:cNvPr id="2044" name="Oval 2043">
                <a:extLst>
                  <a:ext uri="{FF2B5EF4-FFF2-40B4-BE49-F238E27FC236}">
                    <a16:creationId xmlns:a16="http://schemas.microsoft.com/office/drawing/2014/main" id="{6E3BB94C-0632-4D7B-BF6B-4227D391F772}"/>
                  </a:ext>
                </a:extLst>
              </p:cNvPr>
              <p:cNvSpPr/>
              <p:nvPr/>
            </p:nvSpPr>
            <p:spPr>
              <a:xfrm>
                <a:off x="1049751" y="2674060"/>
                <a:ext cx="101600" cy="101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045" name="Oval 2044">
                <a:extLst>
                  <a:ext uri="{FF2B5EF4-FFF2-40B4-BE49-F238E27FC236}">
                    <a16:creationId xmlns:a16="http://schemas.microsoft.com/office/drawing/2014/main" id="{1F2DC68B-A7E9-82B0-00FA-2564E4576F38}"/>
                  </a:ext>
                </a:extLst>
              </p:cNvPr>
              <p:cNvSpPr/>
              <p:nvPr/>
            </p:nvSpPr>
            <p:spPr>
              <a:xfrm>
                <a:off x="1049751" y="2775660"/>
                <a:ext cx="101600" cy="101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046" name="Oval 2045">
                <a:extLst>
                  <a:ext uri="{FF2B5EF4-FFF2-40B4-BE49-F238E27FC236}">
                    <a16:creationId xmlns:a16="http://schemas.microsoft.com/office/drawing/2014/main" id="{32203230-E192-0386-761E-4E41F6BDA41B}"/>
                  </a:ext>
                </a:extLst>
              </p:cNvPr>
              <p:cNvSpPr/>
              <p:nvPr/>
            </p:nvSpPr>
            <p:spPr>
              <a:xfrm>
                <a:off x="1049751" y="2877260"/>
                <a:ext cx="101600" cy="101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047" name="Oval 2046">
                <a:extLst>
                  <a:ext uri="{FF2B5EF4-FFF2-40B4-BE49-F238E27FC236}">
                    <a16:creationId xmlns:a16="http://schemas.microsoft.com/office/drawing/2014/main" id="{15CD1018-723C-2AF3-4D1A-C64BBEC3C37A}"/>
                  </a:ext>
                </a:extLst>
              </p:cNvPr>
              <p:cNvSpPr/>
              <p:nvPr/>
            </p:nvSpPr>
            <p:spPr>
              <a:xfrm>
                <a:off x="1151351" y="2877260"/>
                <a:ext cx="101600" cy="101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048" name="Oval 2047">
                <a:extLst>
                  <a:ext uri="{FF2B5EF4-FFF2-40B4-BE49-F238E27FC236}">
                    <a16:creationId xmlns:a16="http://schemas.microsoft.com/office/drawing/2014/main" id="{F3743F94-5A5C-B84D-4ECB-A95E9350FDC5}"/>
                  </a:ext>
                </a:extLst>
              </p:cNvPr>
              <p:cNvSpPr/>
              <p:nvPr/>
            </p:nvSpPr>
            <p:spPr>
              <a:xfrm>
                <a:off x="1252951" y="2877260"/>
                <a:ext cx="101600" cy="101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049" name="Oval 2048">
                <a:extLst>
                  <a:ext uri="{FF2B5EF4-FFF2-40B4-BE49-F238E27FC236}">
                    <a16:creationId xmlns:a16="http://schemas.microsoft.com/office/drawing/2014/main" id="{B89D78EE-C77A-1D28-7CD1-5E9343F18F88}"/>
                  </a:ext>
                </a:extLst>
              </p:cNvPr>
              <p:cNvSpPr/>
              <p:nvPr/>
            </p:nvSpPr>
            <p:spPr>
              <a:xfrm>
                <a:off x="1049751" y="2978860"/>
                <a:ext cx="101600" cy="101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050" name="Oval 2049">
                <a:extLst>
                  <a:ext uri="{FF2B5EF4-FFF2-40B4-BE49-F238E27FC236}">
                    <a16:creationId xmlns:a16="http://schemas.microsoft.com/office/drawing/2014/main" id="{118405A0-2BAD-077F-AC26-1EC9F5A4F9F6}"/>
                  </a:ext>
                </a:extLst>
              </p:cNvPr>
              <p:cNvSpPr/>
              <p:nvPr/>
            </p:nvSpPr>
            <p:spPr>
              <a:xfrm>
                <a:off x="1049751" y="3080460"/>
                <a:ext cx="101600" cy="101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051" name="Oval 2050">
                <a:extLst>
                  <a:ext uri="{FF2B5EF4-FFF2-40B4-BE49-F238E27FC236}">
                    <a16:creationId xmlns:a16="http://schemas.microsoft.com/office/drawing/2014/main" id="{666F931E-A21E-C7DC-DAB1-9202CD6A0D05}"/>
                  </a:ext>
                </a:extLst>
              </p:cNvPr>
              <p:cNvSpPr/>
              <p:nvPr/>
            </p:nvSpPr>
            <p:spPr>
              <a:xfrm>
                <a:off x="1049751" y="3182060"/>
                <a:ext cx="101600" cy="101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052" name="Oval 2051">
                <a:extLst>
                  <a:ext uri="{FF2B5EF4-FFF2-40B4-BE49-F238E27FC236}">
                    <a16:creationId xmlns:a16="http://schemas.microsoft.com/office/drawing/2014/main" id="{E05C7E96-9A02-F7E7-6C98-7D2AE00FA555}"/>
                  </a:ext>
                </a:extLst>
              </p:cNvPr>
              <p:cNvSpPr/>
              <p:nvPr/>
            </p:nvSpPr>
            <p:spPr>
              <a:xfrm>
                <a:off x="1049751" y="3283660"/>
                <a:ext cx="101600" cy="101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053" name="Oval 2052">
                <a:extLst>
                  <a:ext uri="{FF2B5EF4-FFF2-40B4-BE49-F238E27FC236}">
                    <a16:creationId xmlns:a16="http://schemas.microsoft.com/office/drawing/2014/main" id="{1CB1D642-F5BE-5178-0A3A-90DF881269FF}"/>
                  </a:ext>
                </a:extLst>
              </p:cNvPr>
              <p:cNvSpPr/>
              <p:nvPr/>
            </p:nvSpPr>
            <p:spPr>
              <a:xfrm>
                <a:off x="1049751" y="3385260"/>
                <a:ext cx="101600" cy="101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054" name="Oval 2053">
                <a:extLst>
                  <a:ext uri="{FF2B5EF4-FFF2-40B4-BE49-F238E27FC236}">
                    <a16:creationId xmlns:a16="http://schemas.microsoft.com/office/drawing/2014/main" id="{78516B4E-C1AD-7D93-BFC0-B18D5B94034C}"/>
                  </a:ext>
                </a:extLst>
              </p:cNvPr>
              <p:cNvSpPr/>
              <p:nvPr/>
            </p:nvSpPr>
            <p:spPr>
              <a:xfrm>
                <a:off x="1049751" y="3486860"/>
                <a:ext cx="101600" cy="101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055" name="Oval 2054">
                <a:extLst>
                  <a:ext uri="{FF2B5EF4-FFF2-40B4-BE49-F238E27FC236}">
                    <a16:creationId xmlns:a16="http://schemas.microsoft.com/office/drawing/2014/main" id="{23944FD1-5B79-7E66-29A1-AE8412CEFF5B}"/>
                  </a:ext>
                </a:extLst>
              </p:cNvPr>
              <p:cNvSpPr/>
              <p:nvPr/>
            </p:nvSpPr>
            <p:spPr>
              <a:xfrm>
                <a:off x="1354551" y="2877260"/>
                <a:ext cx="101600" cy="101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056" name="Oval 2055">
                <a:extLst>
                  <a:ext uri="{FF2B5EF4-FFF2-40B4-BE49-F238E27FC236}">
                    <a16:creationId xmlns:a16="http://schemas.microsoft.com/office/drawing/2014/main" id="{6C3A860C-5F07-A585-536F-A0A72BBC2706}"/>
                  </a:ext>
                </a:extLst>
              </p:cNvPr>
              <p:cNvSpPr/>
              <p:nvPr/>
            </p:nvSpPr>
            <p:spPr>
              <a:xfrm>
                <a:off x="643351" y="3084670"/>
                <a:ext cx="101600" cy="101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057" name="Oval 2056">
                <a:extLst>
                  <a:ext uri="{FF2B5EF4-FFF2-40B4-BE49-F238E27FC236}">
                    <a16:creationId xmlns:a16="http://schemas.microsoft.com/office/drawing/2014/main" id="{649A1688-C53A-ADEB-662C-F9BAB7ED04E0}"/>
                  </a:ext>
                </a:extLst>
              </p:cNvPr>
              <p:cNvSpPr/>
              <p:nvPr/>
            </p:nvSpPr>
            <p:spPr>
              <a:xfrm>
                <a:off x="744951" y="3084670"/>
                <a:ext cx="101600" cy="101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058" name="Oval 2057">
                <a:extLst>
                  <a:ext uri="{FF2B5EF4-FFF2-40B4-BE49-F238E27FC236}">
                    <a16:creationId xmlns:a16="http://schemas.microsoft.com/office/drawing/2014/main" id="{E2883AC7-9284-7CD0-C411-9B3895EF8DE8}"/>
                  </a:ext>
                </a:extLst>
              </p:cNvPr>
              <p:cNvSpPr/>
              <p:nvPr/>
            </p:nvSpPr>
            <p:spPr>
              <a:xfrm>
                <a:off x="846551" y="3084670"/>
                <a:ext cx="101600" cy="101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059" name="Oval 2058">
                <a:extLst>
                  <a:ext uri="{FF2B5EF4-FFF2-40B4-BE49-F238E27FC236}">
                    <a16:creationId xmlns:a16="http://schemas.microsoft.com/office/drawing/2014/main" id="{4B700A04-9DBF-7E5B-FB56-170EF236BF74}"/>
                  </a:ext>
                </a:extLst>
              </p:cNvPr>
              <p:cNvSpPr/>
              <p:nvPr/>
            </p:nvSpPr>
            <p:spPr>
              <a:xfrm>
                <a:off x="948151" y="3084670"/>
                <a:ext cx="101600" cy="101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060" name="Oval 2059">
                <a:extLst>
                  <a:ext uri="{FF2B5EF4-FFF2-40B4-BE49-F238E27FC236}">
                    <a16:creationId xmlns:a16="http://schemas.microsoft.com/office/drawing/2014/main" id="{3EE3715E-0D23-47BD-C56B-564CAB81C0BC}"/>
                  </a:ext>
                </a:extLst>
              </p:cNvPr>
              <p:cNvSpPr/>
              <p:nvPr/>
            </p:nvSpPr>
            <p:spPr>
              <a:xfrm>
                <a:off x="846551" y="3182060"/>
                <a:ext cx="101600" cy="101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061" name="Oval 2060">
                <a:extLst>
                  <a:ext uri="{FF2B5EF4-FFF2-40B4-BE49-F238E27FC236}">
                    <a16:creationId xmlns:a16="http://schemas.microsoft.com/office/drawing/2014/main" id="{6F8AE003-75F1-4965-F451-6FA18ADAF795}"/>
                  </a:ext>
                </a:extLst>
              </p:cNvPr>
              <p:cNvSpPr/>
              <p:nvPr/>
            </p:nvSpPr>
            <p:spPr>
              <a:xfrm>
                <a:off x="846551" y="3283660"/>
                <a:ext cx="101600" cy="101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062" name="Oval 2061">
                <a:extLst>
                  <a:ext uri="{FF2B5EF4-FFF2-40B4-BE49-F238E27FC236}">
                    <a16:creationId xmlns:a16="http://schemas.microsoft.com/office/drawing/2014/main" id="{DD824F6A-F662-8095-82DE-936D45922273}"/>
                  </a:ext>
                </a:extLst>
              </p:cNvPr>
              <p:cNvSpPr/>
              <p:nvPr/>
            </p:nvSpPr>
            <p:spPr>
              <a:xfrm>
                <a:off x="846551" y="3385260"/>
                <a:ext cx="101600" cy="101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063" name="Oval 2062">
                <a:extLst>
                  <a:ext uri="{FF2B5EF4-FFF2-40B4-BE49-F238E27FC236}">
                    <a16:creationId xmlns:a16="http://schemas.microsoft.com/office/drawing/2014/main" id="{FDCFB925-CFC9-2B10-4F74-14572BC00D23}"/>
                  </a:ext>
                </a:extLst>
              </p:cNvPr>
              <p:cNvSpPr/>
              <p:nvPr/>
            </p:nvSpPr>
            <p:spPr>
              <a:xfrm>
                <a:off x="440151" y="3300104"/>
                <a:ext cx="101600" cy="101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064" name="Oval 2063">
                <a:extLst>
                  <a:ext uri="{FF2B5EF4-FFF2-40B4-BE49-F238E27FC236}">
                    <a16:creationId xmlns:a16="http://schemas.microsoft.com/office/drawing/2014/main" id="{F1FAC699-CD09-038D-E570-DC7F8D026CE1}"/>
                  </a:ext>
                </a:extLst>
              </p:cNvPr>
              <p:cNvSpPr/>
              <p:nvPr/>
            </p:nvSpPr>
            <p:spPr>
              <a:xfrm>
                <a:off x="541751" y="3300104"/>
                <a:ext cx="101600" cy="101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065" name="Oval 2064">
                <a:extLst>
                  <a:ext uri="{FF2B5EF4-FFF2-40B4-BE49-F238E27FC236}">
                    <a16:creationId xmlns:a16="http://schemas.microsoft.com/office/drawing/2014/main" id="{52006CEC-9952-9F0B-E089-97CBFB06BE34}"/>
                  </a:ext>
                </a:extLst>
              </p:cNvPr>
              <p:cNvSpPr/>
              <p:nvPr/>
            </p:nvSpPr>
            <p:spPr>
              <a:xfrm>
                <a:off x="643351" y="3300104"/>
                <a:ext cx="101600" cy="101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066" name="Oval 2065">
                <a:extLst>
                  <a:ext uri="{FF2B5EF4-FFF2-40B4-BE49-F238E27FC236}">
                    <a16:creationId xmlns:a16="http://schemas.microsoft.com/office/drawing/2014/main" id="{BE6636F1-EB10-5B51-2483-3181BA094BE6}"/>
                  </a:ext>
                </a:extLst>
              </p:cNvPr>
              <p:cNvSpPr/>
              <p:nvPr/>
            </p:nvSpPr>
            <p:spPr>
              <a:xfrm>
                <a:off x="744951" y="3300104"/>
                <a:ext cx="101600" cy="101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</p:grpSp>
      <p:grpSp>
        <p:nvGrpSpPr>
          <p:cNvPr id="2153" name="Group 2152">
            <a:extLst>
              <a:ext uri="{FF2B5EF4-FFF2-40B4-BE49-F238E27FC236}">
                <a16:creationId xmlns:a16="http://schemas.microsoft.com/office/drawing/2014/main" id="{6D237B84-43C6-2A20-77BC-1574D7962E00}"/>
              </a:ext>
            </a:extLst>
          </p:cNvPr>
          <p:cNvGrpSpPr/>
          <p:nvPr/>
        </p:nvGrpSpPr>
        <p:grpSpPr>
          <a:xfrm>
            <a:off x="6435504" y="1304117"/>
            <a:ext cx="2253624" cy="914400"/>
            <a:chOff x="6515678" y="1433662"/>
            <a:chExt cx="2253624" cy="914400"/>
          </a:xfrm>
        </p:grpSpPr>
        <p:grpSp>
          <p:nvGrpSpPr>
            <p:cNvPr id="2067" name="Group 2066">
              <a:extLst>
                <a:ext uri="{FF2B5EF4-FFF2-40B4-BE49-F238E27FC236}">
                  <a16:creationId xmlns:a16="http://schemas.microsoft.com/office/drawing/2014/main" id="{B71C1C62-AA43-5BC1-D66A-AE8CB066615E}"/>
                </a:ext>
              </a:extLst>
            </p:cNvPr>
            <p:cNvGrpSpPr/>
            <p:nvPr/>
          </p:nvGrpSpPr>
          <p:grpSpPr>
            <a:xfrm>
              <a:off x="6515678" y="1433662"/>
              <a:ext cx="1016000" cy="914400"/>
              <a:chOff x="440151" y="2674060"/>
              <a:chExt cx="1016000" cy="914400"/>
            </a:xfrm>
          </p:grpSpPr>
          <p:sp>
            <p:nvSpPr>
              <p:cNvPr id="2068" name="Oval 2067">
                <a:extLst>
                  <a:ext uri="{FF2B5EF4-FFF2-40B4-BE49-F238E27FC236}">
                    <a16:creationId xmlns:a16="http://schemas.microsoft.com/office/drawing/2014/main" id="{C02F0012-D131-DB48-AB93-651DD8F13DDC}"/>
                  </a:ext>
                </a:extLst>
              </p:cNvPr>
              <p:cNvSpPr/>
              <p:nvPr/>
            </p:nvSpPr>
            <p:spPr>
              <a:xfrm>
                <a:off x="1049751" y="2674060"/>
                <a:ext cx="101600" cy="101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069" name="Oval 2068">
                <a:extLst>
                  <a:ext uri="{FF2B5EF4-FFF2-40B4-BE49-F238E27FC236}">
                    <a16:creationId xmlns:a16="http://schemas.microsoft.com/office/drawing/2014/main" id="{143FD79A-4B40-B71E-F66E-2C9007A77B8C}"/>
                  </a:ext>
                </a:extLst>
              </p:cNvPr>
              <p:cNvSpPr/>
              <p:nvPr/>
            </p:nvSpPr>
            <p:spPr>
              <a:xfrm>
                <a:off x="1049751" y="2775660"/>
                <a:ext cx="101600" cy="101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070" name="Oval 2069">
                <a:extLst>
                  <a:ext uri="{FF2B5EF4-FFF2-40B4-BE49-F238E27FC236}">
                    <a16:creationId xmlns:a16="http://schemas.microsoft.com/office/drawing/2014/main" id="{8EBAD946-92C4-7E05-6808-192E67D04BFE}"/>
                  </a:ext>
                </a:extLst>
              </p:cNvPr>
              <p:cNvSpPr/>
              <p:nvPr/>
            </p:nvSpPr>
            <p:spPr>
              <a:xfrm>
                <a:off x="1049751" y="2877260"/>
                <a:ext cx="101600" cy="101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071" name="Oval 2070">
                <a:extLst>
                  <a:ext uri="{FF2B5EF4-FFF2-40B4-BE49-F238E27FC236}">
                    <a16:creationId xmlns:a16="http://schemas.microsoft.com/office/drawing/2014/main" id="{6A613EF7-52D2-03D5-6CDA-9BDAF5C9D6D7}"/>
                  </a:ext>
                </a:extLst>
              </p:cNvPr>
              <p:cNvSpPr/>
              <p:nvPr/>
            </p:nvSpPr>
            <p:spPr>
              <a:xfrm>
                <a:off x="1151351" y="2877260"/>
                <a:ext cx="101600" cy="101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072" name="Oval 2071">
                <a:extLst>
                  <a:ext uri="{FF2B5EF4-FFF2-40B4-BE49-F238E27FC236}">
                    <a16:creationId xmlns:a16="http://schemas.microsoft.com/office/drawing/2014/main" id="{AB517232-527D-C2FC-60A8-614AC55CDFA4}"/>
                  </a:ext>
                </a:extLst>
              </p:cNvPr>
              <p:cNvSpPr/>
              <p:nvPr/>
            </p:nvSpPr>
            <p:spPr>
              <a:xfrm>
                <a:off x="1252951" y="2877260"/>
                <a:ext cx="101600" cy="101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073" name="Oval 2072">
                <a:extLst>
                  <a:ext uri="{FF2B5EF4-FFF2-40B4-BE49-F238E27FC236}">
                    <a16:creationId xmlns:a16="http://schemas.microsoft.com/office/drawing/2014/main" id="{E76648C8-0950-ECC5-693F-9CFB65A2950D}"/>
                  </a:ext>
                </a:extLst>
              </p:cNvPr>
              <p:cNvSpPr/>
              <p:nvPr/>
            </p:nvSpPr>
            <p:spPr>
              <a:xfrm>
                <a:off x="1049751" y="2978860"/>
                <a:ext cx="101600" cy="101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074" name="Oval 2073">
                <a:extLst>
                  <a:ext uri="{FF2B5EF4-FFF2-40B4-BE49-F238E27FC236}">
                    <a16:creationId xmlns:a16="http://schemas.microsoft.com/office/drawing/2014/main" id="{054A6642-E8E5-5865-B96B-2ED0374E37C8}"/>
                  </a:ext>
                </a:extLst>
              </p:cNvPr>
              <p:cNvSpPr/>
              <p:nvPr/>
            </p:nvSpPr>
            <p:spPr>
              <a:xfrm>
                <a:off x="1049751" y="3080460"/>
                <a:ext cx="101600" cy="101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075" name="Oval 2074">
                <a:extLst>
                  <a:ext uri="{FF2B5EF4-FFF2-40B4-BE49-F238E27FC236}">
                    <a16:creationId xmlns:a16="http://schemas.microsoft.com/office/drawing/2014/main" id="{2A17BE1B-F92B-5DDC-70F6-007FA7066DDB}"/>
                  </a:ext>
                </a:extLst>
              </p:cNvPr>
              <p:cNvSpPr/>
              <p:nvPr/>
            </p:nvSpPr>
            <p:spPr>
              <a:xfrm>
                <a:off x="1049751" y="3182060"/>
                <a:ext cx="101600" cy="101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076" name="Oval 2075">
                <a:extLst>
                  <a:ext uri="{FF2B5EF4-FFF2-40B4-BE49-F238E27FC236}">
                    <a16:creationId xmlns:a16="http://schemas.microsoft.com/office/drawing/2014/main" id="{1044D24C-DA81-CA0A-71B7-06E3E4FF9093}"/>
                  </a:ext>
                </a:extLst>
              </p:cNvPr>
              <p:cNvSpPr/>
              <p:nvPr/>
            </p:nvSpPr>
            <p:spPr>
              <a:xfrm>
                <a:off x="1049751" y="3283660"/>
                <a:ext cx="101600" cy="101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077" name="Oval 2076">
                <a:extLst>
                  <a:ext uri="{FF2B5EF4-FFF2-40B4-BE49-F238E27FC236}">
                    <a16:creationId xmlns:a16="http://schemas.microsoft.com/office/drawing/2014/main" id="{DE9C42D2-FB31-22DA-E5FE-3AC69BC1072C}"/>
                  </a:ext>
                </a:extLst>
              </p:cNvPr>
              <p:cNvSpPr/>
              <p:nvPr/>
            </p:nvSpPr>
            <p:spPr>
              <a:xfrm>
                <a:off x="1049751" y="3385260"/>
                <a:ext cx="101600" cy="101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078" name="Oval 2077">
                <a:extLst>
                  <a:ext uri="{FF2B5EF4-FFF2-40B4-BE49-F238E27FC236}">
                    <a16:creationId xmlns:a16="http://schemas.microsoft.com/office/drawing/2014/main" id="{CF5CF84C-93D0-1340-CB20-F266321FFD7A}"/>
                  </a:ext>
                </a:extLst>
              </p:cNvPr>
              <p:cNvSpPr/>
              <p:nvPr/>
            </p:nvSpPr>
            <p:spPr>
              <a:xfrm>
                <a:off x="1049751" y="3486860"/>
                <a:ext cx="101600" cy="101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079" name="Oval 2078">
                <a:extLst>
                  <a:ext uri="{FF2B5EF4-FFF2-40B4-BE49-F238E27FC236}">
                    <a16:creationId xmlns:a16="http://schemas.microsoft.com/office/drawing/2014/main" id="{EA8C562F-6571-A523-71E3-FAF7E8A4E3A2}"/>
                  </a:ext>
                </a:extLst>
              </p:cNvPr>
              <p:cNvSpPr/>
              <p:nvPr/>
            </p:nvSpPr>
            <p:spPr>
              <a:xfrm>
                <a:off x="1354551" y="2877260"/>
                <a:ext cx="101600" cy="101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080" name="Oval 2079">
                <a:extLst>
                  <a:ext uri="{FF2B5EF4-FFF2-40B4-BE49-F238E27FC236}">
                    <a16:creationId xmlns:a16="http://schemas.microsoft.com/office/drawing/2014/main" id="{0C6D7FFF-0285-CB58-3F5D-E843ACDCF622}"/>
                  </a:ext>
                </a:extLst>
              </p:cNvPr>
              <p:cNvSpPr/>
              <p:nvPr/>
            </p:nvSpPr>
            <p:spPr>
              <a:xfrm>
                <a:off x="643351" y="3084670"/>
                <a:ext cx="101600" cy="101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081" name="Oval 2080">
                <a:extLst>
                  <a:ext uri="{FF2B5EF4-FFF2-40B4-BE49-F238E27FC236}">
                    <a16:creationId xmlns:a16="http://schemas.microsoft.com/office/drawing/2014/main" id="{B2500C2E-95BC-B4F2-4E74-F12CF168B8B3}"/>
                  </a:ext>
                </a:extLst>
              </p:cNvPr>
              <p:cNvSpPr/>
              <p:nvPr/>
            </p:nvSpPr>
            <p:spPr>
              <a:xfrm>
                <a:off x="744951" y="3084670"/>
                <a:ext cx="101600" cy="101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082" name="Oval 2081">
                <a:extLst>
                  <a:ext uri="{FF2B5EF4-FFF2-40B4-BE49-F238E27FC236}">
                    <a16:creationId xmlns:a16="http://schemas.microsoft.com/office/drawing/2014/main" id="{0269A41E-E65D-28B9-4D6C-41DAE05175E3}"/>
                  </a:ext>
                </a:extLst>
              </p:cNvPr>
              <p:cNvSpPr/>
              <p:nvPr/>
            </p:nvSpPr>
            <p:spPr>
              <a:xfrm>
                <a:off x="846551" y="3084670"/>
                <a:ext cx="101600" cy="101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083" name="Oval 2082">
                <a:extLst>
                  <a:ext uri="{FF2B5EF4-FFF2-40B4-BE49-F238E27FC236}">
                    <a16:creationId xmlns:a16="http://schemas.microsoft.com/office/drawing/2014/main" id="{7F5BBDE3-0010-FE05-5686-56A0ABA57D8F}"/>
                  </a:ext>
                </a:extLst>
              </p:cNvPr>
              <p:cNvSpPr/>
              <p:nvPr/>
            </p:nvSpPr>
            <p:spPr>
              <a:xfrm>
                <a:off x="948151" y="3084670"/>
                <a:ext cx="101600" cy="101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084" name="Oval 2083">
                <a:extLst>
                  <a:ext uri="{FF2B5EF4-FFF2-40B4-BE49-F238E27FC236}">
                    <a16:creationId xmlns:a16="http://schemas.microsoft.com/office/drawing/2014/main" id="{AC4D1AE8-B4C5-35EF-4CBB-4DF7E022EFB8}"/>
                  </a:ext>
                </a:extLst>
              </p:cNvPr>
              <p:cNvSpPr/>
              <p:nvPr/>
            </p:nvSpPr>
            <p:spPr>
              <a:xfrm>
                <a:off x="846551" y="3182060"/>
                <a:ext cx="101600" cy="101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085" name="Oval 2084">
                <a:extLst>
                  <a:ext uri="{FF2B5EF4-FFF2-40B4-BE49-F238E27FC236}">
                    <a16:creationId xmlns:a16="http://schemas.microsoft.com/office/drawing/2014/main" id="{18174B75-AD0D-7D0F-266A-DF7E31C18F77}"/>
                  </a:ext>
                </a:extLst>
              </p:cNvPr>
              <p:cNvSpPr/>
              <p:nvPr/>
            </p:nvSpPr>
            <p:spPr>
              <a:xfrm>
                <a:off x="846551" y="3283660"/>
                <a:ext cx="101600" cy="101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086" name="Oval 2085">
                <a:extLst>
                  <a:ext uri="{FF2B5EF4-FFF2-40B4-BE49-F238E27FC236}">
                    <a16:creationId xmlns:a16="http://schemas.microsoft.com/office/drawing/2014/main" id="{84159CB4-F699-FE25-8F71-3242E75EB583}"/>
                  </a:ext>
                </a:extLst>
              </p:cNvPr>
              <p:cNvSpPr/>
              <p:nvPr/>
            </p:nvSpPr>
            <p:spPr>
              <a:xfrm>
                <a:off x="846551" y="3385260"/>
                <a:ext cx="101600" cy="101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087" name="Oval 2086">
                <a:extLst>
                  <a:ext uri="{FF2B5EF4-FFF2-40B4-BE49-F238E27FC236}">
                    <a16:creationId xmlns:a16="http://schemas.microsoft.com/office/drawing/2014/main" id="{FE6E5175-4C25-4D77-4482-87576356B5B0}"/>
                  </a:ext>
                </a:extLst>
              </p:cNvPr>
              <p:cNvSpPr/>
              <p:nvPr/>
            </p:nvSpPr>
            <p:spPr>
              <a:xfrm>
                <a:off x="440151" y="3300104"/>
                <a:ext cx="101600" cy="101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088" name="Oval 2087">
                <a:extLst>
                  <a:ext uri="{FF2B5EF4-FFF2-40B4-BE49-F238E27FC236}">
                    <a16:creationId xmlns:a16="http://schemas.microsoft.com/office/drawing/2014/main" id="{2C16C3A9-15E8-2E2C-F4B7-5A235C7206FB}"/>
                  </a:ext>
                </a:extLst>
              </p:cNvPr>
              <p:cNvSpPr/>
              <p:nvPr/>
            </p:nvSpPr>
            <p:spPr>
              <a:xfrm>
                <a:off x="541751" y="3300104"/>
                <a:ext cx="101600" cy="101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089" name="Oval 2088">
                <a:extLst>
                  <a:ext uri="{FF2B5EF4-FFF2-40B4-BE49-F238E27FC236}">
                    <a16:creationId xmlns:a16="http://schemas.microsoft.com/office/drawing/2014/main" id="{1431A0E9-99E5-D0A9-B284-8F9D20F98FFC}"/>
                  </a:ext>
                </a:extLst>
              </p:cNvPr>
              <p:cNvSpPr/>
              <p:nvPr/>
            </p:nvSpPr>
            <p:spPr>
              <a:xfrm>
                <a:off x="643351" y="3300104"/>
                <a:ext cx="101600" cy="101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090" name="Oval 2089">
                <a:extLst>
                  <a:ext uri="{FF2B5EF4-FFF2-40B4-BE49-F238E27FC236}">
                    <a16:creationId xmlns:a16="http://schemas.microsoft.com/office/drawing/2014/main" id="{6EC86FAE-07B0-98D4-6DA3-8E9CCA6F4892}"/>
                  </a:ext>
                </a:extLst>
              </p:cNvPr>
              <p:cNvSpPr/>
              <p:nvPr/>
            </p:nvSpPr>
            <p:spPr>
              <a:xfrm>
                <a:off x="744951" y="3300104"/>
                <a:ext cx="101600" cy="1016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sp>
          <p:nvSpPr>
            <p:cNvPr id="2143" name="TextBox 2142">
              <a:extLst>
                <a:ext uri="{FF2B5EF4-FFF2-40B4-BE49-F238E27FC236}">
                  <a16:creationId xmlns:a16="http://schemas.microsoft.com/office/drawing/2014/main" id="{5D9A4DEA-C43A-C449-6C47-15828D4E230F}"/>
                </a:ext>
              </a:extLst>
            </p:cNvPr>
            <p:cNvSpPr txBox="1"/>
            <p:nvPr/>
          </p:nvSpPr>
          <p:spPr>
            <a:xfrm>
              <a:off x="7329356" y="1706196"/>
              <a:ext cx="14399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E" dirty="0"/>
                <a:t>glycoproteins</a:t>
              </a:r>
            </a:p>
          </p:txBody>
        </p:sp>
      </p:grpSp>
      <p:grpSp>
        <p:nvGrpSpPr>
          <p:cNvPr id="2155" name="Group 2154">
            <a:extLst>
              <a:ext uri="{FF2B5EF4-FFF2-40B4-BE49-F238E27FC236}">
                <a16:creationId xmlns:a16="http://schemas.microsoft.com/office/drawing/2014/main" id="{E1A2F16D-7532-3C9B-7DC5-E1EBB0F87621}"/>
              </a:ext>
            </a:extLst>
          </p:cNvPr>
          <p:cNvGrpSpPr/>
          <p:nvPr/>
        </p:nvGrpSpPr>
        <p:grpSpPr>
          <a:xfrm>
            <a:off x="8732255" y="864445"/>
            <a:ext cx="2783124" cy="1732549"/>
            <a:chOff x="6348905" y="2301525"/>
            <a:chExt cx="2783124" cy="1732549"/>
          </a:xfrm>
        </p:grpSpPr>
        <p:grpSp>
          <p:nvGrpSpPr>
            <p:cNvPr id="1428" name="Group 1427">
              <a:extLst>
                <a:ext uri="{FF2B5EF4-FFF2-40B4-BE49-F238E27FC236}">
                  <a16:creationId xmlns:a16="http://schemas.microsoft.com/office/drawing/2014/main" id="{7585B223-C901-4212-44E6-B1E9C6601899}"/>
                </a:ext>
              </a:extLst>
            </p:cNvPr>
            <p:cNvGrpSpPr/>
            <p:nvPr/>
          </p:nvGrpSpPr>
          <p:grpSpPr>
            <a:xfrm>
              <a:off x="6348905" y="2301525"/>
              <a:ext cx="673367" cy="1732549"/>
              <a:chOff x="5194481" y="3385260"/>
              <a:chExt cx="1295653" cy="2520593"/>
            </a:xfrm>
          </p:grpSpPr>
          <p:grpSp>
            <p:nvGrpSpPr>
              <p:cNvPr id="1384" name="Group 1383">
                <a:extLst>
                  <a:ext uri="{FF2B5EF4-FFF2-40B4-BE49-F238E27FC236}">
                    <a16:creationId xmlns:a16="http://schemas.microsoft.com/office/drawing/2014/main" id="{E480DF09-8B94-A723-4F76-5BCFA27AA5F0}"/>
                  </a:ext>
                </a:extLst>
              </p:cNvPr>
              <p:cNvGrpSpPr/>
              <p:nvPr/>
            </p:nvGrpSpPr>
            <p:grpSpPr>
              <a:xfrm rot="1267793">
                <a:off x="5334754" y="4501131"/>
                <a:ext cx="910122" cy="548910"/>
                <a:chOff x="5234866" y="4023601"/>
                <a:chExt cx="910122" cy="548910"/>
              </a:xfrm>
            </p:grpSpPr>
            <p:sp>
              <p:nvSpPr>
                <p:cNvPr id="1385" name="Oval 1384">
                  <a:extLst>
                    <a:ext uri="{FF2B5EF4-FFF2-40B4-BE49-F238E27FC236}">
                      <a16:creationId xmlns:a16="http://schemas.microsoft.com/office/drawing/2014/main" id="{69A35206-C35E-7A21-5DBE-450336107B56}"/>
                    </a:ext>
                  </a:extLst>
                </p:cNvPr>
                <p:cNvSpPr/>
                <p:nvPr/>
              </p:nvSpPr>
              <p:spPr>
                <a:xfrm rot="3647950">
                  <a:off x="6043388" y="4023601"/>
                  <a:ext cx="101600" cy="101600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386" name="Oval 1385">
                  <a:extLst>
                    <a:ext uri="{FF2B5EF4-FFF2-40B4-BE49-F238E27FC236}">
                      <a16:creationId xmlns:a16="http://schemas.microsoft.com/office/drawing/2014/main" id="{2196ECE2-7991-6313-2194-3F8F9505DCD6}"/>
                    </a:ext>
                  </a:extLst>
                </p:cNvPr>
                <p:cNvSpPr/>
                <p:nvPr/>
              </p:nvSpPr>
              <p:spPr>
                <a:xfrm rot="3647950">
                  <a:off x="5952554" y="4066186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387" name="Oval 1386">
                  <a:extLst>
                    <a:ext uri="{FF2B5EF4-FFF2-40B4-BE49-F238E27FC236}">
                      <a16:creationId xmlns:a16="http://schemas.microsoft.com/office/drawing/2014/main" id="{38B9A0D0-3B49-3B39-376A-3D227952FC52}"/>
                    </a:ext>
                  </a:extLst>
                </p:cNvPr>
                <p:cNvSpPr/>
                <p:nvPr/>
              </p:nvSpPr>
              <p:spPr>
                <a:xfrm rot="3647950">
                  <a:off x="5863866" y="4115754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388" name="Oval 1387">
                  <a:extLst>
                    <a:ext uri="{FF2B5EF4-FFF2-40B4-BE49-F238E27FC236}">
                      <a16:creationId xmlns:a16="http://schemas.microsoft.com/office/drawing/2014/main" id="{A5AAA114-8BBB-C680-1265-DB0C577C818F}"/>
                    </a:ext>
                  </a:extLst>
                </p:cNvPr>
                <p:cNvSpPr/>
                <p:nvPr/>
              </p:nvSpPr>
              <p:spPr>
                <a:xfrm rot="3647950">
                  <a:off x="5775177" y="4165322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389" name="Oval 1388">
                  <a:extLst>
                    <a:ext uri="{FF2B5EF4-FFF2-40B4-BE49-F238E27FC236}">
                      <a16:creationId xmlns:a16="http://schemas.microsoft.com/office/drawing/2014/main" id="{6328B583-5C7C-ADDF-6001-9927E2F19D0A}"/>
                    </a:ext>
                  </a:extLst>
                </p:cNvPr>
                <p:cNvSpPr/>
                <p:nvPr/>
              </p:nvSpPr>
              <p:spPr>
                <a:xfrm rot="3647950">
                  <a:off x="5686489" y="4214890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390" name="Oval 1389">
                  <a:extLst>
                    <a:ext uri="{FF2B5EF4-FFF2-40B4-BE49-F238E27FC236}">
                      <a16:creationId xmlns:a16="http://schemas.microsoft.com/office/drawing/2014/main" id="{C256C6DB-22BC-9149-B977-6C8CF855E7D0}"/>
                    </a:ext>
                  </a:extLst>
                </p:cNvPr>
                <p:cNvSpPr/>
                <p:nvPr/>
              </p:nvSpPr>
              <p:spPr>
                <a:xfrm rot="3647950">
                  <a:off x="5597801" y="4264458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391" name="Oval 1390">
                  <a:extLst>
                    <a:ext uri="{FF2B5EF4-FFF2-40B4-BE49-F238E27FC236}">
                      <a16:creationId xmlns:a16="http://schemas.microsoft.com/office/drawing/2014/main" id="{3AA19279-1F37-72DC-0D6B-2E31036CF7D9}"/>
                    </a:ext>
                  </a:extLst>
                </p:cNvPr>
                <p:cNvSpPr/>
                <p:nvPr/>
              </p:nvSpPr>
              <p:spPr>
                <a:xfrm rot="3647950">
                  <a:off x="5509113" y="4314026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392" name="Oval 1391">
                  <a:extLst>
                    <a:ext uri="{FF2B5EF4-FFF2-40B4-BE49-F238E27FC236}">
                      <a16:creationId xmlns:a16="http://schemas.microsoft.com/office/drawing/2014/main" id="{643293C3-832A-5B82-B72E-C4BD225D1490}"/>
                    </a:ext>
                  </a:extLst>
                </p:cNvPr>
                <p:cNvSpPr/>
                <p:nvPr/>
              </p:nvSpPr>
              <p:spPr>
                <a:xfrm rot="3647950">
                  <a:off x="5420425" y="4363593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393" name="Oval 1392">
                  <a:extLst>
                    <a:ext uri="{FF2B5EF4-FFF2-40B4-BE49-F238E27FC236}">
                      <a16:creationId xmlns:a16="http://schemas.microsoft.com/office/drawing/2014/main" id="{9FB0C0DE-DD1A-E495-8199-C0B4778491AD}"/>
                    </a:ext>
                  </a:extLst>
                </p:cNvPr>
                <p:cNvSpPr/>
                <p:nvPr/>
              </p:nvSpPr>
              <p:spPr>
                <a:xfrm rot="3647950">
                  <a:off x="5331737" y="4413161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394" name="Oval 1393">
                  <a:extLst>
                    <a:ext uri="{FF2B5EF4-FFF2-40B4-BE49-F238E27FC236}">
                      <a16:creationId xmlns:a16="http://schemas.microsoft.com/office/drawing/2014/main" id="{6F676FD2-18AD-A7F2-DCB5-8EBFF398C217}"/>
                    </a:ext>
                  </a:extLst>
                </p:cNvPr>
                <p:cNvSpPr/>
                <p:nvPr/>
              </p:nvSpPr>
              <p:spPr>
                <a:xfrm rot="3647950">
                  <a:off x="5243048" y="4462729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1406" name="Group 1405">
                <a:extLst>
                  <a:ext uri="{FF2B5EF4-FFF2-40B4-BE49-F238E27FC236}">
                    <a16:creationId xmlns:a16="http://schemas.microsoft.com/office/drawing/2014/main" id="{C42FB052-C7A9-144D-EB3E-70BA0C295806}"/>
                  </a:ext>
                </a:extLst>
              </p:cNvPr>
              <p:cNvGrpSpPr/>
              <p:nvPr/>
            </p:nvGrpSpPr>
            <p:grpSpPr>
              <a:xfrm rot="1839962">
                <a:off x="5194481" y="5268151"/>
                <a:ext cx="974597" cy="548910"/>
                <a:chOff x="5234866" y="4023601"/>
                <a:chExt cx="910122" cy="548910"/>
              </a:xfrm>
            </p:grpSpPr>
            <p:sp>
              <p:nvSpPr>
                <p:cNvPr id="1407" name="Oval 1406">
                  <a:extLst>
                    <a:ext uri="{FF2B5EF4-FFF2-40B4-BE49-F238E27FC236}">
                      <a16:creationId xmlns:a16="http://schemas.microsoft.com/office/drawing/2014/main" id="{33FFA616-7C17-9114-B088-7582C1E44A79}"/>
                    </a:ext>
                  </a:extLst>
                </p:cNvPr>
                <p:cNvSpPr/>
                <p:nvPr/>
              </p:nvSpPr>
              <p:spPr>
                <a:xfrm rot="3647950">
                  <a:off x="6043388" y="4023601"/>
                  <a:ext cx="101600" cy="101600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408" name="Oval 1407">
                  <a:extLst>
                    <a:ext uri="{FF2B5EF4-FFF2-40B4-BE49-F238E27FC236}">
                      <a16:creationId xmlns:a16="http://schemas.microsoft.com/office/drawing/2014/main" id="{E1B1AF81-0C4A-6136-2A66-8D8B103DDE57}"/>
                    </a:ext>
                  </a:extLst>
                </p:cNvPr>
                <p:cNvSpPr/>
                <p:nvPr/>
              </p:nvSpPr>
              <p:spPr>
                <a:xfrm rot="3647950">
                  <a:off x="5952554" y="4066186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409" name="Oval 1408">
                  <a:extLst>
                    <a:ext uri="{FF2B5EF4-FFF2-40B4-BE49-F238E27FC236}">
                      <a16:creationId xmlns:a16="http://schemas.microsoft.com/office/drawing/2014/main" id="{7EE3EE09-C0D2-4822-146A-3D09D0B778C4}"/>
                    </a:ext>
                  </a:extLst>
                </p:cNvPr>
                <p:cNvSpPr/>
                <p:nvPr/>
              </p:nvSpPr>
              <p:spPr>
                <a:xfrm rot="3647950">
                  <a:off x="5863866" y="4115754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410" name="Oval 1409">
                  <a:extLst>
                    <a:ext uri="{FF2B5EF4-FFF2-40B4-BE49-F238E27FC236}">
                      <a16:creationId xmlns:a16="http://schemas.microsoft.com/office/drawing/2014/main" id="{460E36CF-4368-25FD-0E80-F335B5A1BE88}"/>
                    </a:ext>
                  </a:extLst>
                </p:cNvPr>
                <p:cNvSpPr/>
                <p:nvPr/>
              </p:nvSpPr>
              <p:spPr>
                <a:xfrm rot="3647950">
                  <a:off x="5775177" y="4165322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411" name="Oval 1410">
                  <a:extLst>
                    <a:ext uri="{FF2B5EF4-FFF2-40B4-BE49-F238E27FC236}">
                      <a16:creationId xmlns:a16="http://schemas.microsoft.com/office/drawing/2014/main" id="{2F3A7353-DB6D-99BB-C847-0962915709DE}"/>
                    </a:ext>
                  </a:extLst>
                </p:cNvPr>
                <p:cNvSpPr/>
                <p:nvPr/>
              </p:nvSpPr>
              <p:spPr>
                <a:xfrm rot="3647950">
                  <a:off x="5686489" y="4214890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412" name="Oval 1411">
                  <a:extLst>
                    <a:ext uri="{FF2B5EF4-FFF2-40B4-BE49-F238E27FC236}">
                      <a16:creationId xmlns:a16="http://schemas.microsoft.com/office/drawing/2014/main" id="{C1073DE5-113F-276A-FD97-005F97785689}"/>
                    </a:ext>
                  </a:extLst>
                </p:cNvPr>
                <p:cNvSpPr/>
                <p:nvPr/>
              </p:nvSpPr>
              <p:spPr>
                <a:xfrm rot="3647950">
                  <a:off x="5597801" y="4264458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413" name="Oval 1412">
                  <a:extLst>
                    <a:ext uri="{FF2B5EF4-FFF2-40B4-BE49-F238E27FC236}">
                      <a16:creationId xmlns:a16="http://schemas.microsoft.com/office/drawing/2014/main" id="{350E4342-9E5B-DE2E-A63F-B6ADF8CBE999}"/>
                    </a:ext>
                  </a:extLst>
                </p:cNvPr>
                <p:cNvSpPr/>
                <p:nvPr/>
              </p:nvSpPr>
              <p:spPr>
                <a:xfrm rot="3647950">
                  <a:off x="5509113" y="4314026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414" name="Oval 1413">
                  <a:extLst>
                    <a:ext uri="{FF2B5EF4-FFF2-40B4-BE49-F238E27FC236}">
                      <a16:creationId xmlns:a16="http://schemas.microsoft.com/office/drawing/2014/main" id="{46DEAD0F-226C-2D51-00E5-870C6AA368BD}"/>
                    </a:ext>
                  </a:extLst>
                </p:cNvPr>
                <p:cNvSpPr/>
                <p:nvPr/>
              </p:nvSpPr>
              <p:spPr>
                <a:xfrm rot="3647950">
                  <a:off x="5420425" y="4363593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415" name="Oval 1414">
                  <a:extLst>
                    <a:ext uri="{FF2B5EF4-FFF2-40B4-BE49-F238E27FC236}">
                      <a16:creationId xmlns:a16="http://schemas.microsoft.com/office/drawing/2014/main" id="{2671F596-5475-F954-326B-3437234BDC25}"/>
                    </a:ext>
                  </a:extLst>
                </p:cNvPr>
                <p:cNvSpPr/>
                <p:nvPr/>
              </p:nvSpPr>
              <p:spPr>
                <a:xfrm rot="3647950">
                  <a:off x="5331737" y="4413161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416" name="Oval 1415">
                  <a:extLst>
                    <a:ext uri="{FF2B5EF4-FFF2-40B4-BE49-F238E27FC236}">
                      <a16:creationId xmlns:a16="http://schemas.microsoft.com/office/drawing/2014/main" id="{389E039A-8145-476C-DF45-05800F593DCF}"/>
                    </a:ext>
                  </a:extLst>
                </p:cNvPr>
                <p:cNvSpPr/>
                <p:nvPr/>
              </p:nvSpPr>
              <p:spPr>
                <a:xfrm rot="3647950">
                  <a:off x="5243048" y="4462729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1395" name="Group 1394">
                <a:extLst>
                  <a:ext uri="{FF2B5EF4-FFF2-40B4-BE49-F238E27FC236}">
                    <a16:creationId xmlns:a16="http://schemas.microsoft.com/office/drawing/2014/main" id="{CFA148FE-F925-7D38-CCFB-9BAA5C4757D3}"/>
                  </a:ext>
                </a:extLst>
              </p:cNvPr>
              <p:cNvGrpSpPr/>
              <p:nvPr/>
            </p:nvGrpSpPr>
            <p:grpSpPr>
              <a:xfrm rot="1839962">
                <a:off x="5302516" y="5150475"/>
                <a:ext cx="974597" cy="548910"/>
                <a:chOff x="5234866" y="4023601"/>
                <a:chExt cx="910122" cy="548910"/>
              </a:xfrm>
            </p:grpSpPr>
            <p:sp>
              <p:nvSpPr>
                <p:cNvPr id="1396" name="Oval 1395">
                  <a:extLst>
                    <a:ext uri="{FF2B5EF4-FFF2-40B4-BE49-F238E27FC236}">
                      <a16:creationId xmlns:a16="http://schemas.microsoft.com/office/drawing/2014/main" id="{2C698A21-E577-2070-5834-067292067CD8}"/>
                    </a:ext>
                  </a:extLst>
                </p:cNvPr>
                <p:cNvSpPr/>
                <p:nvPr/>
              </p:nvSpPr>
              <p:spPr>
                <a:xfrm rot="3647950">
                  <a:off x="6043388" y="4023601"/>
                  <a:ext cx="101600" cy="101600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397" name="Oval 1396">
                  <a:extLst>
                    <a:ext uri="{FF2B5EF4-FFF2-40B4-BE49-F238E27FC236}">
                      <a16:creationId xmlns:a16="http://schemas.microsoft.com/office/drawing/2014/main" id="{C290FAE9-6C2D-1347-E407-C4B75E64B433}"/>
                    </a:ext>
                  </a:extLst>
                </p:cNvPr>
                <p:cNvSpPr/>
                <p:nvPr/>
              </p:nvSpPr>
              <p:spPr>
                <a:xfrm rot="3647950">
                  <a:off x="5952554" y="4066186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398" name="Oval 1397">
                  <a:extLst>
                    <a:ext uri="{FF2B5EF4-FFF2-40B4-BE49-F238E27FC236}">
                      <a16:creationId xmlns:a16="http://schemas.microsoft.com/office/drawing/2014/main" id="{43D411EE-47DC-6D87-8DE9-3CC8A32296C0}"/>
                    </a:ext>
                  </a:extLst>
                </p:cNvPr>
                <p:cNvSpPr/>
                <p:nvPr/>
              </p:nvSpPr>
              <p:spPr>
                <a:xfrm rot="3647950">
                  <a:off x="5863866" y="4115754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399" name="Oval 1398">
                  <a:extLst>
                    <a:ext uri="{FF2B5EF4-FFF2-40B4-BE49-F238E27FC236}">
                      <a16:creationId xmlns:a16="http://schemas.microsoft.com/office/drawing/2014/main" id="{317DDB2A-AB12-9059-1181-7C5CE9181256}"/>
                    </a:ext>
                  </a:extLst>
                </p:cNvPr>
                <p:cNvSpPr/>
                <p:nvPr/>
              </p:nvSpPr>
              <p:spPr>
                <a:xfrm rot="3647950">
                  <a:off x="5775177" y="4165322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400" name="Oval 1399">
                  <a:extLst>
                    <a:ext uri="{FF2B5EF4-FFF2-40B4-BE49-F238E27FC236}">
                      <a16:creationId xmlns:a16="http://schemas.microsoft.com/office/drawing/2014/main" id="{58D90165-7841-D4AF-9969-A0395BFBCE70}"/>
                    </a:ext>
                  </a:extLst>
                </p:cNvPr>
                <p:cNvSpPr/>
                <p:nvPr/>
              </p:nvSpPr>
              <p:spPr>
                <a:xfrm rot="3647950">
                  <a:off x="5686489" y="4214890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401" name="Oval 1400">
                  <a:extLst>
                    <a:ext uri="{FF2B5EF4-FFF2-40B4-BE49-F238E27FC236}">
                      <a16:creationId xmlns:a16="http://schemas.microsoft.com/office/drawing/2014/main" id="{CC6EF089-2C8A-F742-5FC7-A84B53A64596}"/>
                    </a:ext>
                  </a:extLst>
                </p:cNvPr>
                <p:cNvSpPr/>
                <p:nvPr/>
              </p:nvSpPr>
              <p:spPr>
                <a:xfrm rot="3647950">
                  <a:off x="5597801" y="4264458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402" name="Oval 1401">
                  <a:extLst>
                    <a:ext uri="{FF2B5EF4-FFF2-40B4-BE49-F238E27FC236}">
                      <a16:creationId xmlns:a16="http://schemas.microsoft.com/office/drawing/2014/main" id="{E7FEDA13-101E-357B-94C7-047614B1D60E}"/>
                    </a:ext>
                  </a:extLst>
                </p:cNvPr>
                <p:cNvSpPr/>
                <p:nvPr/>
              </p:nvSpPr>
              <p:spPr>
                <a:xfrm rot="3647950">
                  <a:off x="5509113" y="4314026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403" name="Oval 1402">
                  <a:extLst>
                    <a:ext uri="{FF2B5EF4-FFF2-40B4-BE49-F238E27FC236}">
                      <a16:creationId xmlns:a16="http://schemas.microsoft.com/office/drawing/2014/main" id="{1264F99F-C7DC-C532-7B26-2FB5D8D72360}"/>
                    </a:ext>
                  </a:extLst>
                </p:cNvPr>
                <p:cNvSpPr/>
                <p:nvPr/>
              </p:nvSpPr>
              <p:spPr>
                <a:xfrm rot="3647950">
                  <a:off x="5420425" y="4363593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404" name="Oval 1403">
                  <a:extLst>
                    <a:ext uri="{FF2B5EF4-FFF2-40B4-BE49-F238E27FC236}">
                      <a16:creationId xmlns:a16="http://schemas.microsoft.com/office/drawing/2014/main" id="{079AFACF-4A62-A884-2078-A9CC7177BD56}"/>
                    </a:ext>
                  </a:extLst>
                </p:cNvPr>
                <p:cNvSpPr/>
                <p:nvPr/>
              </p:nvSpPr>
              <p:spPr>
                <a:xfrm rot="3647950">
                  <a:off x="5331737" y="4413161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405" name="Oval 1404">
                  <a:extLst>
                    <a:ext uri="{FF2B5EF4-FFF2-40B4-BE49-F238E27FC236}">
                      <a16:creationId xmlns:a16="http://schemas.microsoft.com/office/drawing/2014/main" id="{685C73BA-094D-A259-1884-494734DA8D39}"/>
                    </a:ext>
                  </a:extLst>
                </p:cNvPr>
                <p:cNvSpPr/>
                <p:nvPr/>
              </p:nvSpPr>
              <p:spPr>
                <a:xfrm rot="3647950">
                  <a:off x="5243048" y="4462729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1351" name="Group 1350">
                <a:extLst>
                  <a:ext uri="{FF2B5EF4-FFF2-40B4-BE49-F238E27FC236}">
                    <a16:creationId xmlns:a16="http://schemas.microsoft.com/office/drawing/2014/main" id="{6A39E2ED-AEBA-1C79-BD0D-7024BBECEAE5}"/>
                  </a:ext>
                </a:extLst>
              </p:cNvPr>
              <p:cNvGrpSpPr/>
              <p:nvPr/>
            </p:nvGrpSpPr>
            <p:grpSpPr>
              <a:xfrm rot="1665381">
                <a:off x="5267960" y="4989230"/>
                <a:ext cx="910122" cy="548910"/>
                <a:chOff x="5234866" y="4023601"/>
                <a:chExt cx="910122" cy="548910"/>
              </a:xfrm>
            </p:grpSpPr>
            <p:sp>
              <p:nvSpPr>
                <p:cNvPr id="1352" name="Oval 1351">
                  <a:extLst>
                    <a:ext uri="{FF2B5EF4-FFF2-40B4-BE49-F238E27FC236}">
                      <a16:creationId xmlns:a16="http://schemas.microsoft.com/office/drawing/2014/main" id="{E445C627-F35F-EBAB-FCF0-4C1C2A81EDBF}"/>
                    </a:ext>
                  </a:extLst>
                </p:cNvPr>
                <p:cNvSpPr/>
                <p:nvPr/>
              </p:nvSpPr>
              <p:spPr>
                <a:xfrm rot="3647950">
                  <a:off x="6043388" y="4023601"/>
                  <a:ext cx="101600" cy="101600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353" name="Oval 1352">
                  <a:extLst>
                    <a:ext uri="{FF2B5EF4-FFF2-40B4-BE49-F238E27FC236}">
                      <a16:creationId xmlns:a16="http://schemas.microsoft.com/office/drawing/2014/main" id="{931DB83F-5C61-A5D1-12F5-CDCE07D81EF2}"/>
                    </a:ext>
                  </a:extLst>
                </p:cNvPr>
                <p:cNvSpPr/>
                <p:nvPr/>
              </p:nvSpPr>
              <p:spPr>
                <a:xfrm rot="3647950">
                  <a:off x="5952554" y="4066186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354" name="Oval 1353">
                  <a:extLst>
                    <a:ext uri="{FF2B5EF4-FFF2-40B4-BE49-F238E27FC236}">
                      <a16:creationId xmlns:a16="http://schemas.microsoft.com/office/drawing/2014/main" id="{24281F7B-AF4E-476F-DBB6-52FFD746344F}"/>
                    </a:ext>
                  </a:extLst>
                </p:cNvPr>
                <p:cNvSpPr/>
                <p:nvPr/>
              </p:nvSpPr>
              <p:spPr>
                <a:xfrm rot="3647950">
                  <a:off x="5863866" y="4115754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355" name="Oval 1354">
                  <a:extLst>
                    <a:ext uri="{FF2B5EF4-FFF2-40B4-BE49-F238E27FC236}">
                      <a16:creationId xmlns:a16="http://schemas.microsoft.com/office/drawing/2014/main" id="{6B14B218-CD82-E464-65CF-815A7EDB34A8}"/>
                    </a:ext>
                  </a:extLst>
                </p:cNvPr>
                <p:cNvSpPr/>
                <p:nvPr/>
              </p:nvSpPr>
              <p:spPr>
                <a:xfrm rot="3647950">
                  <a:off x="5775177" y="4165322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356" name="Oval 1355">
                  <a:extLst>
                    <a:ext uri="{FF2B5EF4-FFF2-40B4-BE49-F238E27FC236}">
                      <a16:creationId xmlns:a16="http://schemas.microsoft.com/office/drawing/2014/main" id="{72DC7656-0420-4A0F-E389-1A0E90B3637D}"/>
                    </a:ext>
                  </a:extLst>
                </p:cNvPr>
                <p:cNvSpPr/>
                <p:nvPr/>
              </p:nvSpPr>
              <p:spPr>
                <a:xfrm rot="3647950">
                  <a:off x="5686489" y="4214890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357" name="Oval 1356">
                  <a:extLst>
                    <a:ext uri="{FF2B5EF4-FFF2-40B4-BE49-F238E27FC236}">
                      <a16:creationId xmlns:a16="http://schemas.microsoft.com/office/drawing/2014/main" id="{D2E49B40-7F80-DBD3-A2A9-7D062C1537A9}"/>
                    </a:ext>
                  </a:extLst>
                </p:cNvPr>
                <p:cNvSpPr/>
                <p:nvPr/>
              </p:nvSpPr>
              <p:spPr>
                <a:xfrm rot="3647950">
                  <a:off x="5597801" y="4264458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358" name="Oval 1357">
                  <a:extLst>
                    <a:ext uri="{FF2B5EF4-FFF2-40B4-BE49-F238E27FC236}">
                      <a16:creationId xmlns:a16="http://schemas.microsoft.com/office/drawing/2014/main" id="{1306A774-F313-A5C2-0C6B-121910693D56}"/>
                    </a:ext>
                  </a:extLst>
                </p:cNvPr>
                <p:cNvSpPr/>
                <p:nvPr/>
              </p:nvSpPr>
              <p:spPr>
                <a:xfrm rot="3647950">
                  <a:off x="5509113" y="4314026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359" name="Oval 1358">
                  <a:extLst>
                    <a:ext uri="{FF2B5EF4-FFF2-40B4-BE49-F238E27FC236}">
                      <a16:creationId xmlns:a16="http://schemas.microsoft.com/office/drawing/2014/main" id="{2F728590-0616-D54D-B319-2A5DA422360E}"/>
                    </a:ext>
                  </a:extLst>
                </p:cNvPr>
                <p:cNvSpPr/>
                <p:nvPr/>
              </p:nvSpPr>
              <p:spPr>
                <a:xfrm rot="3647950">
                  <a:off x="5420425" y="4363593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360" name="Oval 1359">
                  <a:extLst>
                    <a:ext uri="{FF2B5EF4-FFF2-40B4-BE49-F238E27FC236}">
                      <a16:creationId xmlns:a16="http://schemas.microsoft.com/office/drawing/2014/main" id="{9DDBCBEF-4E77-E445-DFFD-A640499033EB}"/>
                    </a:ext>
                  </a:extLst>
                </p:cNvPr>
                <p:cNvSpPr/>
                <p:nvPr/>
              </p:nvSpPr>
              <p:spPr>
                <a:xfrm rot="3647950">
                  <a:off x="5331737" y="4413161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361" name="Oval 1360">
                  <a:extLst>
                    <a:ext uri="{FF2B5EF4-FFF2-40B4-BE49-F238E27FC236}">
                      <a16:creationId xmlns:a16="http://schemas.microsoft.com/office/drawing/2014/main" id="{D5E0C783-481A-DF96-865B-C0BA0162F7C0}"/>
                    </a:ext>
                  </a:extLst>
                </p:cNvPr>
                <p:cNvSpPr/>
                <p:nvPr/>
              </p:nvSpPr>
              <p:spPr>
                <a:xfrm rot="3647950">
                  <a:off x="5243048" y="4462729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1362" name="Group 1361">
                <a:extLst>
                  <a:ext uri="{FF2B5EF4-FFF2-40B4-BE49-F238E27FC236}">
                    <a16:creationId xmlns:a16="http://schemas.microsoft.com/office/drawing/2014/main" id="{6BFADF99-F341-5E16-808C-84217C77ADF9}"/>
                  </a:ext>
                </a:extLst>
              </p:cNvPr>
              <p:cNvGrpSpPr/>
              <p:nvPr/>
            </p:nvGrpSpPr>
            <p:grpSpPr>
              <a:xfrm rot="1665381">
                <a:off x="5292686" y="4689383"/>
                <a:ext cx="910122" cy="548910"/>
                <a:chOff x="5234866" y="4023601"/>
                <a:chExt cx="910122" cy="548910"/>
              </a:xfrm>
            </p:grpSpPr>
            <p:sp>
              <p:nvSpPr>
                <p:cNvPr id="1363" name="Oval 1362">
                  <a:extLst>
                    <a:ext uri="{FF2B5EF4-FFF2-40B4-BE49-F238E27FC236}">
                      <a16:creationId xmlns:a16="http://schemas.microsoft.com/office/drawing/2014/main" id="{48D81B25-CEE0-5B6F-E8FB-EC615070DBEB}"/>
                    </a:ext>
                  </a:extLst>
                </p:cNvPr>
                <p:cNvSpPr/>
                <p:nvPr/>
              </p:nvSpPr>
              <p:spPr>
                <a:xfrm rot="3647950">
                  <a:off x="6043388" y="4023601"/>
                  <a:ext cx="101600" cy="101600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364" name="Oval 1363">
                  <a:extLst>
                    <a:ext uri="{FF2B5EF4-FFF2-40B4-BE49-F238E27FC236}">
                      <a16:creationId xmlns:a16="http://schemas.microsoft.com/office/drawing/2014/main" id="{D072C3AA-5A20-7CB1-E200-6AD852D60A22}"/>
                    </a:ext>
                  </a:extLst>
                </p:cNvPr>
                <p:cNvSpPr/>
                <p:nvPr/>
              </p:nvSpPr>
              <p:spPr>
                <a:xfrm rot="3647950">
                  <a:off x="5952554" y="4066186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365" name="Oval 1364">
                  <a:extLst>
                    <a:ext uri="{FF2B5EF4-FFF2-40B4-BE49-F238E27FC236}">
                      <a16:creationId xmlns:a16="http://schemas.microsoft.com/office/drawing/2014/main" id="{0377B29A-ED92-CA00-DC13-A92C06436F18}"/>
                    </a:ext>
                  </a:extLst>
                </p:cNvPr>
                <p:cNvSpPr/>
                <p:nvPr/>
              </p:nvSpPr>
              <p:spPr>
                <a:xfrm rot="3647950">
                  <a:off x="5863866" y="4115754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366" name="Oval 1365">
                  <a:extLst>
                    <a:ext uri="{FF2B5EF4-FFF2-40B4-BE49-F238E27FC236}">
                      <a16:creationId xmlns:a16="http://schemas.microsoft.com/office/drawing/2014/main" id="{8AD78B32-50D0-0E8F-D634-BC9E37CCB9F6}"/>
                    </a:ext>
                  </a:extLst>
                </p:cNvPr>
                <p:cNvSpPr/>
                <p:nvPr/>
              </p:nvSpPr>
              <p:spPr>
                <a:xfrm rot="3647950">
                  <a:off x="5775177" y="4165322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367" name="Oval 1366">
                  <a:extLst>
                    <a:ext uri="{FF2B5EF4-FFF2-40B4-BE49-F238E27FC236}">
                      <a16:creationId xmlns:a16="http://schemas.microsoft.com/office/drawing/2014/main" id="{A5BE61B4-8073-CAF3-2C99-103ED5DD65AA}"/>
                    </a:ext>
                  </a:extLst>
                </p:cNvPr>
                <p:cNvSpPr/>
                <p:nvPr/>
              </p:nvSpPr>
              <p:spPr>
                <a:xfrm rot="3647950">
                  <a:off x="5686489" y="4214890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368" name="Oval 1367">
                  <a:extLst>
                    <a:ext uri="{FF2B5EF4-FFF2-40B4-BE49-F238E27FC236}">
                      <a16:creationId xmlns:a16="http://schemas.microsoft.com/office/drawing/2014/main" id="{DC2F49AE-1AD2-CCE3-835B-597EEFC1773B}"/>
                    </a:ext>
                  </a:extLst>
                </p:cNvPr>
                <p:cNvSpPr/>
                <p:nvPr/>
              </p:nvSpPr>
              <p:spPr>
                <a:xfrm rot="3647950">
                  <a:off x="5597801" y="4264458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369" name="Oval 1368">
                  <a:extLst>
                    <a:ext uri="{FF2B5EF4-FFF2-40B4-BE49-F238E27FC236}">
                      <a16:creationId xmlns:a16="http://schemas.microsoft.com/office/drawing/2014/main" id="{E9619027-1F2F-B75F-F30E-C30D4C25FF2E}"/>
                    </a:ext>
                  </a:extLst>
                </p:cNvPr>
                <p:cNvSpPr/>
                <p:nvPr/>
              </p:nvSpPr>
              <p:spPr>
                <a:xfrm rot="3647950">
                  <a:off x="5509113" y="4314026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370" name="Oval 1369">
                  <a:extLst>
                    <a:ext uri="{FF2B5EF4-FFF2-40B4-BE49-F238E27FC236}">
                      <a16:creationId xmlns:a16="http://schemas.microsoft.com/office/drawing/2014/main" id="{81577BF9-CB3B-509F-16A4-4707AD5B752F}"/>
                    </a:ext>
                  </a:extLst>
                </p:cNvPr>
                <p:cNvSpPr/>
                <p:nvPr/>
              </p:nvSpPr>
              <p:spPr>
                <a:xfrm rot="3647950">
                  <a:off x="5420425" y="4363593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371" name="Oval 1370">
                  <a:extLst>
                    <a:ext uri="{FF2B5EF4-FFF2-40B4-BE49-F238E27FC236}">
                      <a16:creationId xmlns:a16="http://schemas.microsoft.com/office/drawing/2014/main" id="{786FAF3C-A471-3B49-F49A-DD43B974AED5}"/>
                    </a:ext>
                  </a:extLst>
                </p:cNvPr>
                <p:cNvSpPr/>
                <p:nvPr/>
              </p:nvSpPr>
              <p:spPr>
                <a:xfrm rot="3647950">
                  <a:off x="5331737" y="4413161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372" name="Oval 1371">
                  <a:extLst>
                    <a:ext uri="{FF2B5EF4-FFF2-40B4-BE49-F238E27FC236}">
                      <a16:creationId xmlns:a16="http://schemas.microsoft.com/office/drawing/2014/main" id="{AEB212AB-9666-661B-40A4-9E3944A8673F}"/>
                    </a:ext>
                  </a:extLst>
                </p:cNvPr>
                <p:cNvSpPr/>
                <p:nvPr/>
              </p:nvSpPr>
              <p:spPr>
                <a:xfrm rot="3647950">
                  <a:off x="5243048" y="4462729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1373" name="Group 1372">
                <a:extLst>
                  <a:ext uri="{FF2B5EF4-FFF2-40B4-BE49-F238E27FC236}">
                    <a16:creationId xmlns:a16="http://schemas.microsoft.com/office/drawing/2014/main" id="{070FF8E4-67D9-9356-4DE6-A9E8F48191C2}"/>
                  </a:ext>
                </a:extLst>
              </p:cNvPr>
              <p:cNvGrpSpPr/>
              <p:nvPr/>
            </p:nvGrpSpPr>
            <p:grpSpPr>
              <a:xfrm rot="1665381">
                <a:off x="5334755" y="4845432"/>
                <a:ext cx="910122" cy="548910"/>
                <a:chOff x="5234866" y="4023601"/>
                <a:chExt cx="910122" cy="548910"/>
              </a:xfrm>
            </p:grpSpPr>
            <p:sp>
              <p:nvSpPr>
                <p:cNvPr id="1374" name="Oval 1373">
                  <a:extLst>
                    <a:ext uri="{FF2B5EF4-FFF2-40B4-BE49-F238E27FC236}">
                      <a16:creationId xmlns:a16="http://schemas.microsoft.com/office/drawing/2014/main" id="{D34B9D84-C2A1-08BD-8674-F8C962A0C332}"/>
                    </a:ext>
                  </a:extLst>
                </p:cNvPr>
                <p:cNvSpPr/>
                <p:nvPr/>
              </p:nvSpPr>
              <p:spPr>
                <a:xfrm rot="3647950">
                  <a:off x="6043388" y="4023601"/>
                  <a:ext cx="101600" cy="101600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375" name="Oval 1374">
                  <a:extLst>
                    <a:ext uri="{FF2B5EF4-FFF2-40B4-BE49-F238E27FC236}">
                      <a16:creationId xmlns:a16="http://schemas.microsoft.com/office/drawing/2014/main" id="{5DDD28BD-6255-4014-21E3-A07716025B7F}"/>
                    </a:ext>
                  </a:extLst>
                </p:cNvPr>
                <p:cNvSpPr/>
                <p:nvPr/>
              </p:nvSpPr>
              <p:spPr>
                <a:xfrm rot="3647950">
                  <a:off x="5952554" y="4066186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376" name="Oval 1375">
                  <a:extLst>
                    <a:ext uri="{FF2B5EF4-FFF2-40B4-BE49-F238E27FC236}">
                      <a16:creationId xmlns:a16="http://schemas.microsoft.com/office/drawing/2014/main" id="{12137AA4-5C59-EC8D-5988-6243C0D680E3}"/>
                    </a:ext>
                  </a:extLst>
                </p:cNvPr>
                <p:cNvSpPr/>
                <p:nvPr/>
              </p:nvSpPr>
              <p:spPr>
                <a:xfrm rot="3647950">
                  <a:off x="5863866" y="4115754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377" name="Oval 1376">
                  <a:extLst>
                    <a:ext uri="{FF2B5EF4-FFF2-40B4-BE49-F238E27FC236}">
                      <a16:creationId xmlns:a16="http://schemas.microsoft.com/office/drawing/2014/main" id="{6595F8E6-F05A-B40A-B9A5-A704138AE626}"/>
                    </a:ext>
                  </a:extLst>
                </p:cNvPr>
                <p:cNvSpPr/>
                <p:nvPr/>
              </p:nvSpPr>
              <p:spPr>
                <a:xfrm rot="3647950">
                  <a:off x="5775177" y="4165322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378" name="Oval 1377">
                  <a:extLst>
                    <a:ext uri="{FF2B5EF4-FFF2-40B4-BE49-F238E27FC236}">
                      <a16:creationId xmlns:a16="http://schemas.microsoft.com/office/drawing/2014/main" id="{6392DF58-B19B-21D6-22F7-8B8D50C4A38F}"/>
                    </a:ext>
                  </a:extLst>
                </p:cNvPr>
                <p:cNvSpPr/>
                <p:nvPr/>
              </p:nvSpPr>
              <p:spPr>
                <a:xfrm rot="3647950">
                  <a:off x="5686489" y="4214890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379" name="Oval 1378">
                  <a:extLst>
                    <a:ext uri="{FF2B5EF4-FFF2-40B4-BE49-F238E27FC236}">
                      <a16:creationId xmlns:a16="http://schemas.microsoft.com/office/drawing/2014/main" id="{77CAE9C4-5637-4485-3CF8-0CBAB6827A85}"/>
                    </a:ext>
                  </a:extLst>
                </p:cNvPr>
                <p:cNvSpPr/>
                <p:nvPr/>
              </p:nvSpPr>
              <p:spPr>
                <a:xfrm rot="3647950">
                  <a:off x="5597801" y="4264458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380" name="Oval 1379">
                  <a:extLst>
                    <a:ext uri="{FF2B5EF4-FFF2-40B4-BE49-F238E27FC236}">
                      <a16:creationId xmlns:a16="http://schemas.microsoft.com/office/drawing/2014/main" id="{28B0DCE7-2B0A-FB62-8169-044DC570CC3D}"/>
                    </a:ext>
                  </a:extLst>
                </p:cNvPr>
                <p:cNvSpPr/>
                <p:nvPr/>
              </p:nvSpPr>
              <p:spPr>
                <a:xfrm rot="3647950">
                  <a:off x="5509113" y="4314026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381" name="Oval 1380">
                  <a:extLst>
                    <a:ext uri="{FF2B5EF4-FFF2-40B4-BE49-F238E27FC236}">
                      <a16:creationId xmlns:a16="http://schemas.microsoft.com/office/drawing/2014/main" id="{B99C05A9-C431-5FC3-B2F6-EB8A7745240A}"/>
                    </a:ext>
                  </a:extLst>
                </p:cNvPr>
                <p:cNvSpPr/>
                <p:nvPr/>
              </p:nvSpPr>
              <p:spPr>
                <a:xfrm rot="3647950">
                  <a:off x="5420425" y="4363593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382" name="Oval 1381">
                  <a:extLst>
                    <a:ext uri="{FF2B5EF4-FFF2-40B4-BE49-F238E27FC236}">
                      <a16:creationId xmlns:a16="http://schemas.microsoft.com/office/drawing/2014/main" id="{184CFB1D-0031-9F57-DDED-DA8AD4CF45A5}"/>
                    </a:ext>
                  </a:extLst>
                </p:cNvPr>
                <p:cNvSpPr/>
                <p:nvPr/>
              </p:nvSpPr>
              <p:spPr>
                <a:xfrm rot="3647950">
                  <a:off x="5331737" y="4413161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383" name="Oval 1382">
                  <a:extLst>
                    <a:ext uri="{FF2B5EF4-FFF2-40B4-BE49-F238E27FC236}">
                      <a16:creationId xmlns:a16="http://schemas.microsoft.com/office/drawing/2014/main" id="{98D9CFBF-58D0-21F0-976F-B1B48381B61B}"/>
                    </a:ext>
                  </a:extLst>
                </p:cNvPr>
                <p:cNvSpPr/>
                <p:nvPr/>
              </p:nvSpPr>
              <p:spPr>
                <a:xfrm rot="3647950">
                  <a:off x="5243048" y="4462729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1318" name="Group 1317">
                <a:extLst>
                  <a:ext uri="{FF2B5EF4-FFF2-40B4-BE49-F238E27FC236}">
                    <a16:creationId xmlns:a16="http://schemas.microsoft.com/office/drawing/2014/main" id="{E17E8600-4F2E-25CD-EA35-695EE14EF15B}"/>
                  </a:ext>
                </a:extLst>
              </p:cNvPr>
              <p:cNvGrpSpPr/>
              <p:nvPr/>
            </p:nvGrpSpPr>
            <p:grpSpPr>
              <a:xfrm rot="1124271">
                <a:off x="5334754" y="4348955"/>
                <a:ext cx="910122" cy="548910"/>
                <a:chOff x="5234866" y="4023601"/>
                <a:chExt cx="910122" cy="548910"/>
              </a:xfrm>
            </p:grpSpPr>
            <p:sp>
              <p:nvSpPr>
                <p:cNvPr id="1319" name="Oval 1318">
                  <a:extLst>
                    <a:ext uri="{FF2B5EF4-FFF2-40B4-BE49-F238E27FC236}">
                      <a16:creationId xmlns:a16="http://schemas.microsoft.com/office/drawing/2014/main" id="{F3F6AFBD-225C-8748-35DC-18FE51F569F2}"/>
                    </a:ext>
                  </a:extLst>
                </p:cNvPr>
                <p:cNvSpPr/>
                <p:nvPr/>
              </p:nvSpPr>
              <p:spPr>
                <a:xfrm rot="3647950">
                  <a:off x="6043388" y="4023601"/>
                  <a:ext cx="101600" cy="101600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320" name="Oval 1319">
                  <a:extLst>
                    <a:ext uri="{FF2B5EF4-FFF2-40B4-BE49-F238E27FC236}">
                      <a16:creationId xmlns:a16="http://schemas.microsoft.com/office/drawing/2014/main" id="{DE4EC2C5-14B4-B07F-9B77-E05AD3153845}"/>
                    </a:ext>
                  </a:extLst>
                </p:cNvPr>
                <p:cNvSpPr/>
                <p:nvPr/>
              </p:nvSpPr>
              <p:spPr>
                <a:xfrm rot="3647950">
                  <a:off x="5952554" y="4066186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321" name="Oval 1320">
                  <a:extLst>
                    <a:ext uri="{FF2B5EF4-FFF2-40B4-BE49-F238E27FC236}">
                      <a16:creationId xmlns:a16="http://schemas.microsoft.com/office/drawing/2014/main" id="{5AF93C65-662C-CAB1-B031-BE83BF6ADE0F}"/>
                    </a:ext>
                  </a:extLst>
                </p:cNvPr>
                <p:cNvSpPr/>
                <p:nvPr/>
              </p:nvSpPr>
              <p:spPr>
                <a:xfrm rot="3647950">
                  <a:off x="5863866" y="4115754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322" name="Oval 1321">
                  <a:extLst>
                    <a:ext uri="{FF2B5EF4-FFF2-40B4-BE49-F238E27FC236}">
                      <a16:creationId xmlns:a16="http://schemas.microsoft.com/office/drawing/2014/main" id="{4278D245-894D-1CA7-54C8-2D9BEF9EEBED}"/>
                    </a:ext>
                  </a:extLst>
                </p:cNvPr>
                <p:cNvSpPr/>
                <p:nvPr/>
              </p:nvSpPr>
              <p:spPr>
                <a:xfrm rot="3647950">
                  <a:off x="5775177" y="4165322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323" name="Oval 1322">
                  <a:extLst>
                    <a:ext uri="{FF2B5EF4-FFF2-40B4-BE49-F238E27FC236}">
                      <a16:creationId xmlns:a16="http://schemas.microsoft.com/office/drawing/2014/main" id="{E7E06EF6-D5AB-C228-E68E-088A3BC804DB}"/>
                    </a:ext>
                  </a:extLst>
                </p:cNvPr>
                <p:cNvSpPr/>
                <p:nvPr/>
              </p:nvSpPr>
              <p:spPr>
                <a:xfrm rot="3647950">
                  <a:off x="5686489" y="4214890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324" name="Oval 1323">
                  <a:extLst>
                    <a:ext uri="{FF2B5EF4-FFF2-40B4-BE49-F238E27FC236}">
                      <a16:creationId xmlns:a16="http://schemas.microsoft.com/office/drawing/2014/main" id="{578EE4E5-3D62-CA1A-B8EC-72BCB7D23C20}"/>
                    </a:ext>
                  </a:extLst>
                </p:cNvPr>
                <p:cNvSpPr/>
                <p:nvPr/>
              </p:nvSpPr>
              <p:spPr>
                <a:xfrm rot="3647950">
                  <a:off x="5597801" y="4264458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325" name="Oval 1324">
                  <a:extLst>
                    <a:ext uri="{FF2B5EF4-FFF2-40B4-BE49-F238E27FC236}">
                      <a16:creationId xmlns:a16="http://schemas.microsoft.com/office/drawing/2014/main" id="{20615EF4-3555-AB61-D6A8-FBD340FE6F1C}"/>
                    </a:ext>
                  </a:extLst>
                </p:cNvPr>
                <p:cNvSpPr/>
                <p:nvPr/>
              </p:nvSpPr>
              <p:spPr>
                <a:xfrm rot="3647950">
                  <a:off x="5509113" y="4314026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326" name="Oval 1325">
                  <a:extLst>
                    <a:ext uri="{FF2B5EF4-FFF2-40B4-BE49-F238E27FC236}">
                      <a16:creationId xmlns:a16="http://schemas.microsoft.com/office/drawing/2014/main" id="{7A5B73C0-42CE-7932-61EA-86740D48ADC0}"/>
                    </a:ext>
                  </a:extLst>
                </p:cNvPr>
                <p:cNvSpPr/>
                <p:nvPr/>
              </p:nvSpPr>
              <p:spPr>
                <a:xfrm rot="3647950">
                  <a:off x="5420425" y="4363593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327" name="Oval 1326">
                  <a:extLst>
                    <a:ext uri="{FF2B5EF4-FFF2-40B4-BE49-F238E27FC236}">
                      <a16:creationId xmlns:a16="http://schemas.microsoft.com/office/drawing/2014/main" id="{0AE60D4E-0AFD-A363-D16E-6379DE450705}"/>
                    </a:ext>
                  </a:extLst>
                </p:cNvPr>
                <p:cNvSpPr/>
                <p:nvPr/>
              </p:nvSpPr>
              <p:spPr>
                <a:xfrm rot="3647950">
                  <a:off x="5331737" y="4413161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328" name="Oval 1327">
                  <a:extLst>
                    <a:ext uri="{FF2B5EF4-FFF2-40B4-BE49-F238E27FC236}">
                      <a16:creationId xmlns:a16="http://schemas.microsoft.com/office/drawing/2014/main" id="{41F648FF-5CE0-EF0C-8DA0-9A649854FE97}"/>
                    </a:ext>
                  </a:extLst>
                </p:cNvPr>
                <p:cNvSpPr/>
                <p:nvPr/>
              </p:nvSpPr>
              <p:spPr>
                <a:xfrm rot="3647950">
                  <a:off x="5243048" y="4462729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1340" name="Group 1339">
                <a:extLst>
                  <a:ext uri="{FF2B5EF4-FFF2-40B4-BE49-F238E27FC236}">
                    <a16:creationId xmlns:a16="http://schemas.microsoft.com/office/drawing/2014/main" id="{4BFCD233-5BB8-47DA-B7C4-6E1E94D8A158}"/>
                  </a:ext>
                </a:extLst>
              </p:cNvPr>
              <p:cNvGrpSpPr/>
              <p:nvPr/>
            </p:nvGrpSpPr>
            <p:grpSpPr>
              <a:xfrm rot="1068093">
                <a:off x="5355335" y="4174531"/>
                <a:ext cx="910122" cy="548910"/>
                <a:chOff x="5234866" y="4023601"/>
                <a:chExt cx="910122" cy="548910"/>
              </a:xfrm>
            </p:grpSpPr>
            <p:sp>
              <p:nvSpPr>
                <p:cNvPr id="1341" name="Oval 1340">
                  <a:extLst>
                    <a:ext uri="{FF2B5EF4-FFF2-40B4-BE49-F238E27FC236}">
                      <a16:creationId xmlns:a16="http://schemas.microsoft.com/office/drawing/2014/main" id="{4B2F87D3-D26D-1795-213A-9BAA93118C71}"/>
                    </a:ext>
                  </a:extLst>
                </p:cNvPr>
                <p:cNvSpPr/>
                <p:nvPr/>
              </p:nvSpPr>
              <p:spPr>
                <a:xfrm rot="3647950">
                  <a:off x="6043388" y="4023601"/>
                  <a:ext cx="101600" cy="101600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342" name="Oval 1341">
                  <a:extLst>
                    <a:ext uri="{FF2B5EF4-FFF2-40B4-BE49-F238E27FC236}">
                      <a16:creationId xmlns:a16="http://schemas.microsoft.com/office/drawing/2014/main" id="{BE7C5E39-62BC-1B0E-4C9A-4918119C7164}"/>
                    </a:ext>
                  </a:extLst>
                </p:cNvPr>
                <p:cNvSpPr/>
                <p:nvPr/>
              </p:nvSpPr>
              <p:spPr>
                <a:xfrm rot="3647950">
                  <a:off x="5952554" y="4066186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343" name="Oval 1342">
                  <a:extLst>
                    <a:ext uri="{FF2B5EF4-FFF2-40B4-BE49-F238E27FC236}">
                      <a16:creationId xmlns:a16="http://schemas.microsoft.com/office/drawing/2014/main" id="{3F7DCFF1-9B5A-4384-12BB-13703AE035FE}"/>
                    </a:ext>
                  </a:extLst>
                </p:cNvPr>
                <p:cNvSpPr/>
                <p:nvPr/>
              </p:nvSpPr>
              <p:spPr>
                <a:xfrm rot="3647950">
                  <a:off x="5863866" y="4115754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344" name="Oval 1343">
                  <a:extLst>
                    <a:ext uri="{FF2B5EF4-FFF2-40B4-BE49-F238E27FC236}">
                      <a16:creationId xmlns:a16="http://schemas.microsoft.com/office/drawing/2014/main" id="{2940E861-78F2-9B21-80CF-5ED837424C8D}"/>
                    </a:ext>
                  </a:extLst>
                </p:cNvPr>
                <p:cNvSpPr/>
                <p:nvPr/>
              </p:nvSpPr>
              <p:spPr>
                <a:xfrm rot="3647950">
                  <a:off x="5775177" y="4165322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345" name="Oval 1344">
                  <a:extLst>
                    <a:ext uri="{FF2B5EF4-FFF2-40B4-BE49-F238E27FC236}">
                      <a16:creationId xmlns:a16="http://schemas.microsoft.com/office/drawing/2014/main" id="{196D6F2E-94BF-E9D5-4235-C6E1A6B8D401}"/>
                    </a:ext>
                  </a:extLst>
                </p:cNvPr>
                <p:cNvSpPr/>
                <p:nvPr/>
              </p:nvSpPr>
              <p:spPr>
                <a:xfrm rot="3647950">
                  <a:off x="5686489" y="4214890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346" name="Oval 1345">
                  <a:extLst>
                    <a:ext uri="{FF2B5EF4-FFF2-40B4-BE49-F238E27FC236}">
                      <a16:creationId xmlns:a16="http://schemas.microsoft.com/office/drawing/2014/main" id="{C122E953-216D-3BEF-F023-052B825AB018}"/>
                    </a:ext>
                  </a:extLst>
                </p:cNvPr>
                <p:cNvSpPr/>
                <p:nvPr/>
              </p:nvSpPr>
              <p:spPr>
                <a:xfrm rot="3647950">
                  <a:off x="5597801" y="4264458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347" name="Oval 1346">
                  <a:extLst>
                    <a:ext uri="{FF2B5EF4-FFF2-40B4-BE49-F238E27FC236}">
                      <a16:creationId xmlns:a16="http://schemas.microsoft.com/office/drawing/2014/main" id="{0F5138D4-6F03-27A8-19EB-F06BF14D321E}"/>
                    </a:ext>
                  </a:extLst>
                </p:cNvPr>
                <p:cNvSpPr/>
                <p:nvPr/>
              </p:nvSpPr>
              <p:spPr>
                <a:xfrm rot="3647950">
                  <a:off x="5509113" y="4314026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348" name="Oval 1347">
                  <a:extLst>
                    <a:ext uri="{FF2B5EF4-FFF2-40B4-BE49-F238E27FC236}">
                      <a16:creationId xmlns:a16="http://schemas.microsoft.com/office/drawing/2014/main" id="{9271913C-AAC0-D483-126A-4BD32B047EE5}"/>
                    </a:ext>
                  </a:extLst>
                </p:cNvPr>
                <p:cNvSpPr/>
                <p:nvPr/>
              </p:nvSpPr>
              <p:spPr>
                <a:xfrm rot="3647950">
                  <a:off x="5420425" y="4363593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349" name="Oval 1348">
                  <a:extLst>
                    <a:ext uri="{FF2B5EF4-FFF2-40B4-BE49-F238E27FC236}">
                      <a16:creationId xmlns:a16="http://schemas.microsoft.com/office/drawing/2014/main" id="{EE7F28FF-D1F6-0332-B676-15B7FF0320AE}"/>
                    </a:ext>
                  </a:extLst>
                </p:cNvPr>
                <p:cNvSpPr/>
                <p:nvPr/>
              </p:nvSpPr>
              <p:spPr>
                <a:xfrm rot="3647950">
                  <a:off x="5331737" y="4413161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350" name="Oval 1349">
                  <a:extLst>
                    <a:ext uri="{FF2B5EF4-FFF2-40B4-BE49-F238E27FC236}">
                      <a16:creationId xmlns:a16="http://schemas.microsoft.com/office/drawing/2014/main" id="{C7BA5C3F-97C0-9F4E-996D-97B3CF1C162F}"/>
                    </a:ext>
                  </a:extLst>
                </p:cNvPr>
                <p:cNvSpPr/>
                <p:nvPr/>
              </p:nvSpPr>
              <p:spPr>
                <a:xfrm rot="3647950">
                  <a:off x="5243048" y="4462729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1306" name="Group 1305">
                <a:extLst>
                  <a:ext uri="{FF2B5EF4-FFF2-40B4-BE49-F238E27FC236}">
                    <a16:creationId xmlns:a16="http://schemas.microsoft.com/office/drawing/2014/main" id="{B274731B-BDA6-75E5-F7D1-7EA827C8958B}"/>
                  </a:ext>
                </a:extLst>
              </p:cNvPr>
              <p:cNvGrpSpPr/>
              <p:nvPr/>
            </p:nvGrpSpPr>
            <p:grpSpPr>
              <a:xfrm>
                <a:off x="5580012" y="3683649"/>
                <a:ext cx="910122" cy="548910"/>
                <a:chOff x="5234866" y="4023601"/>
                <a:chExt cx="910122" cy="548910"/>
              </a:xfrm>
            </p:grpSpPr>
            <p:sp>
              <p:nvSpPr>
                <p:cNvPr id="1307" name="Oval 1306">
                  <a:extLst>
                    <a:ext uri="{FF2B5EF4-FFF2-40B4-BE49-F238E27FC236}">
                      <a16:creationId xmlns:a16="http://schemas.microsoft.com/office/drawing/2014/main" id="{3FF031B5-C12E-D82A-9816-517866353C9F}"/>
                    </a:ext>
                  </a:extLst>
                </p:cNvPr>
                <p:cNvSpPr/>
                <p:nvPr/>
              </p:nvSpPr>
              <p:spPr>
                <a:xfrm rot="3647950">
                  <a:off x="6043388" y="4023601"/>
                  <a:ext cx="101600" cy="101600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308" name="Oval 1307">
                  <a:extLst>
                    <a:ext uri="{FF2B5EF4-FFF2-40B4-BE49-F238E27FC236}">
                      <a16:creationId xmlns:a16="http://schemas.microsoft.com/office/drawing/2014/main" id="{63358D95-0F48-64DA-7051-6624A00003F3}"/>
                    </a:ext>
                  </a:extLst>
                </p:cNvPr>
                <p:cNvSpPr/>
                <p:nvPr/>
              </p:nvSpPr>
              <p:spPr>
                <a:xfrm rot="3647950">
                  <a:off x="5952554" y="4066186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309" name="Oval 1308">
                  <a:extLst>
                    <a:ext uri="{FF2B5EF4-FFF2-40B4-BE49-F238E27FC236}">
                      <a16:creationId xmlns:a16="http://schemas.microsoft.com/office/drawing/2014/main" id="{F6F836F2-A983-4952-659F-7B6B0F005A56}"/>
                    </a:ext>
                  </a:extLst>
                </p:cNvPr>
                <p:cNvSpPr/>
                <p:nvPr/>
              </p:nvSpPr>
              <p:spPr>
                <a:xfrm rot="3647950">
                  <a:off x="5863866" y="4115754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310" name="Oval 1309">
                  <a:extLst>
                    <a:ext uri="{FF2B5EF4-FFF2-40B4-BE49-F238E27FC236}">
                      <a16:creationId xmlns:a16="http://schemas.microsoft.com/office/drawing/2014/main" id="{9EE28439-5B2D-CC83-4FB1-7F42D528DA6C}"/>
                    </a:ext>
                  </a:extLst>
                </p:cNvPr>
                <p:cNvSpPr/>
                <p:nvPr/>
              </p:nvSpPr>
              <p:spPr>
                <a:xfrm rot="3647950">
                  <a:off x="5775177" y="4165322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312" name="Oval 1311">
                  <a:extLst>
                    <a:ext uri="{FF2B5EF4-FFF2-40B4-BE49-F238E27FC236}">
                      <a16:creationId xmlns:a16="http://schemas.microsoft.com/office/drawing/2014/main" id="{E815CB83-FD97-9AF4-70AC-E2F3E6928128}"/>
                    </a:ext>
                  </a:extLst>
                </p:cNvPr>
                <p:cNvSpPr/>
                <p:nvPr/>
              </p:nvSpPr>
              <p:spPr>
                <a:xfrm rot="3647950">
                  <a:off x="5686489" y="4214890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313" name="Oval 1312">
                  <a:extLst>
                    <a:ext uri="{FF2B5EF4-FFF2-40B4-BE49-F238E27FC236}">
                      <a16:creationId xmlns:a16="http://schemas.microsoft.com/office/drawing/2014/main" id="{D4BD3D61-0417-E026-B638-C45E564B6D68}"/>
                    </a:ext>
                  </a:extLst>
                </p:cNvPr>
                <p:cNvSpPr/>
                <p:nvPr/>
              </p:nvSpPr>
              <p:spPr>
                <a:xfrm rot="3647950">
                  <a:off x="5597801" y="4264458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314" name="Oval 1313">
                  <a:extLst>
                    <a:ext uri="{FF2B5EF4-FFF2-40B4-BE49-F238E27FC236}">
                      <a16:creationId xmlns:a16="http://schemas.microsoft.com/office/drawing/2014/main" id="{FECDAF61-C6BD-C489-E848-2653EBA6AD15}"/>
                    </a:ext>
                  </a:extLst>
                </p:cNvPr>
                <p:cNvSpPr/>
                <p:nvPr/>
              </p:nvSpPr>
              <p:spPr>
                <a:xfrm rot="3647950">
                  <a:off x="5509113" y="4314026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315" name="Oval 1314">
                  <a:extLst>
                    <a:ext uri="{FF2B5EF4-FFF2-40B4-BE49-F238E27FC236}">
                      <a16:creationId xmlns:a16="http://schemas.microsoft.com/office/drawing/2014/main" id="{E4F3FD0A-0548-2253-3444-4590D0BB486B}"/>
                    </a:ext>
                  </a:extLst>
                </p:cNvPr>
                <p:cNvSpPr/>
                <p:nvPr/>
              </p:nvSpPr>
              <p:spPr>
                <a:xfrm rot="3647950">
                  <a:off x="5420425" y="4363593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316" name="Oval 1315">
                  <a:extLst>
                    <a:ext uri="{FF2B5EF4-FFF2-40B4-BE49-F238E27FC236}">
                      <a16:creationId xmlns:a16="http://schemas.microsoft.com/office/drawing/2014/main" id="{C9C63814-56BB-FFFF-6B00-3F41B780F9F2}"/>
                    </a:ext>
                  </a:extLst>
                </p:cNvPr>
                <p:cNvSpPr/>
                <p:nvPr/>
              </p:nvSpPr>
              <p:spPr>
                <a:xfrm rot="3647950">
                  <a:off x="5331737" y="4413161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317" name="Oval 1316">
                  <a:extLst>
                    <a:ext uri="{FF2B5EF4-FFF2-40B4-BE49-F238E27FC236}">
                      <a16:creationId xmlns:a16="http://schemas.microsoft.com/office/drawing/2014/main" id="{FD937999-163E-9125-E54C-EFE628C4BC41}"/>
                    </a:ext>
                  </a:extLst>
                </p:cNvPr>
                <p:cNvSpPr/>
                <p:nvPr/>
              </p:nvSpPr>
              <p:spPr>
                <a:xfrm rot="3647950">
                  <a:off x="5243048" y="4462729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1294" name="Group 1293">
                <a:extLst>
                  <a:ext uri="{FF2B5EF4-FFF2-40B4-BE49-F238E27FC236}">
                    <a16:creationId xmlns:a16="http://schemas.microsoft.com/office/drawing/2014/main" id="{01D62C65-21CF-B624-6ACF-A44CCA98B1C9}"/>
                  </a:ext>
                </a:extLst>
              </p:cNvPr>
              <p:cNvGrpSpPr/>
              <p:nvPr/>
            </p:nvGrpSpPr>
            <p:grpSpPr>
              <a:xfrm>
                <a:off x="5412232" y="3385260"/>
                <a:ext cx="910122" cy="548910"/>
                <a:chOff x="5234866" y="4023601"/>
                <a:chExt cx="910122" cy="548910"/>
              </a:xfrm>
            </p:grpSpPr>
            <p:sp>
              <p:nvSpPr>
                <p:cNvPr id="1282" name="Oval 1281">
                  <a:extLst>
                    <a:ext uri="{FF2B5EF4-FFF2-40B4-BE49-F238E27FC236}">
                      <a16:creationId xmlns:a16="http://schemas.microsoft.com/office/drawing/2014/main" id="{D2C6DFDC-23F7-7B99-7C6F-FA45BED302FD}"/>
                    </a:ext>
                  </a:extLst>
                </p:cNvPr>
                <p:cNvSpPr/>
                <p:nvPr/>
              </p:nvSpPr>
              <p:spPr>
                <a:xfrm rot="3647950">
                  <a:off x="6043388" y="4023601"/>
                  <a:ext cx="101600" cy="101600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284" name="Oval 1283">
                  <a:extLst>
                    <a:ext uri="{FF2B5EF4-FFF2-40B4-BE49-F238E27FC236}">
                      <a16:creationId xmlns:a16="http://schemas.microsoft.com/office/drawing/2014/main" id="{A2F64E97-C47E-FF4F-410D-4DBACADF44BE}"/>
                    </a:ext>
                  </a:extLst>
                </p:cNvPr>
                <p:cNvSpPr/>
                <p:nvPr/>
              </p:nvSpPr>
              <p:spPr>
                <a:xfrm rot="3647950">
                  <a:off x="5952554" y="4066186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285" name="Oval 1284">
                  <a:extLst>
                    <a:ext uri="{FF2B5EF4-FFF2-40B4-BE49-F238E27FC236}">
                      <a16:creationId xmlns:a16="http://schemas.microsoft.com/office/drawing/2014/main" id="{F2715DA8-7879-90F3-D087-C564C8EDDBD2}"/>
                    </a:ext>
                  </a:extLst>
                </p:cNvPr>
                <p:cNvSpPr/>
                <p:nvPr/>
              </p:nvSpPr>
              <p:spPr>
                <a:xfrm rot="3647950">
                  <a:off x="5863866" y="4115754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286" name="Oval 1285">
                  <a:extLst>
                    <a:ext uri="{FF2B5EF4-FFF2-40B4-BE49-F238E27FC236}">
                      <a16:creationId xmlns:a16="http://schemas.microsoft.com/office/drawing/2014/main" id="{48FCEF7A-355F-500B-7873-870C9084BF87}"/>
                    </a:ext>
                  </a:extLst>
                </p:cNvPr>
                <p:cNvSpPr/>
                <p:nvPr/>
              </p:nvSpPr>
              <p:spPr>
                <a:xfrm rot="3647950">
                  <a:off x="5775177" y="4165322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287" name="Oval 1286">
                  <a:extLst>
                    <a:ext uri="{FF2B5EF4-FFF2-40B4-BE49-F238E27FC236}">
                      <a16:creationId xmlns:a16="http://schemas.microsoft.com/office/drawing/2014/main" id="{ADE9C0EF-3E4C-11F7-54E5-AD7EB7C684ED}"/>
                    </a:ext>
                  </a:extLst>
                </p:cNvPr>
                <p:cNvSpPr/>
                <p:nvPr/>
              </p:nvSpPr>
              <p:spPr>
                <a:xfrm rot="3647950">
                  <a:off x="5686489" y="4214890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288" name="Oval 1287">
                  <a:extLst>
                    <a:ext uri="{FF2B5EF4-FFF2-40B4-BE49-F238E27FC236}">
                      <a16:creationId xmlns:a16="http://schemas.microsoft.com/office/drawing/2014/main" id="{7D81030D-22A3-D9FF-6AA0-793559267AFE}"/>
                    </a:ext>
                  </a:extLst>
                </p:cNvPr>
                <p:cNvSpPr/>
                <p:nvPr/>
              </p:nvSpPr>
              <p:spPr>
                <a:xfrm rot="3647950">
                  <a:off x="5597801" y="4264458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289" name="Oval 1288">
                  <a:extLst>
                    <a:ext uri="{FF2B5EF4-FFF2-40B4-BE49-F238E27FC236}">
                      <a16:creationId xmlns:a16="http://schemas.microsoft.com/office/drawing/2014/main" id="{27D88FC6-AF0A-9113-9187-B68B7719A01D}"/>
                    </a:ext>
                  </a:extLst>
                </p:cNvPr>
                <p:cNvSpPr/>
                <p:nvPr/>
              </p:nvSpPr>
              <p:spPr>
                <a:xfrm rot="3647950">
                  <a:off x="5509113" y="4314026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290" name="Oval 1289">
                  <a:extLst>
                    <a:ext uri="{FF2B5EF4-FFF2-40B4-BE49-F238E27FC236}">
                      <a16:creationId xmlns:a16="http://schemas.microsoft.com/office/drawing/2014/main" id="{A7E68F6A-977E-6ED4-F15D-F8CC4AD460AA}"/>
                    </a:ext>
                  </a:extLst>
                </p:cNvPr>
                <p:cNvSpPr/>
                <p:nvPr/>
              </p:nvSpPr>
              <p:spPr>
                <a:xfrm rot="3647950">
                  <a:off x="5420425" y="4363593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291" name="Oval 1290">
                  <a:extLst>
                    <a:ext uri="{FF2B5EF4-FFF2-40B4-BE49-F238E27FC236}">
                      <a16:creationId xmlns:a16="http://schemas.microsoft.com/office/drawing/2014/main" id="{D1F42746-189B-A9CB-91F6-D0EB2FAE6ECC}"/>
                    </a:ext>
                  </a:extLst>
                </p:cNvPr>
                <p:cNvSpPr/>
                <p:nvPr/>
              </p:nvSpPr>
              <p:spPr>
                <a:xfrm rot="3647950">
                  <a:off x="5331737" y="4413161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292" name="Oval 1291">
                  <a:extLst>
                    <a:ext uri="{FF2B5EF4-FFF2-40B4-BE49-F238E27FC236}">
                      <a16:creationId xmlns:a16="http://schemas.microsoft.com/office/drawing/2014/main" id="{0CCCCB07-61DE-37C6-79EF-DC2745A41BDF}"/>
                    </a:ext>
                  </a:extLst>
                </p:cNvPr>
                <p:cNvSpPr/>
                <p:nvPr/>
              </p:nvSpPr>
              <p:spPr>
                <a:xfrm rot="3647950">
                  <a:off x="5243048" y="4462729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1295" name="Group 1294">
                <a:extLst>
                  <a:ext uri="{FF2B5EF4-FFF2-40B4-BE49-F238E27FC236}">
                    <a16:creationId xmlns:a16="http://schemas.microsoft.com/office/drawing/2014/main" id="{FC7B508F-D39E-0220-5856-977AB7BEA10A}"/>
                  </a:ext>
                </a:extLst>
              </p:cNvPr>
              <p:cNvGrpSpPr/>
              <p:nvPr/>
            </p:nvGrpSpPr>
            <p:grpSpPr>
              <a:xfrm>
                <a:off x="5459594" y="3541309"/>
                <a:ext cx="910122" cy="548910"/>
                <a:chOff x="5234866" y="4023601"/>
                <a:chExt cx="910122" cy="548910"/>
              </a:xfrm>
            </p:grpSpPr>
            <p:sp>
              <p:nvSpPr>
                <p:cNvPr id="1296" name="Oval 1295">
                  <a:extLst>
                    <a:ext uri="{FF2B5EF4-FFF2-40B4-BE49-F238E27FC236}">
                      <a16:creationId xmlns:a16="http://schemas.microsoft.com/office/drawing/2014/main" id="{128E7EB5-98EB-6848-C294-04A93E7488FC}"/>
                    </a:ext>
                  </a:extLst>
                </p:cNvPr>
                <p:cNvSpPr/>
                <p:nvPr/>
              </p:nvSpPr>
              <p:spPr>
                <a:xfrm rot="3647950">
                  <a:off x="6043388" y="4023601"/>
                  <a:ext cx="101600" cy="101600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297" name="Oval 1296">
                  <a:extLst>
                    <a:ext uri="{FF2B5EF4-FFF2-40B4-BE49-F238E27FC236}">
                      <a16:creationId xmlns:a16="http://schemas.microsoft.com/office/drawing/2014/main" id="{2829B22F-AB51-1DC1-D8CB-1783626C3B3E}"/>
                    </a:ext>
                  </a:extLst>
                </p:cNvPr>
                <p:cNvSpPr/>
                <p:nvPr/>
              </p:nvSpPr>
              <p:spPr>
                <a:xfrm rot="3647950">
                  <a:off x="5952554" y="4066186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298" name="Oval 1297">
                  <a:extLst>
                    <a:ext uri="{FF2B5EF4-FFF2-40B4-BE49-F238E27FC236}">
                      <a16:creationId xmlns:a16="http://schemas.microsoft.com/office/drawing/2014/main" id="{A27E1685-E48C-1900-76A6-928DEA902A19}"/>
                    </a:ext>
                  </a:extLst>
                </p:cNvPr>
                <p:cNvSpPr/>
                <p:nvPr/>
              </p:nvSpPr>
              <p:spPr>
                <a:xfrm rot="3647950">
                  <a:off x="5863866" y="4115754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299" name="Oval 1298">
                  <a:extLst>
                    <a:ext uri="{FF2B5EF4-FFF2-40B4-BE49-F238E27FC236}">
                      <a16:creationId xmlns:a16="http://schemas.microsoft.com/office/drawing/2014/main" id="{C685F173-887E-ADBA-B461-B10A66808425}"/>
                    </a:ext>
                  </a:extLst>
                </p:cNvPr>
                <p:cNvSpPr/>
                <p:nvPr/>
              </p:nvSpPr>
              <p:spPr>
                <a:xfrm rot="3647950">
                  <a:off x="5775177" y="4165322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300" name="Oval 1299">
                  <a:extLst>
                    <a:ext uri="{FF2B5EF4-FFF2-40B4-BE49-F238E27FC236}">
                      <a16:creationId xmlns:a16="http://schemas.microsoft.com/office/drawing/2014/main" id="{65485719-E3F8-31F8-3558-C9F6311B2A9B}"/>
                    </a:ext>
                  </a:extLst>
                </p:cNvPr>
                <p:cNvSpPr/>
                <p:nvPr/>
              </p:nvSpPr>
              <p:spPr>
                <a:xfrm rot="3647950">
                  <a:off x="5686489" y="4214890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301" name="Oval 1300">
                  <a:extLst>
                    <a:ext uri="{FF2B5EF4-FFF2-40B4-BE49-F238E27FC236}">
                      <a16:creationId xmlns:a16="http://schemas.microsoft.com/office/drawing/2014/main" id="{BEB058F8-8F80-3674-B688-0E6BB2E9BF5D}"/>
                    </a:ext>
                  </a:extLst>
                </p:cNvPr>
                <p:cNvSpPr/>
                <p:nvPr/>
              </p:nvSpPr>
              <p:spPr>
                <a:xfrm rot="3647950">
                  <a:off x="5597801" y="4264458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302" name="Oval 1301">
                  <a:extLst>
                    <a:ext uri="{FF2B5EF4-FFF2-40B4-BE49-F238E27FC236}">
                      <a16:creationId xmlns:a16="http://schemas.microsoft.com/office/drawing/2014/main" id="{50429C2E-3279-02E1-2CE4-B626B24D9996}"/>
                    </a:ext>
                  </a:extLst>
                </p:cNvPr>
                <p:cNvSpPr/>
                <p:nvPr/>
              </p:nvSpPr>
              <p:spPr>
                <a:xfrm rot="3647950">
                  <a:off x="5509113" y="4314026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303" name="Oval 1302">
                  <a:extLst>
                    <a:ext uri="{FF2B5EF4-FFF2-40B4-BE49-F238E27FC236}">
                      <a16:creationId xmlns:a16="http://schemas.microsoft.com/office/drawing/2014/main" id="{7ECA4E0C-1A16-B146-030F-031848679228}"/>
                    </a:ext>
                  </a:extLst>
                </p:cNvPr>
                <p:cNvSpPr/>
                <p:nvPr/>
              </p:nvSpPr>
              <p:spPr>
                <a:xfrm rot="3647950">
                  <a:off x="5420425" y="4363593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304" name="Oval 1303">
                  <a:extLst>
                    <a:ext uri="{FF2B5EF4-FFF2-40B4-BE49-F238E27FC236}">
                      <a16:creationId xmlns:a16="http://schemas.microsoft.com/office/drawing/2014/main" id="{0CD9B19B-17AE-E4B8-0CF5-EDF75EE04A69}"/>
                    </a:ext>
                  </a:extLst>
                </p:cNvPr>
                <p:cNvSpPr/>
                <p:nvPr/>
              </p:nvSpPr>
              <p:spPr>
                <a:xfrm rot="3647950">
                  <a:off x="5331737" y="4413161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305" name="Oval 1304">
                  <a:extLst>
                    <a:ext uri="{FF2B5EF4-FFF2-40B4-BE49-F238E27FC236}">
                      <a16:creationId xmlns:a16="http://schemas.microsoft.com/office/drawing/2014/main" id="{88A8DE8F-01E4-0E93-CFF3-8E8E05C3A160}"/>
                    </a:ext>
                  </a:extLst>
                </p:cNvPr>
                <p:cNvSpPr/>
                <p:nvPr/>
              </p:nvSpPr>
              <p:spPr>
                <a:xfrm rot="3647950">
                  <a:off x="5243048" y="4462729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1329" name="Group 1328">
                <a:extLst>
                  <a:ext uri="{FF2B5EF4-FFF2-40B4-BE49-F238E27FC236}">
                    <a16:creationId xmlns:a16="http://schemas.microsoft.com/office/drawing/2014/main" id="{0AAA88F4-CDAD-14ED-5C7D-58BFFC3F645E}"/>
                  </a:ext>
                </a:extLst>
              </p:cNvPr>
              <p:cNvGrpSpPr/>
              <p:nvPr/>
            </p:nvGrpSpPr>
            <p:grpSpPr>
              <a:xfrm rot="585616">
                <a:off x="5468394" y="3938271"/>
                <a:ext cx="910122" cy="548910"/>
                <a:chOff x="5234866" y="4023601"/>
                <a:chExt cx="910122" cy="548910"/>
              </a:xfrm>
            </p:grpSpPr>
            <p:sp>
              <p:nvSpPr>
                <p:cNvPr id="1330" name="Oval 1329">
                  <a:extLst>
                    <a:ext uri="{FF2B5EF4-FFF2-40B4-BE49-F238E27FC236}">
                      <a16:creationId xmlns:a16="http://schemas.microsoft.com/office/drawing/2014/main" id="{D190CDF6-CE1A-5461-059B-A16CC7C81041}"/>
                    </a:ext>
                  </a:extLst>
                </p:cNvPr>
                <p:cNvSpPr/>
                <p:nvPr/>
              </p:nvSpPr>
              <p:spPr>
                <a:xfrm rot="3647950">
                  <a:off x="6043388" y="4023601"/>
                  <a:ext cx="101600" cy="101600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331" name="Oval 1330">
                  <a:extLst>
                    <a:ext uri="{FF2B5EF4-FFF2-40B4-BE49-F238E27FC236}">
                      <a16:creationId xmlns:a16="http://schemas.microsoft.com/office/drawing/2014/main" id="{37293C42-E5C7-B7BF-0578-15E67054FFE7}"/>
                    </a:ext>
                  </a:extLst>
                </p:cNvPr>
                <p:cNvSpPr/>
                <p:nvPr/>
              </p:nvSpPr>
              <p:spPr>
                <a:xfrm rot="3647950">
                  <a:off x="5952554" y="4066186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332" name="Oval 1331">
                  <a:extLst>
                    <a:ext uri="{FF2B5EF4-FFF2-40B4-BE49-F238E27FC236}">
                      <a16:creationId xmlns:a16="http://schemas.microsoft.com/office/drawing/2014/main" id="{FC669D62-03C7-8E4D-518C-2DA9667D4B28}"/>
                    </a:ext>
                  </a:extLst>
                </p:cNvPr>
                <p:cNvSpPr/>
                <p:nvPr/>
              </p:nvSpPr>
              <p:spPr>
                <a:xfrm rot="3647950">
                  <a:off x="5863866" y="4115754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333" name="Oval 1332">
                  <a:extLst>
                    <a:ext uri="{FF2B5EF4-FFF2-40B4-BE49-F238E27FC236}">
                      <a16:creationId xmlns:a16="http://schemas.microsoft.com/office/drawing/2014/main" id="{CD0A674A-13E7-FD21-2E37-3EF9D6CC90F9}"/>
                    </a:ext>
                  </a:extLst>
                </p:cNvPr>
                <p:cNvSpPr/>
                <p:nvPr/>
              </p:nvSpPr>
              <p:spPr>
                <a:xfrm rot="3647950">
                  <a:off x="5775177" y="4165322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334" name="Oval 1333">
                  <a:extLst>
                    <a:ext uri="{FF2B5EF4-FFF2-40B4-BE49-F238E27FC236}">
                      <a16:creationId xmlns:a16="http://schemas.microsoft.com/office/drawing/2014/main" id="{7B9945EB-6024-5025-17ED-701C2485A79A}"/>
                    </a:ext>
                  </a:extLst>
                </p:cNvPr>
                <p:cNvSpPr/>
                <p:nvPr/>
              </p:nvSpPr>
              <p:spPr>
                <a:xfrm rot="3647950">
                  <a:off x="5686489" y="4214890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 dirty="0"/>
                </a:p>
              </p:txBody>
            </p:sp>
            <p:sp>
              <p:nvSpPr>
                <p:cNvPr id="1335" name="Oval 1334">
                  <a:extLst>
                    <a:ext uri="{FF2B5EF4-FFF2-40B4-BE49-F238E27FC236}">
                      <a16:creationId xmlns:a16="http://schemas.microsoft.com/office/drawing/2014/main" id="{809BEC9A-23C9-BB27-9B4D-C0C438B4D2D3}"/>
                    </a:ext>
                  </a:extLst>
                </p:cNvPr>
                <p:cNvSpPr/>
                <p:nvPr/>
              </p:nvSpPr>
              <p:spPr>
                <a:xfrm rot="3647950">
                  <a:off x="5597801" y="4264458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336" name="Oval 1335">
                  <a:extLst>
                    <a:ext uri="{FF2B5EF4-FFF2-40B4-BE49-F238E27FC236}">
                      <a16:creationId xmlns:a16="http://schemas.microsoft.com/office/drawing/2014/main" id="{AC120FAA-12C7-DED0-C7A3-21C4EEDCDCFB}"/>
                    </a:ext>
                  </a:extLst>
                </p:cNvPr>
                <p:cNvSpPr/>
                <p:nvPr/>
              </p:nvSpPr>
              <p:spPr>
                <a:xfrm rot="3647950">
                  <a:off x="5509113" y="4314026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337" name="Oval 1336">
                  <a:extLst>
                    <a:ext uri="{FF2B5EF4-FFF2-40B4-BE49-F238E27FC236}">
                      <a16:creationId xmlns:a16="http://schemas.microsoft.com/office/drawing/2014/main" id="{2C5C5967-B147-1A4D-D102-B844D752AFA4}"/>
                    </a:ext>
                  </a:extLst>
                </p:cNvPr>
                <p:cNvSpPr/>
                <p:nvPr/>
              </p:nvSpPr>
              <p:spPr>
                <a:xfrm rot="3647950">
                  <a:off x="5420425" y="4363593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338" name="Oval 1337">
                  <a:extLst>
                    <a:ext uri="{FF2B5EF4-FFF2-40B4-BE49-F238E27FC236}">
                      <a16:creationId xmlns:a16="http://schemas.microsoft.com/office/drawing/2014/main" id="{88040A0D-9606-9329-FB3B-F1599F693CEB}"/>
                    </a:ext>
                  </a:extLst>
                </p:cNvPr>
                <p:cNvSpPr/>
                <p:nvPr/>
              </p:nvSpPr>
              <p:spPr>
                <a:xfrm rot="3647950">
                  <a:off x="5331737" y="4413161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339" name="Oval 1338">
                  <a:extLst>
                    <a:ext uri="{FF2B5EF4-FFF2-40B4-BE49-F238E27FC236}">
                      <a16:creationId xmlns:a16="http://schemas.microsoft.com/office/drawing/2014/main" id="{DA20A4F8-2E09-7C2F-1D58-77D981F120B0}"/>
                    </a:ext>
                  </a:extLst>
                </p:cNvPr>
                <p:cNvSpPr/>
                <p:nvPr/>
              </p:nvSpPr>
              <p:spPr>
                <a:xfrm rot="3647950">
                  <a:off x="5243048" y="4462729"/>
                  <a:ext cx="101600" cy="117964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sp>
            <p:nvSpPr>
              <p:cNvPr id="1049" name="Freeform: Shape 1048">
                <a:extLst>
                  <a:ext uri="{FF2B5EF4-FFF2-40B4-BE49-F238E27FC236}">
                    <a16:creationId xmlns:a16="http://schemas.microsoft.com/office/drawing/2014/main" id="{777F849A-41B8-48BF-CD6C-C0CBAB711A9B}"/>
                  </a:ext>
                </a:extLst>
              </p:cNvPr>
              <p:cNvSpPr/>
              <p:nvPr/>
            </p:nvSpPr>
            <p:spPr>
              <a:xfrm rot="432181">
                <a:off x="5689258" y="3645321"/>
                <a:ext cx="201115" cy="2260532"/>
              </a:xfrm>
              <a:custGeom>
                <a:avLst/>
                <a:gdLst>
                  <a:gd name="connsiteX0" fmla="*/ 0 w 104522"/>
                  <a:gd name="connsiteY0" fmla="*/ 0 h 1553794"/>
                  <a:gd name="connsiteX1" fmla="*/ 104201 w 104522"/>
                  <a:gd name="connsiteY1" fmla="*/ 247507 h 1553794"/>
                  <a:gd name="connsiteX2" fmla="*/ 34733 w 104522"/>
                  <a:gd name="connsiteY2" fmla="*/ 962527 h 1553794"/>
                  <a:gd name="connsiteX3" fmla="*/ 99859 w 104522"/>
                  <a:gd name="connsiteY3" fmla="*/ 1498792 h 1553794"/>
                  <a:gd name="connsiteX4" fmla="*/ 99859 w 104522"/>
                  <a:gd name="connsiteY4" fmla="*/ 1498792 h 1553794"/>
                  <a:gd name="connsiteX5" fmla="*/ 104201 w 104522"/>
                  <a:gd name="connsiteY5" fmla="*/ 1553794 h 1553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4522" h="1553794" extrusionOk="0">
                    <a:moveTo>
                      <a:pt x="0" y="0"/>
                    </a:moveTo>
                    <a:cubicBezTo>
                      <a:pt x="33442" y="38269"/>
                      <a:pt x="90024" y="74419"/>
                      <a:pt x="104201" y="247507"/>
                    </a:cubicBezTo>
                    <a:cubicBezTo>
                      <a:pt x="64542" y="406050"/>
                      <a:pt x="43680" y="713524"/>
                      <a:pt x="34733" y="962527"/>
                    </a:cubicBezTo>
                    <a:cubicBezTo>
                      <a:pt x="34010" y="1171076"/>
                      <a:pt x="99858" y="1498792"/>
                      <a:pt x="99859" y="1498792"/>
                    </a:cubicBezTo>
                    <a:lnTo>
                      <a:pt x="99859" y="1498792"/>
                    </a:lnTo>
                    <a:cubicBezTo>
                      <a:pt x="103616" y="1516092"/>
                      <a:pt x="97804" y="1539889"/>
                      <a:pt x="104201" y="1553794"/>
                    </a:cubicBezTo>
                  </a:path>
                </a:pathLst>
              </a:custGeom>
              <a:ln w="57150">
                <a:extLst>
                  <a:ext uri="{C807C97D-BFC1-408E-A445-0C87EB9F89A2}">
                    <ask:lineSketchStyleProps xmlns:ask="http://schemas.microsoft.com/office/drawing/2018/sketchyshapes" sd="1096620467">
                      <a:custGeom>
                        <a:avLst/>
                        <a:gdLst>
                          <a:gd name="connsiteX0" fmla="*/ 0 w 328553"/>
                          <a:gd name="connsiteY0" fmla="*/ 0 h 1542197"/>
                          <a:gd name="connsiteX1" fmla="*/ 327546 w 328553"/>
                          <a:gd name="connsiteY1" fmla="*/ 245660 h 1542197"/>
                          <a:gd name="connsiteX2" fmla="*/ 109182 w 328553"/>
                          <a:gd name="connsiteY2" fmla="*/ 955344 h 1542197"/>
                          <a:gd name="connsiteX3" fmla="*/ 313898 w 328553"/>
                          <a:gd name="connsiteY3" fmla="*/ 1487606 h 1542197"/>
                          <a:gd name="connsiteX4" fmla="*/ 313898 w 328553"/>
                          <a:gd name="connsiteY4" fmla="*/ 1487606 h 1542197"/>
                          <a:gd name="connsiteX5" fmla="*/ 327546 w 328553"/>
                          <a:gd name="connsiteY5" fmla="*/ 1542197 h 154219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328553" h="1542197">
                            <a:moveTo>
                              <a:pt x="0" y="0"/>
                            </a:moveTo>
                            <a:cubicBezTo>
                              <a:pt x="154674" y="43218"/>
                              <a:pt x="309349" y="86436"/>
                              <a:pt x="327546" y="245660"/>
                            </a:cubicBezTo>
                            <a:cubicBezTo>
                              <a:pt x="345743" y="404884"/>
                              <a:pt x="111457" y="748353"/>
                              <a:pt x="109182" y="955344"/>
                            </a:cubicBezTo>
                            <a:cubicBezTo>
                              <a:pt x="106907" y="1162335"/>
                              <a:pt x="313898" y="1487606"/>
                              <a:pt x="313898" y="1487606"/>
                            </a:cubicBezTo>
                            <a:lnTo>
                              <a:pt x="313898" y="1487606"/>
                            </a:lnTo>
                            <a:lnTo>
                              <a:pt x="327546" y="1542197"/>
                            </a:lnTo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IE" dirty="0"/>
              </a:p>
            </p:txBody>
          </p:sp>
        </p:grpSp>
        <p:sp>
          <p:nvSpPr>
            <p:cNvPr id="2144" name="TextBox 2143">
              <a:extLst>
                <a:ext uri="{FF2B5EF4-FFF2-40B4-BE49-F238E27FC236}">
                  <a16:creationId xmlns:a16="http://schemas.microsoft.com/office/drawing/2014/main" id="{F748CF58-CB4B-13C9-8C3B-E19D9686CA9A}"/>
                </a:ext>
              </a:extLst>
            </p:cNvPr>
            <p:cNvSpPr txBox="1"/>
            <p:nvPr/>
          </p:nvSpPr>
          <p:spPr>
            <a:xfrm>
              <a:off x="7051138" y="2937194"/>
              <a:ext cx="208089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IE" dirty="0"/>
                <a:t>glycosaminoglycans </a:t>
              </a:r>
            </a:p>
            <a:p>
              <a:pPr algn="ctr"/>
              <a:r>
                <a:rPr lang="en-IE" dirty="0"/>
                <a:t>(GAGs)</a:t>
              </a:r>
            </a:p>
          </p:txBody>
        </p:sp>
      </p:grpSp>
      <p:grpSp>
        <p:nvGrpSpPr>
          <p:cNvPr id="2152" name="Group 2151">
            <a:extLst>
              <a:ext uri="{FF2B5EF4-FFF2-40B4-BE49-F238E27FC236}">
                <a16:creationId xmlns:a16="http://schemas.microsoft.com/office/drawing/2014/main" id="{EA3DC153-EF39-4735-7A62-1AD7BB952E20}"/>
              </a:ext>
            </a:extLst>
          </p:cNvPr>
          <p:cNvGrpSpPr/>
          <p:nvPr/>
        </p:nvGrpSpPr>
        <p:grpSpPr>
          <a:xfrm>
            <a:off x="8401292" y="2208027"/>
            <a:ext cx="1190610" cy="1662374"/>
            <a:chOff x="9226499" y="1311455"/>
            <a:chExt cx="1190610" cy="1662375"/>
          </a:xfrm>
        </p:grpSpPr>
        <p:sp>
          <p:nvSpPr>
            <p:cNvPr id="1429" name="Freeform: Shape 1428">
              <a:extLst>
                <a:ext uri="{FF2B5EF4-FFF2-40B4-BE49-F238E27FC236}">
                  <a16:creationId xmlns:a16="http://schemas.microsoft.com/office/drawing/2014/main" id="{355D7F7C-74CD-D62D-D936-2AD901940B20}"/>
                </a:ext>
              </a:extLst>
            </p:cNvPr>
            <p:cNvSpPr/>
            <p:nvPr/>
          </p:nvSpPr>
          <p:spPr>
            <a:xfrm rot="20639545">
              <a:off x="9226499" y="1311455"/>
              <a:ext cx="575475" cy="1662375"/>
            </a:xfrm>
            <a:custGeom>
              <a:avLst/>
              <a:gdLst>
                <a:gd name="connsiteX0" fmla="*/ 99589 w 575475"/>
                <a:gd name="connsiteY0" fmla="*/ 0 h 1732548"/>
                <a:gd name="connsiteX1" fmla="*/ 195842 w 575475"/>
                <a:gd name="connsiteY1" fmla="*/ 96253 h 1732548"/>
                <a:gd name="connsiteX2" fmla="*/ 179800 w 575475"/>
                <a:gd name="connsiteY2" fmla="*/ 288758 h 1732548"/>
                <a:gd name="connsiteX3" fmla="*/ 3336 w 575475"/>
                <a:gd name="connsiteY3" fmla="*/ 577516 h 1732548"/>
                <a:gd name="connsiteX4" fmla="*/ 356263 w 575475"/>
                <a:gd name="connsiteY4" fmla="*/ 802106 h 1732548"/>
                <a:gd name="connsiteX5" fmla="*/ 163758 w 575475"/>
                <a:gd name="connsiteY5" fmla="*/ 1171074 h 1732548"/>
                <a:gd name="connsiteX6" fmla="*/ 564810 w 575475"/>
                <a:gd name="connsiteY6" fmla="*/ 1524000 h 1732548"/>
                <a:gd name="connsiteX7" fmla="*/ 420431 w 575475"/>
                <a:gd name="connsiteY7" fmla="*/ 1732548 h 1732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5475" h="1732548">
                  <a:moveTo>
                    <a:pt x="99589" y="0"/>
                  </a:moveTo>
                  <a:cubicBezTo>
                    <a:pt x="141031" y="24063"/>
                    <a:pt x="182474" y="48127"/>
                    <a:pt x="195842" y="96253"/>
                  </a:cubicBezTo>
                  <a:cubicBezTo>
                    <a:pt x="209211" y="144379"/>
                    <a:pt x="211884" y="208548"/>
                    <a:pt x="179800" y="288758"/>
                  </a:cubicBezTo>
                  <a:cubicBezTo>
                    <a:pt x="147716" y="368968"/>
                    <a:pt x="-26074" y="491958"/>
                    <a:pt x="3336" y="577516"/>
                  </a:cubicBezTo>
                  <a:cubicBezTo>
                    <a:pt x="32746" y="663074"/>
                    <a:pt x="329526" y="703180"/>
                    <a:pt x="356263" y="802106"/>
                  </a:cubicBezTo>
                  <a:cubicBezTo>
                    <a:pt x="383000" y="901032"/>
                    <a:pt x="129000" y="1050758"/>
                    <a:pt x="163758" y="1171074"/>
                  </a:cubicBezTo>
                  <a:cubicBezTo>
                    <a:pt x="198516" y="1291390"/>
                    <a:pt x="522031" y="1430421"/>
                    <a:pt x="564810" y="1524000"/>
                  </a:cubicBezTo>
                  <a:cubicBezTo>
                    <a:pt x="607589" y="1617579"/>
                    <a:pt x="514010" y="1675063"/>
                    <a:pt x="420431" y="1732548"/>
                  </a:cubicBezTo>
                </a:path>
              </a:pathLst>
            </a:custGeom>
            <a:ln w="76200">
              <a:solidFill>
                <a:schemeClr val="accent1">
                  <a:lumMod val="50000"/>
                </a:schemeClr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145" name="TextBox 2144">
              <a:extLst>
                <a:ext uri="{FF2B5EF4-FFF2-40B4-BE49-F238E27FC236}">
                  <a16:creationId xmlns:a16="http://schemas.microsoft.com/office/drawing/2014/main" id="{4CF47E27-DB62-BC4F-EBBB-7BBC9C1B1D75}"/>
                </a:ext>
              </a:extLst>
            </p:cNvPr>
            <p:cNvSpPr txBox="1"/>
            <p:nvPr/>
          </p:nvSpPr>
          <p:spPr>
            <a:xfrm>
              <a:off x="9614645" y="2085777"/>
              <a:ext cx="802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E" dirty="0"/>
                <a:t>elastin</a:t>
              </a:r>
            </a:p>
          </p:txBody>
        </p:sp>
      </p:grpSp>
      <p:grpSp>
        <p:nvGrpSpPr>
          <p:cNvPr id="2151" name="Group 2150">
            <a:extLst>
              <a:ext uri="{FF2B5EF4-FFF2-40B4-BE49-F238E27FC236}">
                <a16:creationId xmlns:a16="http://schemas.microsoft.com/office/drawing/2014/main" id="{6705DE98-59AF-821A-156F-AE0B81A5C253}"/>
              </a:ext>
            </a:extLst>
          </p:cNvPr>
          <p:cNvGrpSpPr/>
          <p:nvPr/>
        </p:nvGrpSpPr>
        <p:grpSpPr>
          <a:xfrm>
            <a:off x="6537225" y="2456414"/>
            <a:ext cx="1574508" cy="1042575"/>
            <a:chOff x="9034131" y="3144545"/>
            <a:chExt cx="1574508" cy="1042575"/>
          </a:xfrm>
        </p:grpSpPr>
        <p:grpSp>
          <p:nvGrpSpPr>
            <p:cNvPr id="1048" name="Group 1047">
              <a:extLst>
                <a:ext uri="{FF2B5EF4-FFF2-40B4-BE49-F238E27FC236}">
                  <a16:creationId xmlns:a16="http://schemas.microsoft.com/office/drawing/2014/main" id="{3A3AEC8E-DC74-CD97-3908-D193CA0034DC}"/>
                </a:ext>
              </a:extLst>
            </p:cNvPr>
            <p:cNvGrpSpPr/>
            <p:nvPr/>
          </p:nvGrpSpPr>
          <p:grpSpPr>
            <a:xfrm rot="916422">
              <a:off x="9034131" y="3144545"/>
              <a:ext cx="1028768" cy="1042575"/>
              <a:chOff x="2451755" y="3578444"/>
              <a:chExt cx="1028768" cy="1042575"/>
            </a:xfrm>
          </p:grpSpPr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6186933E-01ED-42C5-4950-EF2D87759CB5}"/>
                  </a:ext>
                </a:extLst>
              </p:cNvPr>
              <p:cNvSpPr/>
              <p:nvPr/>
            </p:nvSpPr>
            <p:spPr>
              <a:xfrm>
                <a:off x="2451755" y="3588460"/>
                <a:ext cx="1019722" cy="930957"/>
              </a:xfrm>
              <a:custGeom>
                <a:avLst/>
                <a:gdLst>
                  <a:gd name="connsiteX0" fmla="*/ 0 w 1019722"/>
                  <a:gd name="connsiteY0" fmla="*/ 30205 h 930957"/>
                  <a:gd name="connsiteX1" fmla="*/ 204716 w 1019722"/>
                  <a:gd name="connsiteY1" fmla="*/ 30205 h 930957"/>
                  <a:gd name="connsiteX2" fmla="*/ 177421 w 1019722"/>
                  <a:gd name="connsiteY2" fmla="*/ 344104 h 930957"/>
                  <a:gd name="connsiteX3" fmla="*/ 450376 w 1019722"/>
                  <a:gd name="connsiteY3" fmla="*/ 289513 h 930957"/>
                  <a:gd name="connsiteX4" fmla="*/ 450376 w 1019722"/>
                  <a:gd name="connsiteY4" fmla="*/ 548820 h 930957"/>
                  <a:gd name="connsiteX5" fmla="*/ 682388 w 1019722"/>
                  <a:gd name="connsiteY5" fmla="*/ 480581 h 930957"/>
                  <a:gd name="connsiteX6" fmla="*/ 709683 w 1019722"/>
                  <a:gd name="connsiteY6" fmla="*/ 767184 h 930957"/>
                  <a:gd name="connsiteX7" fmla="*/ 982638 w 1019722"/>
                  <a:gd name="connsiteY7" fmla="*/ 685298 h 930957"/>
                  <a:gd name="connsiteX8" fmla="*/ 1009934 w 1019722"/>
                  <a:gd name="connsiteY8" fmla="*/ 930957 h 930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19722" h="930957">
                    <a:moveTo>
                      <a:pt x="0" y="30205"/>
                    </a:moveTo>
                    <a:cubicBezTo>
                      <a:pt x="87573" y="4046"/>
                      <a:pt x="175146" y="-22112"/>
                      <a:pt x="204716" y="30205"/>
                    </a:cubicBezTo>
                    <a:cubicBezTo>
                      <a:pt x="234286" y="82522"/>
                      <a:pt x="136478" y="300886"/>
                      <a:pt x="177421" y="344104"/>
                    </a:cubicBezTo>
                    <a:cubicBezTo>
                      <a:pt x="218364" y="387322"/>
                      <a:pt x="404884" y="255394"/>
                      <a:pt x="450376" y="289513"/>
                    </a:cubicBezTo>
                    <a:cubicBezTo>
                      <a:pt x="495869" y="323632"/>
                      <a:pt x="411707" y="516975"/>
                      <a:pt x="450376" y="548820"/>
                    </a:cubicBezTo>
                    <a:cubicBezTo>
                      <a:pt x="489045" y="580665"/>
                      <a:pt x="639170" y="444187"/>
                      <a:pt x="682388" y="480581"/>
                    </a:cubicBezTo>
                    <a:cubicBezTo>
                      <a:pt x="725606" y="516975"/>
                      <a:pt x="659641" y="733065"/>
                      <a:pt x="709683" y="767184"/>
                    </a:cubicBezTo>
                    <a:cubicBezTo>
                      <a:pt x="759725" y="801303"/>
                      <a:pt x="932596" y="658003"/>
                      <a:pt x="982638" y="685298"/>
                    </a:cubicBezTo>
                    <a:cubicBezTo>
                      <a:pt x="1032680" y="712593"/>
                      <a:pt x="1021307" y="821775"/>
                      <a:pt x="1009934" y="930957"/>
                    </a:cubicBezTo>
                  </a:path>
                </a:pathLst>
              </a:custGeom>
              <a:ln w="38100"/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026" name="Freeform: Shape 1025">
                <a:extLst>
                  <a:ext uri="{FF2B5EF4-FFF2-40B4-BE49-F238E27FC236}">
                    <a16:creationId xmlns:a16="http://schemas.microsoft.com/office/drawing/2014/main" id="{A8DF41A9-58F2-D747-E5DD-F31D77C511DE}"/>
                  </a:ext>
                </a:extLst>
              </p:cNvPr>
              <p:cNvSpPr/>
              <p:nvPr/>
            </p:nvSpPr>
            <p:spPr>
              <a:xfrm rot="11182418">
                <a:off x="2460801" y="3578444"/>
                <a:ext cx="1019722" cy="930957"/>
              </a:xfrm>
              <a:custGeom>
                <a:avLst/>
                <a:gdLst>
                  <a:gd name="connsiteX0" fmla="*/ 0 w 1019722"/>
                  <a:gd name="connsiteY0" fmla="*/ 30205 h 930957"/>
                  <a:gd name="connsiteX1" fmla="*/ 204716 w 1019722"/>
                  <a:gd name="connsiteY1" fmla="*/ 30205 h 930957"/>
                  <a:gd name="connsiteX2" fmla="*/ 177421 w 1019722"/>
                  <a:gd name="connsiteY2" fmla="*/ 344104 h 930957"/>
                  <a:gd name="connsiteX3" fmla="*/ 450376 w 1019722"/>
                  <a:gd name="connsiteY3" fmla="*/ 289513 h 930957"/>
                  <a:gd name="connsiteX4" fmla="*/ 450376 w 1019722"/>
                  <a:gd name="connsiteY4" fmla="*/ 548820 h 930957"/>
                  <a:gd name="connsiteX5" fmla="*/ 682388 w 1019722"/>
                  <a:gd name="connsiteY5" fmla="*/ 480581 h 930957"/>
                  <a:gd name="connsiteX6" fmla="*/ 709683 w 1019722"/>
                  <a:gd name="connsiteY6" fmla="*/ 767184 h 930957"/>
                  <a:gd name="connsiteX7" fmla="*/ 982638 w 1019722"/>
                  <a:gd name="connsiteY7" fmla="*/ 685298 h 930957"/>
                  <a:gd name="connsiteX8" fmla="*/ 1009934 w 1019722"/>
                  <a:gd name="connsiteY8" fmla="*/ 930957 h 930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19722" h="930957">
                    <a:moveTo>
                      <a:pt x="0" y="30205"/>
                    </a:moveTo>
                    <a:cubicBezTo>
                      <a:pt x="87573" y="4046"/>
                      <a:pt x="175146" y="-22112"/>
                      <a:pt x="204716" y="30205"/>
                    </a:cubicBezTo>
                    <a:cubicBezTo>
                      <a:pt x="234286" y="82522"/>
                      <a:pt x="136478" y="300886"/>
                      <a:pt x="177421" y="344104"/>
                    </a:cubicBezTo>
                    <a:cubicBezTo>
                      <a:pt x="218364" y="387322"/>
                      <a:pt x="404884" y="255394"/>
                      <a:pt x="450376" y="289513"/>
                    </a:cubicBezTo>
                    <a:cubicBezTo>
                      <a:pt x="495869" y="323632"/>
                      <a:pt x="411707" y="516975"/>
                      <a:pt x="450376" y="548820"/>
                    </a:cubicBezTo>
                    <a:cubicBezTo>
                      <a:pt x="489045" y="580665"/>
                      <a:pt x="639170" y="444187"/>
                      <a:pt x="682388" y="480581"/>
                    </a:cubicBezTo>
                    <a:cubicBezTo>
                      <a:pt x="725606" y="516975"/>
                      <a:pt x="659641" y="733065"/>
                      <a:pt x="709683" y="767184"/>
                    </a:cubicBezTo>
                    <a:cubicBezTo>
                      <a:pt x="759725" y="801303"/>
                      <a:pt x="932596" y="658003"/>
                      <a:pt x="982638" y="685298"/>
                    </a:cubicBezTo>
                    <a:cubicBezTo>
                      <a:pt x="1032680" y="712593"/>
                      <a:pt x="1021307" y="821775"/>
                      <a:pt x="1009934" y="930957"/>
                    </a:cubicBezTo>
                  </a:path>
                </a:pathLst>
              </a:custGeom>
              <a:ln w="3810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043" name="Freeform: Shape 1042">
                <a:extLst>
                  <a:ext uri="{FF2B5EF4-FFF2-40B4-BE49-F238E27FC236}">
                    <a16:creationId xmlns:a16="http://schemas.microsoft.com/office/drawing/2014/main" id="{AEC81CBC-1A46-4410-44C2-056D56373DFA}"/>
                  </a:ext>
                </a:extLst>
              </p:cNvPr>
              <p:cNvSpPr/>
              <p:nvPr/>
            </p:nvSpPr>
            <p:spPr>
              <a:xfrm>
                <a:off x="2570530" y="3647830"/>
                <a:ext cx="900947" cy="973189"/>
              </a:xfrm>
              <a:custGeom>
                <a:avLst/>
                <a:gdLst>
                  <a:gd name="connsiteX0" fmla="*/ 0 w 1019722"/>
                  <a:gd name="connsiteY0" fmla="*/ 30205 h 930957"/>
                  <a:gd name="connsiteX1" fmla="*/ 204716 w 1019722"/>
                  <a:gd name="connsiteY1" fmla="*/ 30205 h 930957"/>
                  <a:gd name="connsiteX2" fmla="*/ 177421 w 1019722"/>
                  <a:gd name="connsiteY2" fmla="*/ 344104 h 930957"/>
                  <a:gd name="connsiteX3" fmla="*/ 450376 w 1019722"/>
                  <a:gd name="connsiteY3" fmla="*/ 289513 h 930957"/>
                  <a:gd name="connsiteX4" fmla="*/ 450376 w 1019722"/>
                  <a:gd name="connsiteY4" fmla="*/ 548820 h 930957"/>
                  <a:gd name="connsiteX5" fmla="*/ 682388 w 1019722"/>
                  <a:gd name="connsiteY5" fmla="*/ 480581 h 930957"/>
                  <a:gd name="connsiteX6" fmla="*/ 709683 w 1019722"/>
                  <a:gd name="connsiteY6" fmla="*/ 767184 h 930957"/>
                  <a:gd name="connsiteX7" fmla="*/ 982638 w 1019722"/>
                  <a:gd name="connsiteY7" fmla="*/ 685298 h 930957"/>
                  <a:gd name="connsiteX8" fmla="*/ 1009934 w 1019722"/>
                  <a:gd name="connsiteY8" fmla="*/ 930957 h 930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19722" h="930957">
                    <a:moveTo>
                      <a:pt x="0" y="30205"/>
                    </a:moveTo>
                    <a:cubicBezTo>
                      <a:pt x="87573" y="4046"/>
                      <a:pt x="175146" y="-22112"/>
                      <a:pt x="204716" y="30205"/>
                    </a:cubicBezTo>
                    <a:cubicBezTo>
                      <a:pt x="234286" y="82522"/>
                      <a:pt x="136478" y="300886"/>
                      <a:pt x="177421" y="344104"/>
                    </a:cubicBezTo>
                    <a:cubicBezTo>
                      <a:pt x="218364" y="387322"/>
                      <a:pt x="404884" y="255394"/>
                      <a:pt x="450376" y="289513"/>
                    </a:cubicBezTo>
                    <a:cubicBezTo>
                      <a:pt x="495869" y="323632"/>
                      <a:pt x="411707" y="516975"/>
                      <a:pt x="450376" y="548820"/>
                    </a:cubicBezTo>
                    <a:cubicBezTo>
                      <a:pt x="489045" y="580665"/>
                      <a:pt x="639170" y="444187"/>
                      <a:pt x="682388" y="480581"/>
                    </a:cubicBezTo>
                    <a:cubicBezTo>
                      <a:pt x="725606" y="516975"/>
                      <a:pt x="659641" y="733065"/>
                      <a:pt x="709683" y="767184"/>
                    </a:cubicBezTo>
                    <a:cubicBezTo>
                      <a:pt x="759725" y="801303"/>
                      <a:pt x="932596" y="658003"/>
                      <a:pt x="982638" y="685298"/>
                    </a:cubicBezTo>
                    <a:cubicBezTo>
                      <a:pt x="1032680" y="712593"/>
                      <a:pt x="1021307" y="821775"/>
                      <a:pt x="1009934" y="930957"/>
                    </a:cubicBezTo>
                  </a:path>
                </a:pathLst>
              </a:custGeom>
              <a:ln w="3810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sp>
          <p:nvSpPr>
            <p:cNvPr id="2146" name="TextBox 2145">
              <a:extLst>
                <a:ext uri="{FF2B5EF4-FFF2-40B4-BE49-F238E27FC236}">
                  <a16:creationId xmlns:a16="http://schemas.microsoft.com/office/drawing/2014/main" id="{A8812CAE-0813-5276-BE2B-98B255C80737}"/>
                </a:ext>
              </a:extLst>
            </p:cNvPr>
            <p:cNvSpPr txBox="1"/>
            <p:nvPr/>
          </p:nvSpPr>
          <p:spPr>
            <a:xfrm>
              <a:off x="9645555" y="3238316"/>
              <a:ext cx="9630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E" dirty="0"/>
                <a:t>collagen</a:t>
              </a:r>
            </a:p>
          </p:txBody>
        </p:sp>
      </p:grpSp>
      <p:sp>
        <p:nvSpPr>
          <p:cNvPr id="2149" name="TextBox 2148">
            <a:extLst>
              <a:ext uri="{FF2B5EF4-FFF2-40B4-BE49-F238E27FC236}">
                <a16:creationId xmlns:a16="http://schemas.microsoft.com/office/drawing/2014/main" id="{B275EB2C-4AE3-DD3E-DD65-9439D59823C9}"/>
              </a:ext>
            </a:extLst>
          </p:cNvPr>
          <p:cNvSpPr txBox="1"/>
          <p:nvPr/>
        </p:nvSpPr>
        <p:spPr>
          <a:xfrm>
            <a:off x="4846766" y="3996952"/>
            <a:ext cx="665144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2400" dirty="0"/>
              <a:t>the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largest component </a:t>
            </a:r>
            <a:r>
              <a:rPr lang="en-US" sz="2400" dirty="0"/>
              <a:t>of normal skin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2400" dirty="0"/>
              <a:t>composed of a variety of </a:t>
            </a:r>
            <a:r>
              <a:rPr lang="pl-PL" sz="2400" dirty="0"/>
              <a:t>molecules</a:t>
            </a:r>
            <a:r>
              <a:rPr lang="en-US" sz="2400" dirty="0"/>
              <a:t> which give the skin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strength</a:t>
            </a:r>
            <a:r>
              <a:rPr lang="en-US" sz="2400" dirty="0"/>
              <a:t>, </a:t>
            </a:r>
            <a:r>
              <a:rPr lang="pl-PL" sz="2400" dirty="0"/>
              <a:t>and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elasticity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2400" dirty="0"/>
              <a:t>occupies the space between cells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2400" dirty="0"/>
              <a:t>serves as a sort of intranet which connects </a:t>
            </a:r>
            <a:r>
              <a:rPr lang="pl-PL" sz="2400" dirty="0"/>
              <a:t>all the components of the skin</a:t>
            </a:r>
          </a:p>
        </p:txBody>
      </p:sp>
    </p:spTree>
    <p:extLst>
      <p:ext uri="{BB962C8B-B14F-4D97-AF65-F5344CB8AC3E}">
        <p14:creationId xmlns:p14="http://schemas.microsoft.com/office/powerpoint/2010/main" val="27080646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becb4df-fabc-4226-a693-6ddf24096222">
      <Terms xmlns="http://schemas.microsoft.com/office/infopath/2007/PartnerControls"/>
    </lcf76f155ced4ddcb4097134ff3c332f>
    <TaxCatchAll xmlns="f9ab22a2-b733-42ea-b912-53d5452764b9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A28FE0396DB0A4E80063D1F21D919AC" ma:contentTypeVersion="18" ma:contentTypeDescription="Opret et nyt dokument." ma:contentTypeScope="" ma:versionID="d3ba08481238214fad1bdc3327d3cf6b">
  <xsd:schema xmlns:xsd="http://www.w3.org/2001/XMLSchema" xmlns:xs="http://www.w3.org/2001/XMLSchema" xmlns:p="http://schemas.microsoft.com/office/2006/metadata/properties" xmlns:ns2="f9ab22a2-b733-42ea-b912-53d5452764b9" xmlns:ns3="ebecb4df-fabc-4226-a693-6ddf24096222" targetNamespace="http://schemas.microsoft.com/office/2006/metadata/properties" ma:root="true" ma:fieldsID="f628306bf68e5206c5544b6f81bec1dc" ns2:_="" ns3:_="">
    <xsd:import namespace="f9ab22a2-b733-42ea-b912-53d5452764b9"/>
    <xsd:import namespace="ebecb4df-fabc-4226-a693-6ddf24096222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ab22a2-b733-42ea-b912-53d5452764b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03c3940a-b5ae-4283-a1dd-ec77a4c8733d}" ma:internalName="TaxCatchAll" ma:showField="CatchAllData" ma:web="f9ab22a2-b733-42ea-b912-53d5452764b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ecb4df-fabc-4226-a693-6ddf2409622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Billedmærker" ma:readOnly="false" ma:fieldId="{5cf76f15-5ced-4ddc-b409-7134ff3c332f}" ma:taxonomyMulti="true" ma:sspId="a4805755-dc3b-49e4-a387-5b6b71c8410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1925D47-76EE-4C02-81C3-571C244505E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481B896-AF95-46BE-89AF-F5D1C7A08DB8}">
  <ds:schemaRefs>
    <ds:schemaRef ds:uri="407dcf7b-8aab-482f-8ad8-6086390b57e4"/>
    <ds:schemaRef ds:uri="http://schemas.microsoft.com/office/2006/metadata/properties"/>
    <ds:schemaRef ds:uri="http://schemas.microsoft.com/office/infopath/2007/PartnerControls"/>
    <ds:schemaRef ds:uri="ebecb4df-fabc-4226-a693-6ddf24096222"/>
    <ds:schemaRef ds:uri="f9ab22a2-b733-42ea-b912-53d5452764b9"/>
  </ds:schemaRefs>
</ds:datastoreItem>
</file>

<file path=customXml/itemProps3.xml><?xml version="1.0" encoding="utf-8"?>
<ds:datastoreItem xmlns:ds="http://schemas.openxmlformats.org/officeDocument/2006/customXml" ds:itemID="{3F91C7FB-B9FB-4D75-9921-AF0D2A14445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9ab22a2-b733-42ea-b912-53d5452764b9"/>
    <ds:schemaRef ds:uri="ebecb4df-fabc-4226-a693-6ddf2409622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265</TotalTime>
  <Words>1179</Words>
  <Application>Microsoft Office PowerPoint</Application>
  <PresentationFormat>Widescreen</PresentationFormat>
  <Paragraphs>317</Paragraphs>
  <Slides>19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Aptos</vt:lpstr>
      <vt:lpstr>Aptos Narrow</vt:lpstr>
      <vt:lpstr>Arial</vt:lpstr>
      <vt:lpstr>Calibri</vt:lpstr>
      <vt:lpstr>Wingdings</vt:lpstr>
      <vt:lpstr>Office Theme</vt:lpstr>
      <vt:lpstr>GraphPad Prism 9 Project</vt:lpstr>
      <vt:lpstr>Novel application of green biorefinery whey</vt:lpstr>
      <vt:lpstr>Green biorefinery</vt:lpstr>
      <vt:lpstr>Assessment of the high-value bioactive ingredients  in the biorefinery whey</vt:lpstr>
      <vt:lpstr>Assessment of the high-value bioactive ingredients  in the biorefinery whey</vt:lpstr>
      <vt:lpstr>Human skin structure</vt:lpstr>
      <vt:lpstr>Human skin structure</vt:lpstr>
      <vt:lpstr>Human skin structure</vt:lpstr>
      <vt:lpstr>Human skin structure</vt:lpstr>
      <vt:lpstr>Skin extracellular matrix (ECM)</vt:lpstr>
      <vt:lpstr>Experimental design</vt:lpstr>
      <vt:lpstr>Proximate composition of the green biorefinery whey</vt:lpstr>
      <vt:lpstr>Antioxidant potential of biorefinery whey</vt:lpstr>
      <vt:lpstr>Skin health-related anti-enzymatic activity</vt:lpstr>
      <vt:lpstr>Cytotoxicity assessment</vt:lpstr>
      <vt:lpstr>Extracellular matrix (ECM) molecules production</vt:lpstr>
      <vt:lpstr>Anti-inflammatory activity of biorefinery whey</vt:lpstr>
      <vt:lpstr>Potential application of biorefinery whey</vt:lpstr>
      <vt:lpstr>Conclusions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Jung Laursen</dc:creator>
  <cp:lastModifiedBy>Aleksandra Augustyniak</cp:lastModifiedBy>
  <cp:revision>591</cp:revision>
  <dcterms:created xsi:type="dcterms:W3CDTF">2021-12-07T15:15:29Z</dcterms:created>
  <dcterms:modified xsi:type="dcterms:W3CDTF">2025-01-28T15:29:42Z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0x010100A2469636F1E13342B2E8ABA308092C57</vt:lpwstr>
  </property>
  <property fmtid="{D5CDD505-2E9C-101B-9397-08002B2CF9AE}" pid="3" name="MediaServiceImageTags">
    <vt:lpwstr/>
  </property>
</Properties>
</file>