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02" r:id="rId5"/>
    <p:sldId id="533" r:id="rId6"/>
    <p:sldId id="549" r:id="rId7"/>
    <p:sldId id="534" r:id="rId8"/>
    <p:sldId id="550" r:id="rId9"/>
    <p:sldId id="535" r:id="rId10"/>
    <p:sldId id="538" r:id="rId11"/>
    <p:sldId id="537" r:id="rId12"/>
    <p:sldId id="540" r:id="rId13"/>
    <p:sldId id="505" r:id="rId14"/>
    <p:sldId id="553" r:id="rId15"/>
    <p:sldId id="551" r:id="rId16"/>
    <p:sldId id="552" r:id="rId17"/>
    <p:sldId id="542" r:id="rId18"/>
    <p:sldId id="543" r:id="rId19"/>
    <p:sldId id="544" r:id="rId20"/>
    <p:sldId id="545" r:id="rId21"/>
    <p:sldId id="546" r:id="rId22"/>
    <p:sldId id="547" r:id="rId23"/>
    <p:sldId id="504" r:id="rId24"/>
    <p:sldId id="548" r:id="rId25"/>
    <p:sldId id="554" r:id="rId26"/>
    <p:sldId id="258"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mandre" initials="c" lastIdx="1" clrIdx="0">
    <p:extLst>
      <p:ext uri="{19B8F6BF-5375-455C-9EA6-DF929625EA0E}">
        <p15:presenceInfo xmlns:p15="http://schemas.microsoft.com/office/powerpoint/2012/main" userId="command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714"/>
    <a:srgbClr val="72922B"/>
    <a:srgbClr val="FAD01D"/>
    <a:srgbClr val="F1F1F1"/>
    <a:srgbClr val="F5C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172BF-F17F-45F6-8ABB-618C1823FCA4}" v="5499" dt="2025-01-28T18:40:21.071"/>
    <p1510:client id="{D6F3D749-8883-9E37-6BB9-D141184A6D7B}" v="3" dt="2025-01-28T15:15:13.121"/>
    <p1510:client id="{D73F8F2F-5AFF-4F4A-BE2D-CA2FDF731CB4}" v="2" dt="2025-01-28T15:16:38.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8" autoAdjust="0"/>
  </p:normalViewPr>
  <p:slideViewPr>
    <p:cSldViewPr snapToGrid="0">
      <p:cViewPr varScale="1">
        <p:scale>
          <a:sx n="58" d="100"/>
          <a:sy n="58" d="100"/>
        </p:scale>
        <p:origin x="964"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Kaprinis" userId="81037f2e-5ea1-48e4-b44a-25573ee9112c" providerId="ADAL" clId="{01FBF3EC-9B28-485C-9C7F-D50A2C8BE390}"/>
    <pc:docChg chg="undo custSel addSld modSld">
      <pc:chgData name="Dimitris Kaprinis" userId="81037f2e-5ea1-48e4-b44a-25573ee9112c" providerId="ADAL" clId="{01FBF3EC-9B28-485C-9C7F-D50A2C8BE390}" dt="2025-01-22T15:06:21.032" v="3285" actId="20577"/>
      <pc:docMkLst>
        <pc:docMk/>
      </pc:docMkLst>
      <pc:sldChg chg="addSp modSp mod modNotesTx">
        <pc:chgData name="Dimitris Kaprinis" userId="81037f2e-5ea1-48e4-b44a-25573ee9112c" providerId="ADAL" clId="{01FBF3EC-9B28-485C-9C7F-D50A2C8BE390}" dt="2025-01-17T13:04:45.230" v="2152" actId="1076"/>
        <pc:sldMkLst>
          <pc:docMk/>
          <pc:sldMk cId="2341067448" sldId="503"/>
        </pc:sldMkLst>
        <pc:spChg chg="mod">
          <ac:chgData name="Dimitris Kaprinis" userId="81037f2e-5ea1-48e4-b44a-25573ee9112c" providerId="ADAL" clId="{01FBF3EC-9B28-485C-9C7F-D50A2C8BE390}" dt="2025-01-17T13:03:33.758" v="2148" actId="1076"/>
          <ac:spMkLst>
            <pc:docMk/>
            <pc:sldMk cId="2341067448" sldId="503"/>
            <ac:spMk id="3" creationId="{24C27B53-305F-0C6F-E4F6-E8B4FA098FC2}"/>
          </ac:spMkLst>
        </pc:spChg>
        <pc:spChg chg="mod">
          <ac:chgData name="Dimitris Kaprinis" userId="81037f2e-5ea1-48e4-b44a-25573ee9112c" providerId="ADAL" clId="{01FBF3EC-9B28-485C-9C7F-D50A2C8BE390}" dt="2025-01-17T13:03:33.758" v="2148" actId="1076"/>
          <ac:spMkLst>
            <pc:docMk/>
            <pc:sldMk cId="2341067448" sldId="503"/>
            <ac:spMk id="4" creationId="{697FB999-F9C6-BD5B-4964-472EFFB1D0EB}"/>
          </ac:spMkLst>
        </pc:spChg>
        <pc:spChg chg="mod">
          <ac:chgData name="Dimitris Kaprinis" userId="81037f2e-5ea1-48e4-b44a-25573ee9112c" providerId="ADAL" clId="{01FBF3EC-9B28-485C-9C7F-D50A2C8BE390}" dt="2025-01-17T13:03:33.758" v="2148" actId="1076"/>
          <ac:spMkLst>
            <pc:docMk/>
            <pc:sldMk cId="2341067448" sldId="503"/>
            <ac:spMk id="5" creationId="{1D0F8339-A624-674B-A03F-C4B567BD94BC}"/>
          </ac:spMkLst>
        </pc:spChg>
        <pc:spChg chg="add mod">
          <ac:chgData name="Dimitris Kaprinis" userId="81037f2e-5ea1-48e4-b44a-25573ee9112c" providerId="ADAL" clId="{01FBF3EC-9B28-485C-9C7F-D50A2C8BE390}" dt="2025-01-17T13:04:45.230" v="2152" actId="1076"/>
          <ac:spMkLst>
            <pc:docMk/>
            <pc:sldMk cId="2341067448" sldId="503"/>
            <ac:spMk id="6" creationId="{1EAFBA56-6B28-C866-18B7-95587C9F170E}"/>
          </ac:spMkLst>
        </pc:spChg>
        <pc:spChg chg="add mod">
          <ac:chgData name="Dimitris Kaprinis" userId="81037f2e-5ea1-48e4-b44a-25573ee9112c" providerId="ADAL" clId="{01FBF3EC-9B28-485C-9C7F-D50A2C8BE390}" dt="2025-01-17T13:03:33.758" v="2148" actId="1076"/>
          <ac:spMkLst>
            <pc:docMk/>
            <pc:sldMk cId="2341067448" sldId="503"/>
            <ac:spMk id="7" creationId="{B123C9B9-036B-3411-A56A-7E4F7EBB2F10}"/>
          </ac:spMkLst>
        </pc:spChg>
        <pc:spChg chg="add mod">
          <ac:chgData name="Dimitris Kaprinis" userId="81037f2e-5ea1-48e4-b44a-25573ee9112c" providerId="ADAL" clId="{01FBF3EC-9B28-485C-9C7F-D50A2C8BE390}" dt="2025-01-17T13:03:33.758" v="2148" actId="1076"/>
          <ac:spMkLst>
            <pc:docMk/>
            <pc:sldMk cId="2341067448" sldId="503"/>
            <ac:spMk id="8" creationId="{65DA1136-CE6B-7B92-07DE-6380CC4129D8}"/>
          </ac:spMkLst>
        </pc:spChg>
        <pc:spChg chg="add mod">
          <ac:chgData name="Dimitris Kaprinis" userId="81037f2e-5ea1-48e4-b44a-25573ee9112c" providerId="ADAL" clId="{01FBF3EC-9B28-485C-9C7F-D50A2C8BE390}" dt="2025-01-17T13:03:33.758" v="2148" actId="1076"/>
          <ac:spMkLst>
            <pc:docMk/>
            <pc:sldMk cId="2341067448" sldId="503"/>
            <ac:spMk id="9" creationId="{BEEAEF6D-0B8E-9C57-6D97-0C4D15922D8D}"/>
          </ac:spMkLst>
        </pc:spChg>
        <pc:spChg chg="add mod">
          <ac:chgData name="Dimitris Kaprinis" userId="81037f2e-5ea1-48e4-b44a-25573ee9112c" providerId="ADAL" clId="{01FBF3EC-9B28-485C-9C7F-D50A2C8BE390}" dt="2025-01-17T13:03:33.758" v="2148" actId="1076"/>
          <ac:spMkLst>
            <pc:docMk/>
            <pc:sldMk cId="2341067448" sldId="503"/>
            <ac:spMk id="10" creationId="{E8AC38C1-1D6D-C83F-02CA-BC50451516DB}"/>
          </ac:spMkLst>
        </pc:spChg>
        <pc:spChg chg="add mod">
          <ac:chgData name="Dimitris Kaprinis" userId="81037f2e-5ea1-48e4-b44a-25573ee9112c" providerId="ADAL" clId="{01FBF3EC-9B28-485C-9C7F-D50A2C8BE390}" dt="2025-01-17T13:03:33.758" v="2148" actId="1076"/>
          <ac:spMkLst>
            <pc:docMk/>
            <pc:sldMk cId="2341067448" sldId="503"/>
            <ac:spMk id="11" creationId="{D6B0997D-373D-3F8D-6A94-1EA6021A274D}"/>
          </ac:spMkLst>
        </pc:spChg>
        <pc:spChg chg="add mod">
          <ac:chgData name="Dimitris Kaprinis" userId="81037f2e-5ea1-48e4-b44a-25573ee9112c" providerId="ADAL" clId="{01FBF3EC-9B28-485C-9C7F-D50A2C8BE390}" dt="2025-01-17T13:03:33.758" v="2148" actId="1076"/>
          <ac:spMkLst>
            <pc:docMk/>
            <pc:sldMk cId="2341067448" sldId="503"/>
            <ac:spMk id="12" creationId="{00C1BC68-F153-79E5-3F9B-F1EC97AD5C6F}"/>
          </ac:spMkLst>
        </pc:spChg>
        <pc:spChg chg="add mod">
          <ac:chgData name="Dimitris Kaprinis" userId="81037f2e-5ea1-48e4-b44a-25573ee9112c" providerId="ADAL" clId="{01FBF3EC-9B28-485C-9C7F-D50A2C8BE390}" dt="2025-01-17T13:03:33.758" v="2148" actId="1076"/>
          <ac:spMkLst>
            <pc:docMk/>
            <pc:sldMk cId="2341067448" sldId="503"/>
            <ac:spMk id="13" creationId="{E228C3BB-EE6D-D744-0CF4-9C8A73C524CB}"/>
          </ac:spMkLst>
        </pc:spChg>
        <pc:spChg chg="add mod">
          <ac:chgData name="Dimitris Kaprinis" userId="81037f2e-5ea1-48e4-b44a-25573ee9112c" providerId="ADAL" clId="{01FBF3EC-9B28-485C-9C7F-D50A2C8BE390}" dt="2025-01-17T13:02:35.015" v="2146" actId="20577"/>
          <ac:spMkLst>
            <pc:docMk/>
            <pc:sldMk cId="2341067448" sldId="503"/>
            <ac:spMk id="14" creationId="{D619387C-3221-3521-3024-01634B74A9A1}"/>
          </ac:spMkLst>
        </pc:spChg>
      </pc:sldChg>
      <pc:sldChg chg="addSp delSp modSp mod modNotesTx">
        <pc:chgData name="Dimitris Kaprinis" userId="81037f2e-5ea1-48e4-b44a-25573ee9112c" providerId="ADAL" clId="{01FBF3EC-9B28-485C-9C7F-D50A2C8BE390}" dt="2025-01-22T14:49:18.142" v="3253"/>
        <pc:sldMkLst>
          <pc:docMk/>
          <pc:sldMk cId="1367378158" sldId="504"/>
        </pc:sldMkLst>
        <pc:spChg chg="add mod">
          <ac:chgData name="Dimitris Kaprinis" userId="81037f2e-5ea1-48e4-b44a-25573ee9112c" providerId="ADAL" clId="{01FBF3EC-9B28-485C-9C7F-D50A2C8BE390}" dt="2025-01-17T11:16:16.129" v="645" actId="20577"/>
          <ac:spMkLst>
            <pc:docMk/>
            <pc:sldMk cId="1367378158" sldId="504"/>
            <ac:spMk id="2" creationId="{16E3A40D-8C2E-FEBA-EF7C-ADC4A9507689}"/>
          </ac:spMkLst>
        </pc:spChg>
        <pc:spChg chg="add mod">
          <ac:chgData name="Dimitris Kaprinis" userId="81037f2e-5ea1-48e4-b44a-25573ee9112c" providerId="ADAL" clId="{01FBF3EC-9B28-485C-9C7F-D50A2C8BE390}" dt="2025-01-17T11:58:27.131" v="689" actId="1076"/>
          <ac:spMkLst>
            <pc:docMk/>
            <pc:sldMk cId="1367378158" sldId="504"/>
            <ac:spMk id="11" creationId="{12A6480B-D895-6876-0050-8C4DCDFE1BA4}"/>
          </ac:spMkLst>
        </pc:spChg>
        <pc:spChg chg="add mod">
          <ac:chgData name="Dimitris Kaprinis" userId="81037f2e-5ea1-48e4-b44a-25573ee9112c" providerId="ADAL" clId="{01FBF3EC-9B28-485C-9C7F-D50A2C8BE390}" dt="2025-01-17T11:59:18.210" v="690" actId="1076"/>
          <ac:spMkLst>
            <pc:docMk/>
            <pc:sldMk cId="1367378158" sldId="504"/>
            <ac:spMk id="12" creationId="{4468C6BE-7290-37A2-0B0F-5B4BA69D4A9F}"/>
          </ac:spMkLst>
        </pc:spChg>
        <pc:spChg chg="add mod">
          <ac:chgData name="Dimitris Kaprinis" userId="81037f2e-5ea1-48e4-b44a-25573ee9112c" providerId="ADAL" clId="{01FBF3EC-9B28-485C-9C7F-D50A2C8BE390}" dt="2025-01-17T11:59:24.676" v="691" actId="1076"/>
          <ac:spMkLst>
            <pc:docMk/>
            <pc:sldMk cId="1367378158" sldId="504"/>
            <ac:spMk id="13" creationId="{8523D570-BEB6-B04B-816D-9246AA8F4FEB}"/>
          </ac:spMkLst>
        </pc:spChg>
        <pc:spChg chg="add mod">
          <ac:chgData name="Dimitris Kaprinis" userId="81037f2e-5ea1-48e4-b44a-25573ee9112c" providerId="ADAL" clId="{01FBF3EC-9B28-485C-9C7F-D50A2C8BE390}" dt="2025-01-17T12:00:00.126" v="697" actId="1076"/>
          <ac:spMkLst>
            <pc:docMk/>
            <pc:sldMk cId="1367378158" sldId="504"/>
            <ac:spMk id="14" creationId="{0ABDA638-9020-789F-D072-FF5B1C639DCC}"/>
          </ac:spMkLst>
        </pc:spChg>
        <pc:graphicFrameChg chg="add mod">
          <ac:chgData name="Dimitris Kaprinis" userId="81037f2e-5ea1-48e4-b44a-25573ee9112c" providerId="ADAL" clId="{01FBF3EC-9B28-485C-9C7F-D50A2C8BE390}" dt="2025-01-22T14:49:18.142" v="3253"/>
          <ac:graphicFrameMkLst>
            <pc:docMk/>
            <pc:sldMk cId="1367378158" sldId="504"/>
            <ac:graphicFrameMk id="9" creationId="{52A3710A-68A1-AE56-8E5B-9C09A3F6E283}"/>
          </ac:graphicFrameMkLst>
        </pc:graphicFrameChg>
      </pc:sldChg>
      <pc:sldChg chg="addSp delSp modSp mod modAnim modNotesTx">
        <pc:chgData name="Dimitris Kaprinis" userId="81037f2e-5ea1-48e4-b44a-25573ee9112c" providerId="ADAL" clId="{01FBF3EC-9B28-485C-9C7F-D50A2C8BE390}" dt="2025-01-22T15:06:21.032" v="3285" actId="20577"/>
        <pc:sldMkLst>
          <pc:docMk/>
          <pc:sldMk cId="3726466173" sldId="505"/>
        </pc:sldMkLst>
        <pc:spChg chg="mod">
          <ac:chgData name="Dimitris Kaprinis" userId="81037f2e-5ea1-48e4-b44a-25573ee9112c" providerId="ADAL" clId="{01FBF3EC-9B28-485C-9C7F-D50A2C8BE390}" dt="2025-01-17T09:51:35.365" v="15" actId="1076"/>
          <ac:spMkLst>
            <pc:docMk/>
            <pc:sldMk cId="3726466173" sldId="505"/>
            <ac:spMk id="2" creationId="{652AE2B4-27A9-1E78-99BD-308A6C3BDF42}"/>
          </ac:spMkLst>
        </pc:spChg>
        <pc:spChg chg="add del mod">
          <ac:chgData name="Dimitris Kaprinis" userId="81037f2e-5ea1-48e4-b44a-25573ee9112c" providerId="ADAL" clId="{01FBF3EC-9B28-485C-9C7F-D50A2C8BE390}" dt="2025-01-22T11:09:38.741" v="2802" actId="478"/>
          <ac:spMkLst>
            <pc:docMk/>
            <pc:sldMk cId="3726466173" sldId="505"/>
            <ac:spMk id="4" creationId="{3FE7C1FD-7F03-6EA4-0C3C-FC5D177FB204}"/>
          </ac:spMkLst>
        </pc:spChg>
        <pc:spChg chg="add del mod">
          <ac:chgData name="Dimitris Kaprinis" userId="81037f2e-5ea1-48e4-b44a-25573ee9112c" providerId="ADAL" clId="{01FBF3EC-9B28-485C-9C7F-D50A2C8BE390}" dt="2025-01-22T12:50:21.714" v="3123" actId="478"/>
          <ac:spMkLst>
            <pc:docMk/>
            <pc:sldMk cId="3726466173" sldId="505"/>
            <ac:spMk id="6" creationId="{027EEA3A-C9BD-5649-6292-52C2C1FC3D7E}"/>
          </ac:spMkLst>
        </pc:spChg>
        <pc:spChg chg="add del mod">
          <ac:chgData name="Dimitris Kaprinis" userId="81037f2e-5ea1-48e4-b44a-25573ee9112c" providerId="ADAL" clId="{01FBF3EC-9B28-485C-9C7F-D50A2C8BE390}" dt="2025-01-22T12:50:21.714" v="3123" actId="478"/>
          <ac:spMkLst>
            <pc:docMk/>
            <pc:sldMk cId="3726466173" sldId="505"/>
            <ac:spMk id="7" creationId="{C483DE5C-9C2A-E9AA-842A-1034F8DE90ED}"/>
          </ac:spMkLst>
        </pc:spChg>
        <pc:spChg chg="add del mod">
          <ac:chgData name="Dimitris Kaprinis" userId="81037f2e-5ea1-48e4-b44a-25573ee9112c" providerId="ADAL" clId="{01FBF3EC-9B28-485C-9C7F-D50A2C8BE390}" dt="2025-01-22T12:50:21.714" v="3123" actId="478"/>
          <ac:spMkLst>
            <pc:docMk/>
            <pc:sldMk cId="3726466173" sldId="505"/>
            <ac:spMk id="8" creationId="{5B3825CD-1738-C5AA-D8D0-9F5FD6F18236}"/>
          </ac:spMkLst>
        </pc:spChg>
        <pc:spChg chg="add del mod">
          <ac:chgData name="Dimitris Kaprinis" userId="81037f2e-5ea1-48e4-b44a-25573ee9112c" providerId="ADAL" clId="{01FBF3EC-9B28-485C-9C7F-D50A2C8BE390}" dt="2025-01-22T12:50:21.714" v="3123" actId="478"/>
          <ac:spMkLst>
            <pc:docMk/>
            <pc:sldMk cId="3726466173" sldId="505"/>
            <ac:spMk id="9" creationId="{36CDB5D0-7A0A-C87F-3039-BCCDB8BC7C54}"/>
          </ac:spMkLst>
        </pc:spChg>
        <pc:graphicFrameChg chg="add del mod">
          <ac:chgData name="Dimitris Kaprinis" userId="81037f2e-5ea1-48e4-b44a-25573ee9112c" providerId="ADAL" clId="{01FBF3EC-9B28-485C-9C7F-D50A2C8BE390}" dt="2025-01-22T15:06:21.032" v="3285" actId="20577"/>
          <ac:graphicFrameMkLst>
            <pc:docMk/>
            <pc:sldMk cId="3726466173" sldId="505"/>
            <ac:graphicFrameMk id="3" creationId="{24FEA378-1617-1809-165D-926785CBDCDC}"/>
          </ac:graphicFrameMkLst>
        </pc:graphicFrameChg>
        <pc:graphicFrameChg chg="add del mod">
          <ac:chgData name="Dimitris Kaprinis" userId="81037f2e-5ea1-48e4-b44a-25573ee9112c" providerId="ADAL" clId="{01FBF3EC-9B28-485C-9C7F-D50A2C8BE390}" dt="2025-01-22T12:50:17.344" v="3122" actId="478"/>
          <ac:graphicFrameMkLst>
            <pc:docMk/>
            <pc:sldMk cId="3726466173" sldId="505"/>
            <ac:graphicFrameMk id="5" creationId="{24FEA378-1617-1809-165D-926785CBDCDC}"/>
          </ac:graphicFrameMkLst>
        </pc:graphicFrameChg>
      </pc:sldChg>
      <pc:sldChg chg="addSp delSp modSp add mod modNotesTx">
        <pc:chgData name="Dimitris Kaprinis" userId="81037f2e-5ea1-48e4-b44a-25573ee9112c" providerId="ADAL" clId="{01FBF3EC-9B28-485C-9C7F-D50A2C8BE390}" dt="2025-01-22T15:05:32.535" v="3281" actId="14100"/>
        <pc:sldMkLst>
          <pc:docMk/>
          <pc:sldMk cId="2201481218" sldId="506"/>
        </pc:sldMkLst>
        <pc:spChg chg="mod">
          <ac:chgData name="Dimitris Kaprinis" userId="81037f2e-5ea1-48e4-b44a-25573ee9112c" providerId="ADAL" clId="{01FBF3EC-9B28-485C-9C7F-D50A2C8BE390}" dt="2025-01-17T13:07:05.045" v="2170" actId="20577"/>
          <ac:spMkLst>
            <pc:docMk/>
            <pc:sldMk cId="2201481218" sldId="506"/>
            <ac:spMk id="2" creationId="{0D1C7F11-8EE9-C2AC-48DE-5C6077CF6E37}"/>
          </ac:spMkLst>
        </pc:spChg>
        <pc:spChg chg="add del mod">
          <ac:chgData name="Dimitris Kaprinis" userId="81037f2e-5ea1-48e4-b44a-25573ee9112c" providerId="ADAL" clId="{01FBF3EC-9B28-485C-9C7F-D50A2C8BE390}" dt="2025-01-22T14:24:47.050" v="3162" actId="478"/>
          <ac:spMkLst>
            <pc:docMk/>
            <pc:sldMk cId="2201481218" sldId="506"/>
            <ac:spMk id="4" creationId="{0050C3E2-B8A3-23AB-19CE-8B5069A8775C}"/>
          </ac:spMkLst>
        </pc:spChg>
        <pc:spChg chg="add mod">
          <ac:chgData name="Dimitris Kaprinis" userId="81037f2e-5ea1-48e4-b44a-25573ee9112c" providerId="ADAL" clId="{01FBF3EC-9B28-485C-9C7F-D50A2C8BE390}" dt="2025-01-22T14:54:27.482" v="3280" actId="1076"/>
          <ac:spMkLst>
            <pc:docMk/>
            <pc:sldMk cId="2201481218" sldId="506"/>
            <ac:spMk id="4" creationId="{0C9F645E-5AF0-0A08-417A-0CA750AD0407}"/>
          </ac:spMkLst>
        </pc:spChg>
        <pc:graphicFrameChg chg="add mod">
          <ac:chgData name="Dimitris Kaprinis" userId="81037f2e-5ea1-48e4-b44a-25573ee9112c" providerId="ADAL" clId="{01FBF3EC-9B28-485C-9C7F-D50A2C8BE390}" dt="2025-01-22T15:05:32.535" v="3281" actId="14100"/>
          <ac:graphicFrameMkLst>
            <pc:docMk/>
            <pc:sldMk cId="2201481218" sldId="506"/>
            <ac:graphicFrameMk id="3" creationId="{1E26F049-D500-063D-FD01-052159A99947}"/>
          </ac:graphicFrameMkLst>
        </pc:graphicFrameChg>
        <pc:graphicFrameChg chg="add del mod">
          <ac:chgData name="Dimitris Kaprinis" userId="81037f2e-5ea1-48e4-b44a-25573ee9112c" providerId="ADAL" clId="{01FBF3EC-9B28-485C-9C7F-D50A2C8BE390}" dt="2025-01-22T14:24:44.937" v="3161" actId="478"/>
          <ac:graphicFrameMkLst>
            <pc:docMk/>
            <pc:sldMk cId="2201481218" sldId="506"/>
            <ac:graphicFrameMk id="3" creationId="{5BA9D8D9-47EA-4768-8845-BE52F1D49464}"/>
          </ac:graphicFrameMkLst>
        </pc:graphicFrameChg>
        <pc:graphicFrameChg chg="add del mod">
          <ac:chgData name="Dimitris Kaprinis" userId="81037f2e-5ea1-48e4-b44a-25573ee9112c" providerId="ADAL" clId="{01FBF3EC-9B28-485C-9C7F-D50A2C8BE390}" dt="2025-01-22T14:47:46.251" v="3244" actId="478"/>
          <ac:graphicFrameMkLst>
            <pc:docMk/>
            <pc:sldMk cId="2201481218" sldId="506"/>
            <ac:graphicFrameMk id="5" creationId="{1E26F049-D500-063D-FD01-052159A99947}"/>
          </ac:graphicFrameMkLst>
        </pc:graphicFrameChg>
      </pc:sldChg>
      <pc:sldChg chg="addSp delSp modSp new mod modNotesTx">
        <pc:chgData name="Dimitris Kaprinis" userId="81037f2e-5ea1-48e4-b44a-25573ee9112c" providerId="ADAL" clId="{01FBF3EC-9B28-485C-9C7F-D50A2C8BE390}" dt="2025-01-17T13:50:45.897" v="2789" actId="1076"/>
        <pc:sldMkLst>
          <pc:docMk/>
          <pc:sldMk cId="4293386401" sldId="507"/>
        </pc:sldMkLst>
        <pc:spChg chg="add mod">
          <ac:chgData name="Dimitris Kaprinis" userId="81037f2e-5ea1-48e4-b44a-25573ee9112c" providerId="ADAL" clId="{01FBF3EC-9B28-485C-9C7F-D50A2C8BE390}" dt="2025-01-17T13:38:10.106" v="2199" actId="1076"/>
          <ac:spMkLst>
            <pc:docMk/>
            <pc:sldMk cId="4293386401" sldId="507"/>
            <ac:spMk id="5" creationId="{516E4B6E-994A-09BE-580C-823FFBE1773F}"/>
          </ac:spMkLst>
        </pc:spChg>
        <pc:spChg chg="add mod">
          <ac:chgData name="Dimitris Kaprinis" userId="81037f2e-5ea1-48e4-b44a-25573ee9112c" providerId="ADAL" clId="{01FBF3EC-9B28-485C-9C7F-D50A2C8BE390}" dt="2025-01-17T13:50:41.503" v="2788" actId="1076"/>
          <ac:spMkLst>
            <pc:docMk/>
            <pc:sldMk cId="4293386401" sldId="507"/>
            <ac:spMk id="6" creationId="{5ED07E57-9912-5E75-4C1F-5E2FAF20A3FD}"/>
          </ac:spMkLst>
        </pc:spChg>
        <pc:spChg chg="add mod">
          <ac:chgData name="Dimitris Kaprinis" userId="81037f2e-5ea1-48e4-b44a-25573ee9112c" providerId="ADAL" clId="{01FBF3EC-9B28-485C-9C7F-D50A2C8BE390}" dt="2025-01-17T13:50:45.897" v="2789" actId="1076"/>
          <ac:spMkLst>
            <pc:docMk/>
            <pc:sldMk cId="4293386401" sldId="507"/>
            <ac:spMk id="8" creationId="{FD9B9012-B9CB-CEF7-2649-631B1EFF7287}"/>
          </ac:spMkLst>
        </pc:spChg>
      </pc:sldChg>
    </pc:docChg>
  </pc:docChgLst>
  <pc:docChgLst>
    <pc:chgData name="Giorgos Lanaras" userId="S::glanaras_draxis.gr#ext#@ciradfr.onmicrosoft.com::18838da0-605b-4fed-abe1-c2b93ca9878c" providerId="AD" clId="Web-{616E616A-F467-B2DA-4704-871038473E45}"/>
    <pc:docChg chg="addSld delSld modSld">
      <pc:chgData name="Giorgos Lanaras" userId="S::glanaras_draxis.gr#ext#@ciradfr.onmicrosoft.com::18838da0-605b-4fed-abe1-c2b93ca9878c" providerId="AD" clId="Web-{616E616A-F467-B2DA-4704-871038473E45}" dt="2024-02-19T13:02:08.456" v="17"/>
      <pc:docMkLst>
        <pc:docMk/>
      </pc:docMkLst>
      <pc:sldChg chg="addSp modSp new">
        <pc:chgData name="Giorgos Lanaras" userId="S::glanaras_draxis.gr#ext#@ciradfr.onmicrosoft.com::18838da0-605b-4fed-abe1-c2b93ca9878c" providerId="AD" clId="Web-{616E616A-F467-B2DA-4704-871038473E45}" dt="2024-02-19T13:00:18.871" v="8"/>
        <pc:sldMkLst>
          <pc:docMk/>
          <pc:sldMk cId="2326139525" sldId="528"/>
        </pc:sldMkLst>
      </pc:sldChg>
      <pc:sldChg chg="del">
        <pc:chgData name="Giorgos Lanaras" userId="S::glanaras_draxis.gr#ext#@ciradfr.onmicrosoft.com::18838da0-605b-4fed-abe1-c2b93ca9878c" providerId="AD" clId="Web-{616E616A-F467-B2DA-4704-871038473E45}" dt="2024-02-19T12:59:45.712" v="2"/>
        <pc:sldMkLst>
          <pc:docMk/>
          <pc:sldMk cId="2982032487" sldId="528"/>
        </pc:sldMkLst>
      </pc:sldChg>
      <pc:sldChg chg="addSp modSp new">
        <pc:chgData name="Giorgos Lanaras" userId="S::glanaras_draxis.gr#ext#@ciradfr.onmicrosoft.com::18838da0-605b-4fed-abe1-c2b93ca9878c" providerId="AD" clId="Web-{616E616A-F467-B2DA-4704-871038473E45}" dt="2024-02-19T13:00:44.201" v="12" actId="14100"/>
        <pc:sldMkLst>
          <pc:docMk/>
          <pc:sldMk cId="2926053677" sldId="529"/>
        </pc:sldMkLst>
      </pc:sldChg>
      <pc:sldChg chg="del">
        <pc:chgData name="Giorgos Lanaras" userId="S::glanaras_draxis.gr#ext#@ciradfr.onmicrosoft.com::18838da0-605b-4fed-abe1-c2b93ca9878c" providerId="AD" clId="Web-{616E616A-F467-B2DA-4704-871038473E45}" dt="2024-02-19T12:59:45.712" v="1"/>
        <pc:sldMkLst>
          <pc:docMk/>
          <pc:sldMk cId="4264822468" sldId="529"/>
        </pc:sldMkLst>
      </pc:sldChg>
      <pc:sldChg chg="del">
        <pc:chgData name="Giorgos Lanaras" userId="S::glanaras_draxis.gr#ext#@ciradfr.onmicrosoft.com::18838da0-605b-4fed-abe1-c2b93ca9878c" providerId="AD" clId="Web-{616E616A-F467-B2DA-4704-871038473E45}" dt="2024-02-19T12:59:45.712" v="0"/>
        <pc:sldMkLst>
          <pc:docMk/>
          <pc:sldMk cId="655448444" sldId="530"/>
        </pc:sldMkLst>
      </pc:sldChg>
      <pc:sldChg chg="addSp delSp modSp new">
        <pc:chgData name="Giorgos Lanaras" userId="S::glanaras_draxis.gr#ext#@ciradfr.onmicrosoft.com::18838da0-605b-4fed-abe1-c2b93ca9878c" providerId="AD" clId="Web-{616E616A-F467-B2DA-4704-871038473E45}" dt="2024-02-19T13:01:28.969" v="15"/>
        <pc:sldMkLst>
          <pc:docMk/>
          <pc:sldMk cId="1718232128" sldId="530"/>
        </pc:sldMkLst>
      </pc:sldChg>
      <pc:sldChg chg="addSp modSp new">
        <pc:chgData name="Giorgos Lanaras" userId="S::glanaras_draxis.gr#ext#@ciradfr.onmicrosoft.com::18838da0-605b-4fed-abe1-c2b93ca9878c" providerId="AD" clId="Web-{616E616A-F467-B2DA-4704-871038473E45}" dt="2024-02-19T13:01:55.830" v="16"/>
        <pc:sldMkLst>
          <pc:docMk/>
          <pc:sldMk cId="3726862133" sldId="531"/>
        </pc:sldMkLst>
      </pc:sldChg>
      <pc:sldChg chg="addSp modSp new">
        <pc:chgData name="Giorgos Lanaras" userId="S::glanaras_draxis.gr#ext#@ciradfr.onmicrosoft.com::18838da0-605b-4fed-abe1-c2b93ca9878c" providerId="AD" clId="Web-{616E616A-F467-B2DA-4704-871038473E45}" dt="2024-02-19T13:02:08.456" v="17"/>
        <pc:sldMkLst>
          <pc:docMk/>
          <pc:sldMk cId="3832880582" sldId="532"/>
        </pc:sldMkLst>
      </pc:sldChg>
    </pc:docChg>
  </pc:docChgLst>
  <pc:docChgLst>
    <pc:chgData name="Knud Tybirk - Food &amp; Bio Cluster" userId="S::kt_foodbiocluster.dk#ext#@ciradfr.onmicrosoft.com::f3c73955-7bc1-40f6-9937-59104f3ba879" providerId="AD" clId="Web-{185F64C8-79C6-4A28-B6DB-DF53F1A2AC51}"/>
    <pc:docChg chg="delSld modSld">
      <pc:chgData name="Knud Tybirk - Food &amp; Bio Cluster" userId="S::kt_foodbiocluster.dk#ext#@ciradfr.onmicrosoft.com::f3c73955-7bc1-40f6-9937-59104f3ba879" providerId="AD" clId="Web-{185F64C8-79C6-4A28-B6DB-DF53F1A2AC51}" dt="2024-02-20T13:59:50.052" v="37" actId="1076"/>
      <pc:docMkLst>
        <pc:docMk/>
      </pc:docMkLst>
      <pc:sldChg chg="modSp">
        <pc:chgData name="Knud Tybirk - Food &amp; Bio Cluster" userId="S::kt_foodbiocluster.dk#ext#@ciradfr.onmicrosoft.com::f3c73955-7bc1-40f6-9937-59104f3ba879" providerId="AD" clId="Web-{185F64C8-79C6-4A28-B6DB-DF53F1A2AC51}" dt="2024-02-20T13:26:32.025" v="28" actId="20577"/>
        <pc:sldMkLst>
          <pc:docMk/>
          <pc:sldMk cId="3753411156" sldId="311"/>
        </pc:sldMkLst>
      </pc:sldChg>
      <pc:sldChg chg="modSp">
        <pc:chgData name="Knud Tybirk - Food &amp; Bio Cluster" userId="S::kt_foodbiocluster.dk#ext#@ciradfr.onmicrosoft.com::f3c73955-7bc1-40f6-9937-59104f3ba879" providerId="AD" clId="Web-{185F64C8-79C6-4A28-B6DB-DF53F1A2AC51}" dt="2024-02-20T13:23:54.819" v="12" actId="20577"/>
        <pc:sldMkLst>
          <pc:docMk/>
          <pc:sldMk cId="1308765054" sldId="322"/>
        </pc:sldMkLst>
      </pc:sldChg>
      <pc:sldChg chg="modSp">
        <pc:chgData name="Knud Tybirk - Food &amp; Bio Cluster" userId="S::kt_foodbiocluster.dk#ext#@ciradfr.onmicrosoft.com::f3c73955-7bc1-40f6-9937-59104f3ba879" providerId="AD" clId="Web-{185F64C8-79C6-4A28-B6DB-DF53F1A2AC51}" dt="2024-02-20T13:59:50.052" v="37" actId="1076"/>
        <pc:sldMkLst>
          <pc:docMk/>
          <pc:sldMk cId="3758751554" sldId="381"/>
        </pc:sldMkLst>
      </pc:sldChg>
      <pc:sldChg chg="modSp">
        <pc:chgData name="Knud Tybirk - Food &amp; Bio Cluster" userId="S::kt_foodbiocluster.dk#ext#@ciradfr.onmicrosoft.com::f3c73955-7bc1-40f6-9937-59104f3ba879" providerId="AD" clId="Web-{185F64C8-79C6-4A28-B6DB-DF53F1A2AC51}" dt="2024-02-20T13:25:36.899" v="24" actId="20577"/>
        <pc:sldMkLst>
          <pc:docMk/>
          <pc:sldMk cId="3525453585" sldId="506"/>
        </pc:sldMkLst>
      </pc:sldChg>
      <pc:sldChg chg="modSp">
        <pc:chgData name="Knud Tybirk - Food &amp; Bio Cluster" userId="S::kt_foodbiocluster.dk#ext#@ciradfr.onmicrosoft.com::f3c73955-7bc1-40f6-9937-59104f3ba879" providerId="AD" clId="Web-{185F64C8-79C6-4A28-B6DB-DF53F1A2AC51}" dt="2024-02-20T13:23:43.913" v="11" actId="20577"/>
        <pc:sldMkLst>
          <pc:docMk/>
          <pc:sldMk cId="3314111763" sldId="507"/>
        </pc:sldMkLst>
      </pc:sldChg>
      <pc:sldChg chg="del">
        <pc:chgData name="Knud Tybirk - Food &amp; Bio Cluster" userId="S::kt_foodbiocluster.dk#ext#@ciradfr.onmicrosoft.com::f3c73955-7bc1-40f6-9937-59104f3ba879" providerId="AD" clId="Web-{185F64C8-79C6-4A28-B6DB-DF53F1A2AC51}" dt="2024-02-20T13:26:25.010" v="27"/>
        <pc:sldMkLst>
          <pc:docMk/>
          <pc:sldMk cId="3907635619" sldId="508"/>
        </pc:sldMkLst>
      </pc:sldChg>
      <pc:sldChg chg="delSp modSp">
        <pc:chgData name="Knud Tybirk - Food &amp; Bio Cluster" userId="S::kt_foodbiocluster.dk#ext#@ciradfr.onmicrosoft.com::f3c73955-7bc1-40f6-9937-59104f3ba879" providerId="AD" clId="Web-{185F64C8-79C6-4A28-B6DB-DF53F1A2AC51}" dt="2024-02-20T13:25:28.946" v="23"/>
        <pc:sldMkLst>
          <pc:docMk/>
          <pc:sldMk cId="1802967383" sldId="518"/>
        </pc:sldMkLst>
      </pc:sldChg>
      <pc:sldChg chg="modSp">
        <pc:chgData name="Knud Tybirk - Food &amp; Bio Cluster" userId="S::kt_foodbiocluster.dk#ext#@ciradfr.onmicrosoft.com::f3c73955-7bc1-40f6-9937-59104f3ba879" providerId="AD" clId="Web-{185F64C8-79C6-4A28-B6DB-DF53F1A2AC51}" dt="2024-02-20T13:25:54.384" v="26" actId="1076"/>
        <pc:sldMkLst>
          <pc:docMk/>
          <pc:sldMk cId="434135344" sldId="519"/>
        </pc:sldMkLst>
      </pc:sldChg>
    </pc:docChg>
  </pc:docChgLst>
  <pc:docChgLst>
    <pc:chgData name="Knud Tybirk - Food &amp; Bio Cluster" userId="S::kt_foodbiocluster.dk#ext#@ciradfr.onmicrosoft.com::f3c73955-7bc1-40f6-9937-59104f3ba879" providerId="AD" clId="Web-{523615F9-7A79-42FA-8FCA-828616A95CDC}"/>
    <pc:docChg chg="delSld modSld">
      <pc:chgData name="Knud Tybirk - Food &amp; Bio Cluster" userId="S::kt_foodbiocluster.dk#ext#@ciradfr.onmicrosoft.com::f3c73955-7bc1-40f6-9937-59104f3ba879" providerId="AD" clId="Web-{523615F9-7A79-42FA-8FCA-828616A95CDC}" dt="2024-02-19T14:42:57.812" v="2"/>
      <pc:docMkLst>
        <pc:docMk/>
      </pc:docMkLst>
      <pc:sldChg chg="modSp">
        <pc:chgData name="Knud Tybirk - Food &amp; Bio Cluster" userId="S::kt_foodbiocluster.dk#ext#@ciradfr.onmicrosoft.com::f3c73955-7bc1-40f6-9937-59104f3ba879" providerId="AD" clId="Web-{523615F9-7A79-42FA-8FCA-828616A95CDC}" dt="2024-02-19T14:34:48.982" v="0" actId="1076"/>
        <pc:sldMkLst>
          <pc:docMk/>
          <pc:sldMk cId="3758751554" sldId="381"/>
        </pc:sldMkLst>
      </pc:sldChg>
      <pc:sldChg chg="del">
        <pc:chgData name="Knud Tybirk - Food &amp; Bio Cluster" userId="S::kt_foodbiocluster.dk#ext#@ciradfr.onmicrosoft.com::f3c73955-7bc1-40f6-9937-59104f3ba879" providerId="AD" clId="Web-{523615F9-7A79-42FA-8FCA-828616A95CDC}" dt="2024-02-19T14:39:33.461" v="1"/>
        <pc:sldMkLst>
          <pc:docMk/>
          <pc:sldMk cId="3275344078" sldId="511"/>
        </pc:sldMkLst>
      </pc:sldChg>
      <pc:sldChg chg="del">
        <pc:chgData name="Knud Tybirk - Food &amp; Bio Cluster" userId="S::kt_foodbiocluster.dk#ext#@ciradfr.onmicrosoft.com::f3c73955-7bc1-40f6-9937-59104f3ba879" providerId="AD" clId="Web-{523615F9-7A79-42FA-8FCA-828616A95CDC}" dt="2024-02-19T14:42:57.812" v="2"/>
        <pc:sldMkLst>
          <pc:docMk/>
          <pc:sldMk cId="3924221574" sldId="515"/>
        </pc:sldMkLst>
      </pc:sldChg>
    </pc:docChg>
  </pc:docChgLst>
  <pc:docChgLst>
    <pc:chgData name="Knud Tybirk - Food &amp; Bio Cluster" userId="dbf88eb8-f08f-4919-8291-4214910a1dfc" providerId="ADAL" clId="{85105361-AE06-4D7C-A84B-259ABD05087D}"/>
    <pc:docChg chg="undo custSel addSld delSld modSld sldOrd modMainMaster">
      <pc:chgData name="Knud Tybirk - Food &amp; Bio Cluster" userId="dbf88eb8-f08f-4919-8291-4214910a1dfc" providerId="ADAL" clId="{85105361-AE06-4D7C-A84B-259ABD05087D}" dt="2024-01-04T13:04:05.596" v="417" actId="1076"/>
      <pc:docMkLst>
        <pc:docMk/>
      </pc:docMkLst>
      <pc:sldChg chg="modSp mod">
        <pc:chgData name="Knud Tybirk - Food &amp; Bio Cluster" userId="dbf88eb8-f08f-4919-8291-4214910a1dfc" providerId="ADAL" clId="{85105361-AE06-4D7C-A84B-259ABD05087D}" dt="2024-01-04T12:24:45.736" v="30" actId="1076"/>
        <pc:sldMkLst>
          <pc:docMk/>
          <pc:sldMk cId="211713626" sldId="259"/>
        </pc:sldMkLst>
      </pc:sldChg>
      <pc:sldChg chg="del">
        <pc:chgData name="Knud Tybirk - Food &amp; Bio Cluster" userId="dbf88eb8-f08f-4919-8291-4214910a1dfc" providerId="ADAL" clId="{85105361-AE06-4D7C-A84B-259ABD05087D}" dt="2024-01-04T12:48:16.196" v="129" actId="47"/>
        <pc:sldMkLst>
          <pc:docMk/>
          <pc:sldMk cId="1095466950" sldId="262"/>
        </pc:sldMkLst>
      </pc:sldChg>
      <pc:sldChg chg="modSp mod">
        <pc:chgData name="Knud Tybirk - Food &amp; Bio Cluster" userId="dbf88eb8-f08f-4919-8291-4214910a1dfc" providerId="ADAL" clId="{85105361-AE06-4D7C-A84B-259ABD05087D}" dt="2024-01-04T12:47:37.611" v="126" actId="14100"/>
        <pc:sldMkLst>
          <pc:docMk/>
          <pc:sldMk cId="1374697271" sldId="296"/>
        </pc:sldMkLst>
      </pc:sldChg>
      <pc:sldChg chg="modSp mod">
        <pc:chgData name="Knud Tybirk - Food &amp; Bio Cluster" userId="dbf88eb8-f08f-4919-8291-4214910a1dfc" providerId="ADAL" clId="{85105361-AE06-4D7C-A84B-259ABD05087D}" dt="2024-01-04T12:46:40.550" v="119" actId="14100"/>
        <pc:sldMkLst>
          <pc:docMk/>
          <pc:sldMk cId="2890718407" sldId="297"/>
        </pc:sldMkLst>
      </pc:sldChg>
      <pc:sldChg chg="modSp add mod">
        <pc:chgData name="Knud Tybirk - Food &amp; Bio Cluster" userId="dbf88eb8-f08f-4919-8291-4214910a1dfc" providerId="ADAL" clId="{85105361-AE06-4D7C-A84B-259ABD05087D}" dt="2024-01-04T13:02:13.464" v="411" actId="404"/>
        <pc:sldMkLst>
          <pc:docMk/>
          <pc:sldMk cId="3081160426" sldId="309"/>
        </pc:sldMkLst>
      </pc:sldChg>
      <pc:sldChg chg="del">
        <pc:chgData name="Knud Tybirk - Food &amp; Bio Cluster" userId="dbf88eb8-f08f-4919-8291-4214910a1dfc" providerId="ADAL" clId="{85105361-AE06-4D7C-A84B-259ABD05087D}" dt="2024-01-04T12:51:20.409" v="170" actId="47"/>
        <pc:sldMkLst>
          <pc:docMk/>
          <pc:sldMk cId="1737295413" sldId="319"/>
        </pc:sldMkLst>
      </pc:sldChg>
      <pc:sldChg chg="modSp mod">
        <pc:chgData name="Knud Tybirk - Food &amp; Bio Cluster" userId="dbf88eb8-f08f-4919-8291-4214910a1dfc" providerId="ADAL" clId="{85105361-AE06-4D7C-A84B-259ABD05087D}" dt="2024-01-04T12:44:45.130" v="78" actId="404"/>
        <pc:sldMkLst>
          <pc:docMk/>
          <pc:sldMk cId="1308765054" sldId="322"/>
        </pc:sldMkLst>
      </pc:sldChg>
      <pc:sldChg chg="del">
        <pc:chgData name="Knud Tybirk - Food &amp; Bio Cluster" userId="dbf88eb8-f08f-4919-8291-4214910a1dfc" providerId="ADAL" clId="{85105361-AE06-4D7C-A84B-259ABD05087D}" dt="2024-01-04T12:49:11.417" v="138" actId="47"/>
        <pc:sldMkLst>
          <pc:docMk/>
          <pc:sldMk cId="3792052487" sldId="337"/>
        </pc:sldMkLst>
      </pc:sldChg>
      <pc:sldChg chg="del ord">
        <pc:chgData name="Knud Tybirk - Food &amp; Bio Cluster" userId="dbf88eb8-f08f-4919-8291-4214910a1dfc" providerId="ADAL" clId="{85105361-AE06-4D7C-A84B-259ABD05087D}" dt="2024-01-04T12:49:17.330" v="139" actId="47"/>
        <pc:sldMkLst>
          <pc:docMk/>
          <pc:sldMk cId="1474993731" sldId="357"/>
        </pc:sldMkLst>
      </pc:sldChg>
      <pc:sldChg chg="del">
        <pc:chgData name="Knud Tybirk - Food &amp; Bio Cluster" userId="dbf88eb8-f08f-4919-8291-4214910a1dfc" providerId="ADAL" clId="{85105361-AE06-4D7C-A84B-259ABD05087D}" dt="2024-01-04T12:43:24.871" v="58" actId="47"/>
        <pc:sldMkLst>
          <pc:docMk/>
          <pc:sldMk cId="2719147761" sldId="371"/>
        </pc:sldMkLst>
      </pc:sldChg>
      <pc:sldChg chg="modSp mod">
        <pc:chgData name="Knud Tybirk - Food &amp; Bio Cluster" userId="dbf88eb8-f08f-4919-8291-4214910a1dfc" providerId="ADAL" clId="{85105361-AE06-4D7C-A84B-259ABD05087D}" dt="2024-01-04T12:27:03.449" v="54" actId="14"/>
        <pc:sldMkLst>
          <pc:docMk/>
          <pc:sldMk cId="2866230906" sldId="373"/>
        </pc:sldMkLst>
      </pc:sldChg>
      <pc:sldChg chg="modSp mod">
        <pc:chgData name="Knud Tybirk - Food &amp; Bio Cluster" userId="dbf88eb8-f08f-4919-8291-4214910a1dfc" providerId="ADAL" clId="{85105361-AE06-4D7C-A84B-259ABD05087D}" dt="2024-01-04T13:01:54.471" v="410" actId="20577"/>
        <pc:sldMkLst>
          <pc:docMk/>
          <pc:sldMk cId="4285935350" sldId="502"/>
        </pc:sldMkLst>
      </pc:sldChg>
      <pc:sldChg chg="del">
        <pc:chgData name="Knud Tybirk - Food &amp; Bio Cluster" userId="dbf88eb8-f08f-4919-8291-4214910a1dfc" providerId="ADAL" clId="{85105361-AE06-4D7C-A84B-259ABD05087D}" dt="2024-01-04T12:48:16.196" v="129" actId="47"/>
        <pc:sldMkLst>
          <pc:docMk/>
          <pc:sldMk cId="1456422590" sldId="505"/>
        </pc:sldMkLst>
      </pc:sldChg>
      <pc:sldChg chg="del">
        <pc:chgData name="Knud Tybirk - Food &amp; Bio Cluster" userId="dbf88eb8-f08f-4919-8291-4214910a1dfc" providerId="ADAL" clId="{85105361-AE06-4D7C-A84B-259ABD05087D}" dt="2024-01-04T12:48:22.931" v="130" actId="2696"/>
        <pc:sldMkLst>
          <pc:docMk/>
          <pc:sldMk cId="226108817" sldId="506"/>
        </pc:sldMkLst>
      </pc:sldChg>
      <pc:sldChg chg="modSp add mod">
        <pc:chgData name="Knud Tybirk - Food &amp; Bio Cluster" userId="dbf88eb8-f08f-4919-8291-4214910a1dfc" providerId="ADAL" clId="{85105361-AE06-4D7C-A84B-259ABD05087D}" dt="2024-01-04T12:48:38.331" v="137" actId="20577"/>
        <pc:sldMkLst>
          <pc:docMk/>
          <pc:sldMk cId="3525453585" sldId="506"/>
        </pc:sldMkLst>
      </pc:sldChg>
      <pc:sldChg chg="modSp add mod">
        <pc:chgData name="Knud Tybirk - Food &amp; Bio Cluster" userId="dbf88eb8-f08f-4919-8291-4214910a1dfc" providerId="ADAL" clId="{85105361-AE06-4D7C-A84B-259ABD05087D}" dt="2024-01-04T13:02:29.047" v="412" actId="1076"/>
        <pc:sldMkLst>
          <pc:docMk/>
          <pc:sldMk cId="3314111763" sldId="507"/>
        </pc:sldMkLst>
      </pc:sldChg>
      <pc:sldChg chg="modSp new del mod">
        <pc:chgData name="Knud Tybirk - Food &amp; Bio Cluster" userId="dbf88eb8-f08f-4919-8291-4214910a1dfc" providerId="ADAL" clId="{85105361-AE06-4D7C-A84B-259ABD05087D}" dt="2024-01-04T12:44:51.293" v="79" actId="47"/>
        <pc:sldMkLst>
          <pc:docMk/>
          <pc:sldMk cId="3578315745" sldId="508"/>
        </pc:sldMkLst>
      </pc:sldChg>
      <pc:sldChg chg="modSp new mod">
        <pc:chgData name="Knud Tybirk - Food &amp; Bio Cluster" userId="dbf88eb8-f08f-4919-8291-4214910a1dfc" providerId="ADAL" clId="{85105361-AE06-4D7C-A84B-259ABD05087D}" dt="2024-01-04T12:45:22.420" v="110" actId="20577"/>
        <pc:sldMkLst>
          <pc:docMk/>
          <pc:sldMk cId="3907635619" sldId="508"/>
        </pc:sldMkLst>
      </pc:sldChg>
      <pc:sldChg chg="modSp add mod">
        <pc:chgData name="Knud Tybirk - Food &amp; Bio Cluster" userId="dbf88eb8-f08f-4919-8291-4214910a1dfc" providerId="ADAL" clId="{85105361-AE06-4D7C-A84B-259ABD05087D}" dt="2024-01-04T12:48:04.318" v="128" actId="20577"/>
        <pc:sldMkLst>
          <pc:docMk/>
          <pc:sldMk cId="2698650027" sldId="509"/>
        </pc:sldMkLst>
      </pc:sldChg>
      <pc:sldChg chg="addSp modSp new mod modClrScheme chgLayout">
        <pc:chgData name="Knud Tybirk - Food &amp; Bio Cluster" userId="dbf88eb8-f08f-4919-8291-4214910a1dfc" providerId="ADAL" clId="{85105361-AE06-4D7C-A84B-259ABD05087D}" dt="2024-01-04T12:51:12.333" v="169" actId="14100"/>
        <pc:sldMkLst>
          <pc:docMk/>
          <pc:sldMk cId="3419645140" sldId="510"/>
        </pc:sldMkLst>
      </pc:sldChg>
      <pc:sldChg chg="modSp add mod ord">
        <pc:chgData name="Knud Tybirk - Food &amp; Bio Cluster" userId="dbf88eb8-f08f-4919-8291-4214910a1dfc" providerId="ADAL" clId="{85105361-AE06-4D7C-A84B-259ABD05087D}" dt="2024-01-04T12:50:58.325" v="168" actId="20577"/>
        <pc:sldMkLst>
          <pc:docMk/>
          <pc:sldMk cId="3275344078" sldId="511"/>
        </pc:sldMkLst>
      </pc:sldChg>
      <pc:sldChg chg="addSp modSp new mod modClrScheme chgLayout">
        <pc:chgData name="Knud Tybirk - Food &amp; Bio Cluster" userId="dbf88eb8-f08f-4919-8291-4214910a1dfc" providerId="ADAL" clId="{85105361-AE06-4D7C-A84B-259ABD05087D}" dt="2024-01-04T12:54:27.047" v="208" actId="27636"/>
        <pc:sldMkLst>
          <pc:docMk/>
          <pc:sldMk cId="3753770992" sldId="512"/>
        </pc:sldMkLst>
      </pc:sldChg>
      <pc:sldChg chg="modSp add mod ord">
        <pc:chgData name="Knud Tybirk - Food &amp; Bio Cluster" userId="dbf88eb8-f08f-4919-8291-4214910a1dfc" providerId="ADAL" clId="{85105361-AE06-4D7C-A84B-259ABD05087D}" dt="2024-01-04T12:52:22.045" v="185" actId="20577"/>
        <pc:sldMkLst>
          <pc:docMk/>
          <pc:sldMk cId="1854404417" sldId="513"/>
        </pc:sldMkLst>
      </pc:sldChg>
      <pc:sldChg chg="addSp modSp new mod modClrScheme chgLayout">
        <pc:chgData name="Knud Tybirk - Food &amp; Bio Cluster" userId="dbf88eb8-f08f-4919-8291-4214910a1dfc" providerId="ADAL" clId="{85105361-AE06-4D7C-A84B-259ABD05087D}" dt="2024-01-04T12:53:47.686" v="205"/>
        <pc:sldMkLst>
          <pc:docMk/>
          <pc:sldMk cId="3368882390" sldId="514"/>
        </pc:sldMkLst>
      </pc:sldChg>
      <pc:sldChg chg="modSp add mod ord">
        <pc:chgData name="Knud Tybirk - Food &amp; Bio Cluster" userId="dbf88eb8-f08f-4919-8291-4214910a1dfc" providerId="ADAL" clId="{85105361-AE06-4D7C-A84B-259ABD05087D}" dt="2024-01-04T12:54:48.211" v="212" actId="20577"/>
        <pc:sldMkLst>
          <pc:docMk/>
          <pc:sldMk cId="3924221574" sldId="515"/>
        </pc:sldMkLst>
      </pc:sldChg>
      <pc:sldChg chg="modSp add mod ord">
        <pc:chgData name="Knud Tybirk - Food &amp; Bio Cluster" userId="dbf88eb8-f08f-4919-8291-4214910a1dfc" providerId="ADAL" clId="{85105361-AE06-4D7C-A84B-259ABD05087D}" dt="2024-01-04T12:59:43.157" v="392" actId="21"/>
        <pc:sldMkLst>
          <pc:docMk/>
          <pc:sldMk cId="4212905548" sldId="516"/>
        </pc:sldMkLst>
      </pc:sldChg>
      <pc:sldChg chg="addSp modSp add mod ord modClrScheme chgLayout">
        <pc:chgData name="Knud Tybirk - Food &amp; Bio Cluster" userId="dbf88eb8-f08f-4919-8291-4214910a1dfc" providerId="ADAL" clId="{85105361-AE06-4D7C-A84B-259ABD05087D}" dt="2024-01-04T13:04:05.596" v="417" actId="1076"/>
        <pc:sldMkLst>
          <pc:docMk/>
          <pc:sldMk cId="3379914305" sldId="517"/>
        </pc:sldMkLst>
      </pc:sldChg>
      <pc:sldMasterChg chg="modSldLayout">
        <pc:chgData name="Knud Tybirk - Food &amp; Bio Cluster" userId="dbf88eb8-f08f-4919-8291-4214910a1dfc" providerId="ADAL" clId="{85105361-AE06-4D7C-A84B-259ABD05087D}" dt="2024-01-04T12:25:19.520" v="31" actId="1076"/>
        <pc:sldMasterMkLst>
          <pc:docMk/>
          <pc:sldMasterMk cId="3214643012" sldId="2147483648"/>
        </pc:sldMasterMkLst>
        <pc:sldLayoutChg chg="addSp delSp modSp mod">
          <pc:chgData name="Knud Tybirk - Food &amp; Bio Cluster" userId="dbf88eb8-f08f-4919-8291-4214910a1dfc" providerId="ADAL" clId="{85105361-AE06-4D7C-A84B-259ABD05087D}" dt="2024-01-04T12:22:33.713" v="15" actId="1076"/>
          <pc:sldLayoutMkLst>
            <pc:docMk/>
            <pc:sldMasterMk cId="3214643012" sldId="2147483648"/>
            <pc:sldLayoutMk cId="956424642" sldId="2147483649"/>
          </pc:sldLayoutMkLst>
        </pc:sldLayoutChg>
        <pc:sldLayoutChg chg="modSp mod">
          <pc:chgData name="Knud Tybirk - Food &amp; Bio Cluster" userId="dbf88eb8-f08f-4919-8291-4214910a1dfc" providerId="ADAL" clId="{85105361-AE06-4D7C-A84B-259ABD05087D}" dt="2024-01-04T12:25:19.520" v="31" actId="1076"/>
          <pc:sldLayoutMkLst>
            <pc:docMk/>
            <pc:sldMasterMk cId="3214643012" sldId="2147483648"/>
            <pc:sldLayoutMk cId="4213763032" sldId="2147483660"/>
          </pc:sldLayoutMkLst>
        </pc:sldLayoutChg>
      </pc:sldMasterChg>
    </pc:docChg>
  </pc:docChgLst>
  <pc:docChgLst>
    <pc:chgData name="Knud Tybirk - Food &amp; Bio Cluster" userId="S::kt_foodbiocluster.dk#ext#@ciradfr.onmicrosoft.com::f3c73955-7bc1-40f6-9937-59104f3ba879" providerId="AD" clId="Web-{EE3FA3E5-828B-4737-A2F2-D1F57CC1DC0A}"/>
    <pc:docChg chg="addSld delSld">
      <pc:chgData name="Knud Tybirk - Food &amp; Bio Cluster" userId="S::kt_foodbiocluster.dk#ext#@ciradfr.onmicrosoft.com::f3c73955-7bc1-40f6-9937-59104f3ba879" providerId="AD" clId="Web-{EE3FA3E5-828B-4737-A2F2-D1F57CC1DC0A}" dt="2024-02-19T08:34:41.172" v="5"/>
      <pc:docMkLst>
        <pc:docMk/>
      </pc:docMkLst>
      <pc:sldChg chg="add">
        <pc:chgData name="Knud Tybirk - Food &amp; Bio Cluster" userId="S::kt_foodbiocluster.dk#ext#@ciradfr.onmicrosoft.com::f3c73955-7bc1-40f6-9937-59104f3ba879" providerId="AD" clId="Web-{EE3FA3E5-828B-4737-A2F2-D1F57CC1DC0A}" dt="2024-02-19T08:34:05.671" v="4"/>
        <pc:sldMkLst>
          <pc:docMk/>
          <pc:sldMk cId="1215067821" sldId="301"/>
        </pc:sldMkLst>
      </pc:sldChg>
      <pc:sldChg chg="add">
        <pc:chgData name="Knud Tybirk - Food &amp; Bio Cluster" userId="S::kt_foodbiocluster.dk#ext#@ciradfr.onmicrosoft.com::f3c73955-7bc1-40f6-9937-59104f3ba879" providerId="AD" clId="Web-{EE3FA3E5-828B-4737-A2F2-D1F57CC1DC0A}" dt="2024-02-19T08:34:03.531" v="1"/>
        <pc:sldMkLst>
          <pc:docMk/>
          <pc:sldMk cId="3909807662" sldId="326"/>
        </pc:sldMkLst>
      </pc:sldChg>
      <pc:sldChg chg="add">
        <pc:chgData name="Knud Tybirk - Food &amp; Bio Cluster" userId="S::kt_foodbiocluster.dk#ext#@ciradfr.onmicrosoft.com::f3c73955-7bc1-40f6-9937-59104f3ba879" providerId="AD" clId="Web-{EE3FA3E5-828B-4737-A2F2-D1F57CC1DC0A}" dt="2024-02-19T08:34:03.390" v="0"/>
        <pc:sldMkLst>
          <pc:docMk/>
          <pc:sldMk cId="2347690980" sldId="327"/>
        </pc:sldMkLst>
      </pc:sldChg>
      <pc:sldChg chg="del">
        <pc:chgData name="Knud Tybirk - Food &amp; Bio Cluster" userId="S::kt_foodbiocluster.dk#ext#@ciradfr.onmicrosoft.com::f3c73955-7bc1-40f6-9937-59104f3ba879" providerId="AD" clId="Web-{EE3FA3E5-828B-4737-A2F2-D1F57CC1DC0A}" dt="2024-02-19T08:34:41.172" v="5"/>
        <pc:sldMkLst>
          <pc:docMk/>
          <pc:sldMk cId="1854404417" sldId="513"/>
        </pc:sldMkLst>
      </pc:sldChg>
      <pc:sldChg chg="add">
        <pc:chgData name="Knud Tybirk - Food &amp; Bio Cluster" userId="S::kt_foodbiocluster.dk#ext#@ciradfr.onmicrosoft.com::f3c73955-7bc1-40f6-9937-59104f3ba879" providerId="AD" clId="Web-{EE3FA3E5-828B-4737-A2F2-D1F57CC1DC0A}" dt="2024-02-19T08:34:03.796" v="2"/>
        <pc:sldMkLst>
          <pc:docMk/>
          <pc:sldMk cId="3733264017" sldId="520"/>
        </pc:sldMkLst>
      </pc:sldChg>
      <pc:sldChg chg="add">
        <pc:chgData name="Knud Tybirk - Food &amp; Bio Cluster" userId="S::kt_foodbiocluster.dk#ext#@ciradfr.onmicrosoft.com::f3c73955-7bc1-40f6-9937-59104f3ba879" providerId="AD" clId="Web-{EE3FA3E5-828B-4737-A2F2-D1F57CC1DC0A}" dt="2024-02-19T08:34:05.203" v="3"/>
        <pc:sldMkLst>
          <pc:docMk/>
          <pc:sldMk cId="1894836128" sldId="521"/>
        </pc:sldMkLst>
      </pc:sldChg>
    </pc:docChg>
  </pc:docChgLst>
  <pc:docChgLst>
    <pc:chgData name="Knud Tybirk - Food &amp; Bio Cluster" userId="S::kt_foodbiocluster.dk#ext#@ciradfr.onmicrosoft.com::f3c73955-7bc1-40f6-9937-59104f3ba879" providerId="AD" clId="Web-{A699676A-F6D0-46DB-8E12-4339103331B7}"/>
    <pc:docChg chg="addSld">
      <pc:chgData name="Knud Tybirk - Food &amp; Bio Cluster" userId="S::kt_foodbiocluster.dk#ext#@ciradfr.onmicrosoft.com::f3c73955-7bc1-40f6-9937-59104f3ba879" providerId="AD" clId="Web-{A699676A-F6D0-46DB-8E12-4339103331B7}" dt="2024-02-19T08:40:09.262" v="3"/>
      <pc:docMkLst>
        <pc:docMk/>
      </pc:docMkLst>
      <pc:sldChg chg="add">
        <pc:chgData name="Knud Tybirk - Food &amp; Bio Cluster" userId="S::kt_foodbiocluster.dk#ext#@ciradfr.onmicrosoft.com::f3c73955-7bc1-40f6-9937-59104f3ba879" providerId="AD" clId="Web-{A699676A-F6D0-46DB-8E12-4339103331B7}" dt="2024-02-19T08:40:08.825" v="2"/>
        <pc:sldMkLst>
          <pc:docMk/>
          <pc:sldMk cId="1624431020" sldId="282"/>
        </pc:sldMkLst>
      </pc:sldChg>
      <pc:sldChg chg="add">
        <pc:chgData name="Knud Tybirk - Food &amp; Bio Cluster" userId="S::kt_foodbiocluster.dk#ext#@ciradfr.onmicrosoft.com::f3c73955-7bc1-40f6-9937-59104f3ba879" providerId="AD" clId="Web-{A699676A-F6D0-46DB-8E12-4339103331B7}" dt="2024-02-19T08:40:08.247" v="0"/>
        <pc:sldMkLst>
          <pc:docMk/>
          <pc:sldMk cId="2855306279" sldId="312"/>
        </pc:sldMkLst>
      </pc:sldChg>
      <pc:sldChg chg="add">
        <pc:chgData name="Knud Tybirk - Food &amp; Bio Cluster" userId="S::kt_foodbiocluster.dk#ext#@ciradfr.onmicrosoft.com::f3c73955-7bc1-40f6-9937-59104f3ba879" providerId="AD" clId="Web-{A699676A-F6D0-46DB-8E12-4339103331B7}" dt="2024-02-19T08:40:08.481" v="1"/>
        <pc:sldMkLst>
          <pc:docMk/>
          <pc:sldMk cId="1088292400" sldId="522"/>
        </pc:sldMkLst>
      </pc:sldChg>
      <pc:sldChg chg="add">
        <pc:chgData name="Knud Tybirk - Food &amp; Bio Cluster" userId="S::kt_foodbiocluster.dk#ext#@ciradfr.onmicrosoft.com::f3c73955-7bc1-40f6-9937-59104f3ba879" providerId="AD" clId="Web-{A699676A-F6D0-46DB-8E12-4339103331B7}" dt="2024-02-19T08:40:09.262" v="3"/>
        <pc:sldMkLst>
          <pc:docMk/>
          <pc:sldMk cId="2065405392" sldId="523"/>
        </pc:sldMkLst>
      </pc:sldChg>
    </pc:docChg>
  </pc:docChgLst>
  <pc:docChgLst>
    <pc:chgData name="Knud Tybirk - Food &amp; Bio Cluster" userId="S::kt_foodbiocluster.dk#ext#@ciradfr.onmicrosoft.com::f3c73955-7bc1-40f6-9937-59104f3ba879" providerId="AD" clId="Web-{A530E741-B02A-4E49-BF38-F87FF2BA96B0}"/>
    <pc:docChg chg="addSld">
      <pc:chgData name="Knud Tybirk - Food &amp; Bio Cluster" userId="S::kt_foodbiocluster.dk#ext#@ciradfr.onmicrosoft.com::f3c73955-7bc1-40f6-9937-59104f3ba879" providerId="AD" clId="Web-{A530E741-B02A-4E49-BF38-F87FF2BA96B0}" dt="2024-02-19T08:18:27.989" v="5"/>
      <pc:docMkLst>
        <pc:docMk/>
      </pc:docMkLst>
      <pc:sldChg chg="add">
        <pc:chgData name="Knud Tybirk - Food &amp; Bio Cluster" userId="S::kt_foodbiocluster.dk#ext#@ciradfr.onmicrosoft.com::f3c73955-7bc1-40f6-9937-59104f3ba879" providerId="AD" clId="Web-{A530E741-B02A-4E49-BF38-F87FF2BA96B0}" dt="2024-02-19T08:18:26.630" v="0"/>
        <pc:sldMkLst>
          <pc:docMk/>
          <pc:sldMk cId="1063130416" sldId="305"/>
        </pc:sldMkLst>
      </pc:sldChg>
      <pc:sldChg chg="add">
        <pc:chgData name="Knud Tybirk - Food &amp; Bio Cluster" userId="S::kt_foodbiocluster.dk#ext#@ciradfr.onmicrosoft.com::f3c73955-7bc1-40f6-9937-59104f3ba879" providerId="AD" clId="Web-{A530E741-B02A-4E49-BF38-F87FF2BA96B0}" dt="2024-02-19T08:18:26.989" v="2"/>
        <pc:sldMkLst>
          <pc:docMk/>
          <pc:sldMk cId="39084837" sldId="308"/>
        </pc:sldMkLst>
      </pc:sldChg>
      <pc:sldChg chg="add">
        <pc:chgData name="Knud Tybirk - Food &amp; Bio Cluster" userId="S::kt_foodbiocluster.dk#ext#@ciradfr.onmicrosoft.com::f3c73955-7bc1-40f6-9937-59104f3ba879" providerId="AD" clId="Web-{A530E741-B02A-4E49-BF38-F87FF2BA96B0}" dt="2024-02-19T08:18:27.849" v="4"/>
        <pc:sldMkLst>
          <pc:docMk/>
          <pc:sldMk cId="3179683400" sldId="323"/>
        </pc:sldMkLst>
      </pc:sldChg>
      <pc:sldChg chg="add">
        <pc:chgData name="Knud Tybirk - Food &amp; Bio Cluster" userId="S::kt_foodbiocluster.dk#ext#@ciradfr.onmicrosoft.com::f3c73955-7bc1-40f6-9937-59104f3ba879" providerId="AD" clId="Web-{A530E741-B02A-4E49-BF38-F87FF2BA96B0}" dt="2024-02-19T08:18:27.364" v="3"/>
        <pc:sldMkLst>
          <pc:docMk/>
          <pc:sldMk cId="1745570982" sldId="324"/>
        </pc:sldMkLst>
      </pc:sldChg>
      <pc:sldChg chg="add">
        <pc:chgData name="Knud Tybirk - Food &amp; Bio Cluster" userId="S::kt_foodbiocluster.dk#ext#@ciradfr.onmicrosoft.com::f3c73955-7bc1-40f6-9937-59104f3ba879" providerId="AD" clId="Web-{A530E741-B02A-4E49-BF38-F87FF2BA96B0}" dt="2024-02-19T08:18:27.989" v="5"/>
        <pc:sldMkLst>
          <pc:docMk/>
          <pc:sldMk cId="2828006902" sldId="325"/>
        </pc:sldMkLst>
      </pc:sldChg>
      <pc:sldChg chg="add">
        <pc:chgData name="Knud Tybirk - Food &amp; Bio Cluster" userId="S::kt_foodbiocluster.dk#ext#@ciradfr.onmicrosoft.com::f3c73955-7bc1-40f6-9937-59104f3ba879" providerId="AD" clId="Web-{A530E741-B02A-4E49-BF38-F87FF2BA96B0}" dt="2024-02-19T08:18:26.880" v="1"/>
        <pc:sldMkLst>
          <pc:docMk/>
          <pc:sldMk cId="3940481758" sldId="330"/>
        </pc:sldMkLst>
      </pc:sldChg>
    </pc:docChg>
  </pc:docChgLst>
  <pc:docChgLst>
    <pc:chgData name="Dimitris Kaprinis" userId="S::dkaprinis@draxis.gr::81037f2e-5ea1-48e4-b44a-25573ee9112c" providerId="AD" clId="Web-{FC6256F6-5377-BCFF-B4B6-04382C39C77A}"/>
    <pc:docChg chg="modSld">
      <pc:chgData name="Dimitris Kaprinis" userId="S::dkaprinis@draxis.gr::81037f2e-5ea1-48e4-b44a-25573ee9112c" providerId="AD" clId="Web-{FC6256F6-5377-BCFF-B4B6-04382C39C77A}" dt="2025-01-17T12:40:32.620" v="3" actId="1076"/>
      <pc:docMkLst>
        <pc:docMk/>
      </pc:docMkLst>
      <pc:sldChg chg="modSp">
        <pc:chgData name="Dimitris Kaprinis" userId="S::dkaprinis@draxis.gr::81037f2e-5ea1-48e4-b44a-25573ee9112c" providerId="AD" clId="Web-{FC6256F6-5377-BCFF-B4B6-04382C39C77A}" dt="2025-01-17T12:40:32.620" v="3" actId="1076"/>
        <pc:sldMkLst>
          <pc:docMk/>
          <pc:sldMk cId="2341067448" sldId="503"/>
        </pc:sldMkLst>
        <pc:spChg chg="mod">
          <ac:chgData name="Dimitris Kaprinis" userId="S::dkaprinis@draxis.gr::81037f2e-5ea1-48e4-b44a-25573ee9112c" providerId="AD" clId="Web-{FC6256F6-5377-BCFF-B4B6-04382C39C77A}" dt="2025-01-17T12:40:32.620" v="3" actId="1076"/>
          <ac:spMkLst>
            <pc:docMk/>
            <pc:sldMk cId="2341067448" sldId="503"/>
            <ac:spMk id="3" creationId="{24C27B53-305F-0C6F-E4F6-E8B4FA098FC2}"/>
          </ac:spMkLst>
        </pc:spChg>
        <pc:spChg chg="mod">
          <ac:chgData name="Dimitris Kaprinis" userId="S::dkaprinis@draxis.gr::81037f2e-5ea1-48e4-b44a-25573ee9112c" providerId="AD" clId="Web-{FC6256F6-5377-BCFF-B4B6-04382C39C77A}" dt="2025-01-17T12:40:18.276" v="1" actId="1076"/>
          <ac:spMkLst>
            <pc:docMk/>
            <pc:sldMk cId="2341067448" sldId="503"/>
            <ac:spMk id="4" creationId="{697FB999-F9C6-BD5B-4964-472EFFB1D0EB}"/>
          </ac:spMkLst>
        </pc:spChg>
        <pc:spChg chg="mod">
          <ac:chgData name="Dimitris Kaprinis" userId="S::dkaprinis@draxis.gr::81037f2e-5ea1-48e4-b44a-25573ee9112c" providerId="AD" clId="Web-{FC6256F6-5377-BCFF-B4B6-04382C39C77A}" dt="2025-01-17T12:40:18.292" v="2" actId="1076"/>
          <ac:spMkLst>
            <pc:docMk/>
            <pc:sldMk cId="2341067448" sldId="503"/>
            <ac:spMk id="5" creationId="{1D0F8339-A624-674B-A03F-C4B567BD94BC}"/>
          </ac:spMkLst>
        </pc:spChg>
      </pc:sldChg>
    </pc:docChg>
  </pc:docChgLst>
  <pc:docChgLst>
    <pc:chgData name="stylpnopoulou" userId="S::stylpnopoulou_qplan-intl.gr#ext#@ciradfr.onmicrosoft.com::4512efb4-3f19-468c-8072-d6971bd311c2" providerId="AD" clId="Web-{A54FF6E8-EF7F-77B9-825D-2C0499ED6072}"/>
    <pc:docChg chg="addSld modSld">
      <pc:chgData name="stylpnopoulou" userId="S::stylpnopoulou_qplan-intl.gr#ext#@ciradfr.onmicrosoft.com::4512efb4-3f19-468c-8072-d6971bd311c2" providerId="AD" clId="Web-{A54FF6E8-EF7F-77B9-825D-2C0499ED6072}" dt="2024-01-19T10:47:59.456" v="30"/>
      <pc:docMkLst>
        <pc:docMk/>
      </pc:docMkLst>
      <pc:sldChg chg="modSp add">
        <pc:chgData name="stylpnopoulou" userId="S::stylpnopoulou_qplan-intl.gr#ext#@ciradfr.onmicrosoft.com::4512efb4-3f19-468c-8072-d6971bd311c2" providerId="AD" clId="Web-{A54FF6E8-EF7F-77B9-825D-2C0499ED6072}" dt="2024-01-19T10:47:59.456" v="30"/>
        <pc:sldMkLst>
          <pc:docMk/>
          <pc:sldMk cId="3333598535" sldId="335"/>
        </pc:sldMkLst>
      </pc:sldChg>
      <pc:sldChg chg="modSp add">
        <pc:chgData name="stylpnopoulou" userId="S::stylpnopoulou_qplan-intl.gr#ext#@ciradfr.onmicrosoft.com::4512efb4-3f19-468c-8072-d6971bd311c2" providerId="AD" clId="Web-{A54FF6E8-EF7F-77B9-825D-2C0499ED6072}" dt="2024-01-19T10:47:52.705" v="29"/>
        <pc:sldMkLst>
          <pc:docMk/>
          <pc:sldMk cId="1026623984" sldId="336"/>
        </pc:sldMkLst>
      </pc:sldChg>
    </pc:docChg>
  </pc:docChgLst>
  <pc:docChgLst>
    <pc:chgData name="Giorgos Lanaras" userId="931a17a5-1d5b-4b77-849d-0f7fac69e7a1" providerId="ADAL" clId="{1A8172BF-F17F-45F6-8ABB-618C1823FCA4}"/>
    <pc:docChg chg="undo redo custSel addSld delSld modSld">
      <pc:chgData name="Giorgos Lanaras" userId="931a17a5-1d5b-4b77-849d-0f7fac69e7a1" providerId="ADAL" clId="{1A8172BF-F17F-45F6-8ABB-618C1823FCA4}" dt="2025-01-28T18:40:21.071" v="11978" actId="20577"/>
      <pc:docMkLst>
        <pc:docMk/>
      </pc:docMkLst>
      <pc:sldChg chg="addSp modSp mod">
        <pc:chgData name="Giorgos Lanaras" userId="931a17a5-1d5b-4b77-849d-0f7fac69e7a1" providerId="ADAL" clId="{1A8172BF-F17F-45F6-8ABB-618C1823FCA4}" dt="2025-01-23T12:12:33.368" v="5688" actId="1076"/>
        <pc:sldMkLst>
          <pc:docMk/>
          <pc:sldMk cId="4285935350" sldId="502"/>
        </pc:sldMkLst>
        <pc:spChg chg="mod">
          <ac:chgData name="Giorgos Lanaras" userId="931a17a5-1d5b-4b77-849d-0f7fac69e7a1" providerId="ADAL" clId="{1A8172BF-F17F-45F6-8ABB-618C1823FCA4}" dt="2025-01-23T07:42:07.869" v="621" actId="27636"/>
          <ac:spMkLst>
            <pc:docMk/>
            <pc:sldMk cId="4285935350" sldId="502"/>
            <ac:spMk id="2" creationId="{88EE9046-1C69-4DEC-B396-FEC6275F2CA0}"/>
          </ac:spMkLst>
        </pc:spChg>
        <pc:spChg chg="mod">
          <ac:chgData name="Giorgos Lanaras" userId="931a17a5-1d5b-4b77-849d-0f7fac69e7a1" providerId="ADAL" clId="{1A8172BF-F17F-45F6-8ABB-618C1823FCA4}" dt="2025-01-23T07:40:39.575" v="619" actId="20577"/>
          <ac:spMkLst>
            <pc:docMk/>
            <pc:sldMk cId="4285935350" sldId="502"/>
            <ac:spMk id="3" creationId="{E4721A70-2AD2-4AC0-8C58-49B3E4009A6A}"/>
          </ac:spMkLst>
        </pc:spChg>
        <pc:picChg chg="add mod">
          <ac:chgData name="Giorgos Lanaras" userId="931a17a5-1d5b-4b77-849d-0f7fac69e7a1" providerId="ADAL" clId="{1A8172BF-F17F-45F6-8ABB-618C1823FCA4}" dt="2025-01-23T12:12:33.368" v="5688" actId="1076"/>
          <ac:picMkLst>
            <pc:docMk/>
            <pc:sldMk cId="4285935350" sldId="502"/>
            <ac:picMk id="6" creationId="{22EDF32F-4F45-DF69-51D4-F3ECD0373F4E}"/>
          </ac:picMkLst>
        </pc:picChg>
      </pc:sldChg>
      <pc:sldChg chg="modSp del mod">
        <pc:chgData name="Giorgos Lanaras" userId="931a17a5-1d5b-4b77-849d-0f7fac69e7a1" providerId="ADAL" clId="{1A8172BF-F17F-45F6-8ABB-618C1823FCA4}" dt="2025-01-28T18:17:03.983" v="11050" actId="47"/>
        <pc:sldMkLst>
          <pc:docMk/>
          <pc:sldMk cId="2341067448" sldId="503"/>
        </pc:sldMkLst>
        <pc:spChg chg="mod">
          <ac:chgData name="Giorgos Lanaras" userId="931a17a5-1d5b-4b77-849d-0f7fac69e7a1" providerId="ADAL" clId="{1A8172BF-F17F-45F6-8ABB-618C1823FCA4}" dt="2025-01-28T18:04:47.778" v="10279" actId="1076"/>
          <ac:spMkLst>
            <pc:docMk/>
            <pc:sldMk cId="2341067448" sldId="503"/>
            <ac:spMk id="5" creationId="{1D0F8339-A624-674B-A03F-C4B567BD94BC}"/>
          </ac:spMkLst>
        </pc:spChg>
      </pc:sldChg>
      <pc:sldChg chg="addSp delSp modSp mod">
        <pc:chgData name="Giorgos Lanaras" userId="931a17a5-1d5b-4b77-849d-0f7fac69e7a1" providerId="ADAL" clId="{1A8172BF-F17F-45F6-8ABB-618C1823FCA4}" dt="2025-01-28T18:40:21.071" v="11978" actId="20577"/>
        <pc:sldMkLst>
          <pc:docMk/>
          <pc:sldMk cId="106572142" sldId="504"/>
        </pc:sldMkLst>
        <pc:spChg chg="del">
          <ac:chgData name="Giorgos Lanaras" userId="931a17a5-1d5b-4b77-849d-0f7fac69e7a1" providerId="ADAL" clId="{1A8172BF-F17F-45F6-8ABB-618C1823FCA4}" dt="2025-01-28T18:26:13.151" v="11410" actId="478"/>
          <ac:spMkLst>
            <pc:docMk/>
            <pc:sldMk cId="106572142" sldId="504"/>
            <ac:spMk id="2" creationId="{16E3A40D-8C2E-FEBA-EF7C-ADC4A9507689}"/>
          </ac:spMkLst>
        </pc:spChg>
        <pc:spChg chg="del mod">
          <ac:chgData name="Giorgos Lanaras" userId="931a17a5-1d5b-4b77-849d-0f7fac69e7a1" providerId="ADAL" clId="{1A8172BF-F17F-45F6-8ABB-618C1823FCA4}" dt="2025-01-28T18:26:30.833" v="11412" actId="478"/>
          <ac:spMkLst>
            <pc:docMk/>
            <pc:sldMk cId="106572142" sldId="504"/>
            <ac:spMk id="3" creationId="{653979A1-D178-6822-273B-C9A33F8FC88C}"/>
          </ac:spMkLst>
        </pc:spChg>
        <pc:spChg chg="add del mod">
          <ac:chgData name="Giorgos Lanaras" userId="931a17a5-1d5b-4b77-849d-0f7fac69e7a1" providerId="ADAL" clId="{1A8172BF-F17F-45F6-8ABB-618C1823FCA4}" dt="2025-01-28T18:26:35.382" v="11414" actId="478"/>
          <ac:spMkLst>
            <pc:docMk/>
            <pc:sldMk cId="106572142" sldId="504"/>
            <ac:spMk id="5" creationId="{ACC9DD93-A9AF-B374-B5A3-21F99879809F}"/>
          </ac:spMkLst>
        </pc:spChg>
        <pc:spChg chg="add mod">
          <ac:chgData name="Giorgos Lanaras" userId="931a17a5-1d5b-4b77-849d-0f7fac69e7a1" providerId="ADAL" clId="{1A8172BF-F17F-45F6-8ABB-618C1823FCA4}" dt="2025-01-28T18:26:37.269" v="11415" actId="20577"/>
          <ac:spMkLst>
            <pc:docMk/>
            <pc:sldMk cId="106572142" sldId="504"/>
            <ac:spMk id="6" creationId="{A4FFBD21-8245-6CDE-7001-CA3FC0A2FA26}"/>
          </ac:spMkLst>
        </pc:spChg>
        <pc:graphicFrameChg chg="mod">
          <ac:chgData name="Giorgos Lanaras" userId="931a17a5-1d5b-4b77-849d-0f7fac69e7a1" providerId="ADAL" clId="{1A8172BF-F17F-45F6-8ABB-618C1823FCA4}" dt="2025-01-28T18:40:21.071" v="11978" actId="20577"/>
          <ac:graphicFrameMkLst>
            <pc:docMk/>
            <pc:sldMk cId="106572142" sldId="504"/>
            <ac:graphicFrameMk id="9" creationId="{52A3710A-68A1-AE56-8E5B-9C09A3F6E283}"/>
          </ac:graphicFrameMkLst>
        </pc:graphicFrameChg>
      </pc:sldChg>
      <pc:sldChg chg="del">
        <pc:chgData name="Giorgos Lanaras" userId="931a17a5-1d5b-4b77-849d-0f7fac69e7a1" providerId="ADAL" clId="{1A8172BF-F17F-45F6-8ABB-618C1823FCA4}" dt="2025-01-28T18:18:16.165" v="11060" actId="2696"/>
        <pc:sldMkLst>
          <pc:docMk/>
          <pc:sldMk cId="1367378158" sldId="504"/>
        </pc:sldMkLst>
      </pc:sldChg>
      <pc:sldChg chg="addSp modSp add del mod">
        <pc:chgData name="Giorgos Lanaras" userId="931a17a5-1d5b-4b77-849d-0f7fac69e7a1" providerId="ADAL" clId="{1A8172BF-F17F-45F6-8ABB-618C1823FCA4}" dt="2025-01-28T18:26:01.025" v="11409" actId="2696"/>
        <pc:sldMkLst>
          <pc:docMk/>
          <pc:sldMk cId="2508858965" sldId="504"/>
        </pc:sldMkLst>
        <pc:spChg chg="add mod">
          <ac:chgData name="Giorgos Lanaras" userId="931a17a5-1d5b-4b77-849d-0f7fac69e7a1" providerId="ADAL" clId="{1A8172BF-F17F-45F6-8ABB-618C1823FCA4}" dt="2025-01-28T18:18:53.821" v="11062" actId="20577"/>
          <ac:spMkLst>
            <pc:docMk/>
            <pc:sldMk cId="2508858965" sldId="504"/>
            <ac:spMk id="3" creationId="{653979A1-D178-6822-273B-C9A33F8FC88C}"/>
          </ac:spMkLst>
        </pc:spChg>
      </pc:sldChg>
      <pc:sldChg chg="addSp delSp modSp mod">
        <pc:chgData name="Giorgos Lanaras" userId="931a17a5-1d5b-4b77-849d-0f7fac69e7a1" providerId="ADAL" clId="{1A8172BF-F17F-45F6-8ABB-618C1823FCA4}" dt="2025-01-28T18:40:02.166" v="11961" actId="20577"/>
        <pc:sldMkLst>
          <pc:docMk/>
          <pc:sldMk cId="3514926684" sldId="505"/>
        </pc:sldMkLst>
        <pc:spChg chg="del">
          <ac:chgData name="Giorgos Lanaras" userId="931a17a5-1d5b-4b77-849d-0f7fac69e7a1" providerId="ADAL" clId="{1A8172BF-F17F-45F6-8ABB-618C1823FCA4}" dt="2025-01-28T18:17:59.215" v="11058" actId="478"/>
          <ac:spMkLst>
            <pc:docMk/>
            <pc:sldMk cId="3514926684" sldId="505"/>
            <ac:spMk id="2" creationId="{652AE2B4-27A9-1E78-99BD-308A6C3BDF42}"/>
          </ac:spMkLst>
        </pc:spChg>
        <pc:spChg chg="add mod">
          <ac:chgData name="Giorgos Lanaras" userId="931a17a5-1d5b-4b77-849d-0f7fac69e7a1" providerId="ADAL" clId="{1A8172BF-F17F-45F6-8ABB-618C1823FCA4}" dt="2025-01-28T18:19:10.651" v="11063" actId="20577"/>
          <ac:spMkLst>
            <pc:docMk/>
            <pc:sldMk cId="3514926684" sldId="505"/>
            <ac:spMk id="4" creationId="{E0ECCFE6-9C9B-F96C-D1AF-EE70644608AE}"/>
          </ac:spMkLst>
        </pc:spChg>
        <pc:spChg chg="add del mod">
          <ac:chgData name="Giorgos Lanaras" userId="931a17a5-1d5b-4b77-849d-0f7fac69e7a1" providerId="ADAL" clId="{1A8172BF-F17F-45F6-8ABB-618C1823FCA4}" dt="2025-01-28T18:18:06.777" v="11059" actId="478"/>
          <ac:spMkLst>
            <pc:docMk/>
            <pc:sldMk cId="3514926684" sldId="505"/>
            <ac:spMk id="6" creationId="{4CABEF4A-C603-FE77-4BB6-9BD153D52EC4}"/>
          </ac:spMkLst>
        </pc:spChg>
        <pc:graphicFrameChg chg="mod">
          <ac:chgData name="Giorgos Lanaras" userId="931a17a5-1d5b-4b77-849d-0f7fac69e7a1" providerId="ADAL" clId="{1A8172BF-F17F-45F6-8ABB-618C1823FCA4}" dt="2025-01-28T18:40:02.166" v="11961" actId="20577"/>
          <ac:graphicFrameMkLst>
            <pc:docMk/>
            <pc:sldMk cId="3514926684" sldId="505"/>
            <ac:graphicFrameMk id="3" creationId="{24FEA378-1617-1809-165D-926785CBDCDC}"/>
          </ac:graphicFrameMkLst>
        </pc:graphicFrameChg>
      </pc:sldChg>
      <pc:sldChg chg="del">
        <pc:chgData name="Giorgos Lanaras" userId="931a17a5-1d5b-4b77-849d-0f7fac69e7a1" providerId="ADAL" clId="{1A8172BF-F17F-45F6-8ABB-618C1823FCA4}" dt="2025-01-28T18:17:31.094" v="11053" actId="2696"/>
        <pc:sldMkLst>
          <pc:docMk/>
          <pc:sldMk cId="3726466173" sldId="505"/>
        </pc:sldMkLst>
      </pc:sldChg>
      <pc:sldChg chg="del">
        <pc:chgData name="Giorgos Lanaras" userId="931a17a5-1d5b-4b77-849d-0f7fac69e7a1" providerId="ADAL" clId="{1A8172BF-F17F-45F6-8ABB-618C1823FCA4}" dt="2025-01-28T18:17:27.454" v="11052" actId="47"/>
        <pc:sldMkLst>
          <pc:docMk/>
          <pc:sldMk cId="2201481218" sldId="506"/>
        </pc:sldMkLst>
      </pc:sldChg>
      <pc:sldChg chg="del">
        <pc:chgData name="Giorgos Lanaras" userId="931a17a5-1d5b-4b77-849d-0f7fac69e7a1" providerId="ADAL" clId="{1A8172BF-F17F-45F6-8ABB-618C1823FCA4}" dt="2025-01-28T18:11:23.972" v="10611" actId="47"/>
        <pc:sldMkLst>
          <pc:docMk/>
          <pc:sldMk cId="4293386401" sldId="507"/>
        </pc:sldMkLst>
      </pc:sldChg>
      <pc:sldChg chg="del">
        <pc:chgData name="Giorgos Lanaras" userId="931a17a5-1d5b-4b77-849d-0f7fac69e7a1" providerId="ADAL" clId="{1A8172BF-F17F-45F6-8ABB-618C1823FCA4}" dt="2025-01-28T18:24:30.771" v="11377" actId="47"/>
        <pc:sldMkLst>
          <pc:docMk/>
          <pc:sldMk cId="3263490829" sldId="531"/>
        </pc:sldMkLst>
      </pc:sldChg>
      <pc:sldChg chg="del">
        <pc:chgData name="Giorgos Lanaras" userId="931a17a5-1d5b-4b77-849d-0f7fac69e7a1" providerId="ADAL" clId="{1A8172BF-F17F-45F6-8ABB-618C1823FCA4}" dt="2025-01-28T18:24:30.771" v="11377" actId="47"/>
        <pc:sldMkLst>
          <pc:docMk/>
          <pc:sldMk cId="2348795176" sldId="532"/>
        </pc:sldMkLst>
      </pc:sldChg>
      <pc:sldChg chg="addSp delSp modSp new mod modAnim">
        <pc:chgData name="Giorgos Lanaras" userId="931a17a5-1d5b-4b77-849d-0f7fac69e7a1" providerId="ADAL" clId="{1A8172BF-F17F-45F6-8ABB-618C1823FCA4}" dt="2025-01-28T18:10:56.747" v="10610" actId="113"/>
        <pc:sldMkLst>
          <pc:docMk/>
          <pc:sldMk cId="3874117550" sldId="533"/>
        </pc:sldMkLst>
        <pc:spChg chg="mod">
          <ac:chgData name="Giorgos Lanaras" userId="931a17a5-1d5b-4b77-849d-0f7fac69e7a1" providerId="ADAL" clId="{1A8172BF-F17F-45F6-8ABB-618C1823FCA4}" dt="2025-01-23T07:34:40.125" v="372" actId="1076"/>
          <ac:spMkLst>
            <pc:docMk/>
            <pc:sldMk cId="3874117550" sldId="533"/>
            <ac:spMk id="2" creationId="{9C0A88EE-8D01-07B3-DB95-8BCB81377E07}"/>
          </ac:spMkLst>
        </pc:spChg>
        <pc:spChg chg="mod">
          <ac:chgData name="Giorgos Lanaras" userId="931a17a5-1d5b-4b77-849d-0f7fac69e7a1" providerId="ADAL" clId="{1A8172BF-F17F-45F6-8ABB-618C1823FCA4}" dt="2025-01-28T18:10:47.804" v="10609" actId="113"/>
          <ac:spMkLst>
            <pc:docMk/>
            <pc:sldMk cId="3874117550" sldId="533"/>
            <ac:spMk id="3" creationId="{D8107A01-B45C-FA54-D356-E7A72FD25D79}"/>
          </ac:spMkLst>
        </pc:spChg>
        <pc:spChg chg="add del mod">
          <ac:chgData name="Giorgos Lanaras" userId="931a17a5-1d5b-4b77-849d-0f7fac69e7a1" providerId="ADAL" clId="{1A8172BF-F17F-45F6-8ABB-618C1823FCA4}" dt="2025-01-23T08:03:52.003" v="1014" actId="478"/>
          <ac:spMkLst>
            <pc:docMk/>
            <pc:sldMk cId="3874117550" sldId="533"/>
            <ac:spMk id="5" creationId="{1DF4D6C8-23E3-32AA-FC6F-1DE7ADF4FFF8}"/>
          </ac:spMkLst>
        </pc:spChg>
        <pc:spChg chg="add del mod">
          <ac:chgData name="Giorgos Lanaras" userId="931a17a5-1d5b-4b77-849d-0f7fac69e7a1" providerId="ADAL" clId="{1A8172BF-F17F-45F6-8ABB-618C1823FCA4}" dt="2025-01-28T18:01:22.833" v="10017" actId="478"/>
          <ac:spMkLst>
            <pc:docMk/>
            <pc:sldMk cId="3874117550" sldId="533"/>
            <ac:spMk id="12" creationId="{E53BF5BE-4ACB-7FFB-19C4-CBB49A5C9961}"/>
          </ac:spMkLst>
        </pc:spChg>
        <pc:spChg chg="add del mod">
          <ac:chgData name="Giorgos Lanaras" userId="931a17a5-1d5b-4b77-849d-0f7fac69e7a1" providerId="ADAL" clId="{1A8172BF-F17F-45F6-8ABB-618C1823FCA4}" dt="2025-01-28T18:01:22.833" v="10017" actId="478"/>
          <ac:spMkLst>
            <pc:docMk/>
            <pc:sldMk cId="3874117550" sldId="533"/>
            <ac:spMk id="13" creationId="{A3DF9B58-74A4-5FF3-A429-4E8C6FF3CDA4}"/>
          </ac:spMkLst>
        </pc:spChg>
        <pc:spChg chg="add del mod">
          <ac:chgData name="Giorgos Lanaras" userId="931a17a5-1d5b-4b77-849d-0f7fac69e7a1" providerId="ADAL" clId="{1A8172BF-F17F-45F6-8ABB-618C1823FCA4}" dt="2025-01-28T18:01:22.833" v="10017" actId="478"/>
          <ac:spMkLst>
            <pc:docMk/>
            <pc:sldMk cId="3874117550" sldId="533"/>
            <ac:spMk id="14" creationId="{5F6CFE8F-AB5B-CC8C-E01B-40AD0556A5CC}"/>
          </ac:spMkLst>
        </pc:spChg>
        <pc:spChg chg="add mod">
          <ac:chgData name="Giorgos Lanaras" userId="931a17a5-1d5b-4b77-849d-0f7fac69e7a1" providerId="ADAL" clId="{1A8172BF-F17F-45F6-8ABB-618C1823FCA4}" dt="2025-01-28T18:10:56.747" v="10610" actId="113"/>
          <ac:spMkLst>
            <pc:docMk/>
            <pc:sldMk cId="3874117550" sldId="533"/>
            <ac:spMk id="16" creationId="{5C37A18C-A9F6-2878-B2AD-78618D680884}"/>
          </ac:spMkLst>
        </pc:spChg>
        <pc:picChg chg="add del mod">
          <ac:chgData name="Giorgos Lanaras" userId="931a17a5-1d5b-4b77-849d-0f7fac69e7a1" providerId="ADAL" clId="{1A8172BF-F17F-45F6-8ABB-618C1823FCA4}" dt="2025-01-28T18:01:22.833" v="10017" actId="478"/>
          <ac:picMkLst>
            <pc:docMk/>
            <pc:sldMk cId="3874117550" sldId="533"/>
            <ac:picMk id="7" creationId="{61329BEA-A94C-C88E-179F-E4E92650F284}"/>
          </ac:picMkLst>
        </pc:picChg>
        <pc:picChg chg="add del mod">
          <ac:chgData name="Giorgos Lanaras" userId="931a17a5-1d5b-4b77-849d-0f7fac69e7a1" providerId="ADAL" clId="{1A8172BF-F17F-45F6-8ABB-618C1823FCA4}" dt="2025-01-28T18:01:22.833" v="10017" actId="478"/>
          <ac:picMkLst>
            <pc:docMk/>
            <pc:sldMk cId="3874117550" sldId="533"/>
            <ac:picMk id="9" creationId="{3EC5FC65-827C-050B-D313-B75A33BFD241}"/>
          </ac:picMkLst>
        </pc:picChg>
        <pc:picChg chg="add del mod">
          <ac:chgData name="Giorgos Lanaras" userId="931a17a5-1d5b-4b77-849d-0f7fac69e7a1" providerId="ADAL" clId="{1A8172BF-F17F-45F6-8ABB-618C1823FCA4}" dt="2025-01-28T18:01:22.833" v="10017" actId="478"/>
          <ac:picMkLst>
            <pc:docMk/>
            <pc:sldMk cId="3874117550" sldId="533"/>
            <ac:picMk id="11" creationId="{CCB5ED1C-6794-6067-1B23-A5769CC3781A}"/>
          </ac:picMkLst>
        </pc:picChg>
        <pc:picChg chg="add del mod">
          <ac:chgData name="Giorgos Lanaras" userId="931a17a5-1d5b-4b77-849d-0f7fac69e7a1" providerId="ADAL" clId="{1A8172BF-F17F-45F6-8ABB-618C1823FCA4}" dt="2025-01-23T07:47:34.493" v="860" actId="478"/>
          <ac:picMkLst>
            <pc:docMk/>
            <pc:sldMk cId="3874117550" sldId="533"/>
            <ac:picMk id="15" creationId="{1CDF78E6-4C4F-AA94-7BD4-F2999ADAA4F3}"/>
          </ac:picMkLst>
        </pc:picChg>
      </pc:sldChg>
      <pc:sldChg chg="addSp delSp modSp add mod modAnim">
        <pc:chgData name="Giorgos Lanaras" userId="931a17a5-1d5b-4b77-849d-0f7fac69e7a1" providerId="ADAL" clId="{1A8172BF-F17F-45F6-8ABB-618C1823FCA4}" dt="2025-01-24T09:03:25.311" v="9571" actId="1076"/>
        <pc:sldMkLst>
          <pc:docMk/>
          <pc:sldMk cId="367100545" sldId="534"/>
        </pc:sldMkLst>
        <pc:spChg chg="mod">
          <ac:chgData name="Giorgos Lanaras" userId="931a17a5-1d5b-4b77-849d-0f7fac69e7a1" providerId="ADAL" clId="{1A8172BF-F17F-45F6-8ABB-618C1823FCA4}" dt="2025-01-23T07:40:11.331" v="571" actId="20577"/>
          <ac:spMkLst>
            <pc:docMk/>
            <pc:sldMk cId="367100545" sldId="534"/>
            <ac:spMk id="2" creationId="{9C0A88EE-8D01-07B3-DB95-8BCB81377E07}"/>
          </ac:spMkLst>
        </pc:spChg>
        <pc:spChg chg="mod">
          <ac:chgData name="Giorgos Lanaras" userId="931a17a5-1d5b-4b77-849d-0f7fac69e7a1" providerId="ADAL" clId="{1A8172BF-F17F-45F6-8ABB-618C1823FCA4}" dt="2025-01-23T08:16:30.635" v="1430" actId="1076"/>
          <ac:spMkLst>
            <pc:docMk/>
            <pc:sldMk cId="367100545" sldId="534"/>
            <ac:spMk id="3" creationId="{D8107A01-B45C-FA54-D356-E7A72FD25D79}"/>
          </ac:spMkLst>
        </pc:spChg>
        <pc:spChg chg="del">
          <ac:chgData name="Giorgos Lanaras" userId="931a17a5-1d5b-4b77-849d-0f7fac69e7a1" providerId="ADAL" clId="{1A8172BF-F17F-45F6-8ABB-618C1823FCA4}" dt="2025-01-23T07:43:18.701" v="626" actId="478"/>
          <ac:spMkLst>
            <pc:docMk/>
            <pc:sldMk cId="367100545" sldId="534"/>
            <ac:spMk id="5" creationId="{1DF4D6C8-23E3-32AA-FC6F-1DE7ADF4FFF8}"/>
          </ac:spMkLst>
        </pc:spChg>
        <pc:spChg chg="add mod">
          <ac:chgData name="Giorgos Lanaras" userId="931a17a5-1d5b-4b77-849d-0f7fac69e7a1" providerId="ADAL" clId="{1A8172BF-F17F-45F6-8ABB-618C1823FCA4}" dt="2025-01-23T08:19:05.322" v="1503" actId="122"/>
          <ac:spMkLst>
            <pc:docMk/>
            <pc:sldMk cId="367100545" sldId="534"/>
            <ac:spMk id="6" creationId="{4279F0CA-AB8F-FAA4-3FAD-939788E69FDB}"/>
          </ac:spMkLst>
        </pc:spChg>
        <pc:spChg chg="add mod">
          <ac:chgData name="Giorgos Lanaras" userId="931a17a5-1d5b-4b77-849d-0f7fac69e7a1" providerId="ADAL" clId="{1A8172BF-F17F-45F6-8ABB-618C1823FCA4}" dt="2025-01-23T11:10:43.357" v="4693" actId="1076"/>
          <ac:spMkLst>
            <pc:docMk/>
            <pc:sldMk cId="367100545" sldId="534"/>
            <ac:spMk id="8" creationId="{60277502-1863-358C-CF07-7585F33EC8A1}"/>
          </ac:spMkLst>
        </pc:spChg>
        <pc:spChg chg="add mod">
          <ac:chgData name="Giorgos Lanaras" userId="931a17a5-1d5b-4b77-849d-0f7fac69e7a1" providerId="ADAL" clId="{1A8172BF-F17F-45F6-8ABB-618C1823FCA4}" dt="2025-01-23T10:57:59.783" v="3964" actId="1076"/>
          <ac:spMkLst>
            <pc:docMk/>
            <pc:sldMk cId="367100545" sldId="534"/>
            <ac:spMk id="10" creationId="{DB04E134-E017-80E2-6CA1-8877E72E0F73}"/>
          </ac:spMkLst>
        </pc:spChg>
        <pc:spChg chg="del">
          <ac:chgData name="Giorgos Lanaras" userId="931a17a5-1d5b-4b77-849d-0f7fac69e7a1" providerId="ADAL" clId="{1A8172BF-F17F-45F6-8ABB-618C1823FCA4}" dt="2025-01-23T07:43:14.792" v="623" actId="478"/>
          <ac:spMkLst>
            <pc:docMk/>
            <pc:sldMk cId="367100545" sldId="534"/>
            <ac:spMk id="12" creationId="{E53BF5BE-4ACB-7FFB-19C4-CBB49A5C9961}"/>
          </ac:spMkLst>
        </pc:spChg>
        <pc:spChg chg="del">
          <ac:chgData name="Giorgos Lanaras" userId="931a17a5-1d5b-4b77-849d-0f7fac69e7a1" providerId="ADAL" clId="{1A8172BF-F17F-45F6-8ABB-618C1823FCA4}" dt="2025-01-23T07:43:16.179" v="624" actId="478"/>
          <ac:spMkLst>
            <pc:docMk/>
            <pc:sldMk cId="367100545" sldId="534"/>
            <ac:spMk id="13" creationId="{A3DF9B58-74A4-5FF3-A429-4E8C6FF3CDA4}"/>
          </ac:spMkLst>
        </pc:spChg>
        <pc:spChg chg="del">
          <ac:chgData name="Giorgos Lanaras" userId="931a17a5-1d5b-4b77-849d-0f7fac69e7a1" providerId="ADAL" clId="{1A8172BF-F17F-45F6-8ABB-618C1823FCA4}" dt="2025-01-23T07:43:17.198" v="625" actId="478"/>
          <ac:spMkLst>
            <pc:docMk/>
            <pc:sldMk cId="367100545" sldId="534"/>
            <ac:spMk id="14" creationId="{5F6CFE8F-AB5B-CC8C-E01B-40AD0556A5CC}"/>
          </ac:spMkLst>
        </pc:spChg>
        <pc:spChg chg="add mod">
          <ac:chgData name="Giorgos Lanaras" userId="931a17a5-1d5b-4b77-849d-0f7fac69e7a1" providerId="ADAL" clId="{1A8172BF-F17F-45F6-8ABB-618C1823FCA4}" dt="2025-01-24T09:03:21.628" v="9570" actId="1076"/>
          <ac:spMkLst>
            <pc:docMk/>
            <pc:sldMk cId="367100545" sldId="534"/>
            <ac:spMk id="15" creationId="{620B288A-3DDB-17D1-ABD1-7033EBB0EAAE}"/>
          </ac:spMkLst>
        </pc:spChg>
        <pc:spChg chg="add mod">
          <ac:chgData name="Giorgos Lanaras" userId="931a17a5-1d5b-4b77-849d-0f7fac69e7a1" providerId="ADAL" clId="{1A8172BF-F17F-45F6-8ABB-618C1823FCA4}" dt="2025-01-24T09:03:25.311" v="9571" actId="1076"/>
          <ac:spMkLst>
            <pc:docMk/>
            <pc:sldMk cId="367100545" sldId="534"/>
            <ac:spMk id="16" creationId="{53FCE8D3-34F6-7FD3-F2D3-F6748EDAFB71}"/>
          </ac:spMkLst>
        </pc:spChg>
        <pc:graphicFrameChg chg="add mod">
          <ac:chgData name="Giorgos Lanaras" userId="931a17a5-1d5b-4b77-849d-0f7fac69e7a1" providerId="ADAL" clId="{1A8172BF-F17F-45F6-8ABB-618C1823FCA4}" dt="2025-01-23T08:18:49.863" v="1501"/>
          <ac:graphicFrameMkLst>
            <pc:docMk/>
            <pc:sldMk cId="367100545" sldId="534"/>
            <ac:graphicFrameMk id="4" creationId="{8B5C2338-651E-0978-4760-58D2BE8EE608}"/>
          </ac:graphicFrameMkLst>
        </pc:graphicFrameChg>
        <pc:picChg chg="del">
          <ac:chgData name="Giorgos Lanaras" userId="931a17a5-1d5b-4b77-849d-0f7fac69e7a1" providerId="ADAL" clId="{1A8172BF-F17F-45F6-8ABB-618C1823FCA4}" dt="2025-01-23T07:43:13.522" v="622" actId="478"/>
          <ac:picMkLst>
            <pc:docMk/>
            <pc:sldMk cId="367100545" sldId="534"/>
            <ac:picMk id="7" creationId="{61329BEA-A94C-C88E-179F-E4E92650F284}"/>
          </ac:picMkLst>
        </pc:picChg>
        <pc:picChg chg="del">
          <ac:chgData name="Giorgos Lanaras" userId="931a17a5-1d5b-4b77-849d-0f7fac69e7a1" providerId="ADAL" clId="{1A8172BF-F17F-45F6-8ABB-618C1823FCA4}" dt="2025-01-23T07:43:13.522" v="622" actId="478"/>
          <ac:picMkLst>
            <pc:docMk/>
            <pc:sldMk cId="367100545" sldId="534"/>
            <ac:picMk id="9" creationId="{3EC5FC65-827C-050B-D313-B75A33BFD241}"/>
          </ac:picMkLst>
        </pc:picChg>
        <pc:picChg chg="del">
          <ac:chgData name="Giorgos Lanaras" userId="931a17a5-1d5b-4b77-849d-0f7fac69e7a1" providerId="ADAL" clId="{1A8172BF-F17F-45F6-8ABB-618C1823FCA4}" dt="2025-01-23T07:43:13.522" v="622" actId="478"/>
          <ac:picMkLst>
            <pc:docMk/>
            <pc:sldMk cId="367100545" sldId="534"/>
            <ac:picMk id="11" creationId="{CCB5ED1C-6794-6067-1B23-A5769CC3781A}"/>
          </ac:picMkLst>
        </pc:picChg>
      </pc:sldChg>
      <pc:sldChg chg="addSp delSp modSp add mod delAnim modAnim">
        <pc:chgData name="Giorgos Lanaras" userId="931a17a5-1d5b-4b77-849d-0f7fac69e7a1" providerId="ADAL" clId="{1A8172BF-F17F-45F6-8ABB-618C1823FCA4}" dt="2025-01-28T13:50:20.995" v="9945" actId="20577"/>
        <pc:sldMkLst>
          <pc:docMk/>
          <pc:sldMk cId="1036156088" sldId="535"/>
        </pc:sldMkLst>
        <pc:spChg chg="mod">
          <ac:chgData name="Giorgos Lanaras" userId="931a17a5-1d5b-4b77-849d-0f7fac69e7a1" providerId="ADAL" clId="{1A8172BF-F17F-45F6-8ABB-618C1823FCA4}" dt="2025-01-23T08:20:49.931" v="1602" actId="20577"/>
          <ac:spMkLst>
            <pc:docMk/>
            <pc:sldMk cId="1036156088" sldId="535"/>
            <ac:spMk id="2" creationId="{9C0A88EE-8D01-07B3-DB95-8BCB81377E07}"/>
          </ac:spMkLst>
        </pc:spChg>
        <pc:spChg chg="del mod">
          <ac:chgData name="Giorgos Lanaras" userId="931a17a5-1d5b-4b77-849d-0f7fac69e7a1" providerId="ADAL" clId="{1A8172BF-F17F-45F6-8ABB-618C1823FCA4}" dt="2025-01-23T08:21:12.532" v="1607" actId="478"/>
          <ac:spMkLst>
            <pc:docMk/>
            <pc:sldMk cId="1036156088" sldId="535"/>
            <ac:spMk id="3" creationId="{D8107A01-B45C-FA54-D356-E7A72FD25D79}"/>
          </ac:spMkLst>
        </pc:spChg>
        <pc:spChg chg="del">
          <ac:chgData name="Giorgos Lanaras" userId="931a17a5-1d5b-4b77-849d-0f7fac69e7a1" providerId="ADAL" clId="{1A8172BF-F17F-45F6-8ABB-618C1823FCA4}" dt="2025-01-23T08:20:58.395" v="1603" actId="478"/>
          <ac:spMkLst>
            <pc:docMk/>
            <pc:sldMk cId="1036156088" sldId="535"/>
            <ac:spMk id="6" creationId="{4279F0CA-AB8F-FAA4-3FAD-939788E69FDB}"/>
          </ac:spMkLst>
        </pc:spChg>
        <pc:spChg chg="add mod">
          <ac:chgData name="Giorgos Lanaras" userId="931a17a5-1d5b-4b77-849d-0f7fac69e7a1" providerId="ADAL" clId="{1A8172BF-F17F-45F6-8ABB-618C1823FCA4}" dt="2025-01-23T10:44:36.024" v="3757" actId="20577"/>
          <ac:spMkLst>
            <pc:docMk/>
            <pc:sldMk cId="1036156088" sldId="535"/>
            <ac:spMk id="7" creationId="{EEEC9825-CBE7-2CE0-CAAA-C0D92DAE44BB}"/>
          </ac:spMkLst>
        </pc:spChg>
        <pc:spChg chg="del">
          <ac:chgData name="Giorgos Lanaras" userId="931a17a5-1d5b-4b77-849d-0f7fac69e7a1" providerId="ADAL" clId="{1A8172BF-F17F-45F6-8ABB-618C1823FCA4}" dt="2025-01-23T08:20:58.395" v="1603" actId="478"/>
          <ac:spMkLst>
            <pc:docMk/>
            <pc:sldMk cId="1036156088" sldId="535"/>
            <ac:spMk id="8" creationId="{60277502-1863-358C-CF07-7585F33EC8A1}"/>
          </ac:spMkLst>
        </pc:spChg>
        <pc:spChg chg="add del mod">
          <ac:chgData name="Giorgos Lanaras" userId="931a17a5-1d5b-4b77-849d-0f7fac69e7a1" providerId="ADAL" clId="{1A8172BF-F17F-45F6-8ABB-618C1823FCA4}" dt="2025-01-23T08:21:46.285" v="1653" actId="478"/>
          <ac:spMkLst>
            <pc:docMk/>
            <pc:sldMk cId="1036156088" sldId="535"/>
            <ac:spMk id="9" creationId="{617C386B-E238-1044-2C62-BB1DB51D73FA}"/>
          </ac:spMkLst>
        </pc:spChg>
        <pc:spChg chg="del">
          <ac:chgData name="Giorgos Lanaras" userId="931a17a5-1d5b-4b77-849d-0f7fac69e7a1" providerId="ADAL" clId="{1A8172BF-F17F-45F6-8ABB-618C1823FCA4}" dt="2025-01-23T08:20:58.395" v="1603" actId="478"/>
          <ac:spMkLst>
            <pc:docMk/>
            <pc:sldMk cId="1036156088" sldId="535"/>
            <ac:spMk id="10" creationId="{DB04E134-E017-80E2-6CA1-8877E72E0F73}"/>
          </ac:spMkLst>
        </pc:spChg>
        <pc:spChg chg="add mod">
          <ac:chgData name="Giorgos Lanaras" userId="931a17a5-1d5b-4b77-849d-0f7fac69e7a1" providerId="ADAL" clId="{1A8172BF-F17F-45F6-8ABB-618C1823FCA4}" dt="2025-01-28T13:50:20.995" v="9945" actId="20577"/>
          <ac:spMkLst>
            <pc:docMk/>
            <pc:sldMk cId="1036156088" sldId="535"/>
            <ac:spMk id="11" creationId="{41C4955D-63FA-5726-F776-114CF1C7C4E0}"/>
          </ac:spMkLst>
        </pc:spChg>
        <pc:spChg chg="add mod">
          <ac:chgData name="Giorgos Lanaras" userId="931a17a5-1d5b-4b77-849d-0f7fac69e7a1" providerId="ADAL" clId="{1A8172BF-F17F-45F6-8ABB-618C1823FCA4}" dt="2025-01-23T08:38:42.236" v="2085" actId="1076"/>
          <ac:spMkLst>
            <pc:docMk/>
            <pc:sldMk cId="1036156088" sldId="535"/>
            <ac:spMk id="12" creationId="{604DF434-644A-33CD-BA52-48646CFCCCF3}"/>
          </ac:spMkLst>
        </pc:spChg>
        <pc:spChg chg="del">
          <ac:chgData name="Giorgos Lanaras" userId="931a17a5-1d5b-4b77-849d-0f7fac69e7a1" providerId="ADAL" clId="{1A8172BF-F17F-45F6-8ABB-618C1823FCA4}" dt="2025-01-23T08:20:58.395" v="1603" actId="478"/>
          <ac:spMkLst>
            <pc:docMk/>
            <pc:sldMk cId="1036156088" sldId="535"/>
            <ac:spMk id="15" creationId="{620B288A-3DDB-17D1-ABD1-7033EBB0EAAE}"/>
          </ac:spMkLst>
        </pc:spChg>
        <pc:spChg chg="del">
          <ac:chgData name="Giorgos Lanaras" userId="931a17a5-1d5b-4b77-849d-0f7fac69e7a1" providerId="ADAL" clId="{1A8172BF-F17F-45F6-8ABB-618C1823FCA4}" dt="2025-01-23T08:21:05.035" v="1605" actId="478"/>
          <ac:spMkLst>
            <pc:docMk/>
            <pc:sldMk cId="1036156088" sldId="535"/>
            <ac:spMk id="16" creationId="{53FCE8D3-34F6-7FD3-F2D3-F6748EDAFB71}"/>
          </ac:spMkLst>
        </pc:spChg>
        <pc:spChg chg="add mod">
          <ac:chgData name="Giorgos Lanaras" userId="931a17a5-1d5b-4b77-849d-0f7fac69e7a1" providerId="ADAL" clId="{1A8172BF-F17F-45F6-8ABB-618C1823FCA4}" dt="2025-01-23T08:38:42.236" v="2085" actId="1076"/>
          <ac:spMkLst>
            <pc:docMk/>
            <pc:sldMk cId="1036156088" sldId="535"/>
            <ac:spMk id="30" creationId="{0CF81889-35C2-5A6C-A026-822867A66E48}"/>
          </ac:spMkLst>
        </pc:spChg>
        <pc:spChg chg="add mod">
          <ac:chgData name="Giorgos Lanaras" userId="931a17a5-1d5b-4b77-849d-0f7fac69e7a1" providerId="ADAL" clId="{1A8172BF-F17F-45F6-8ABB-618C1823FCA4}" dt="2025-01-23T08:38:42.236" v="2085" actId="1076"/>
          <ac:spMkLst>
            <pc:docMk/>
            <pc:sldMk cId="1036156088" sldId="535"/>
            <ac:spMk id="31" creationId="{D292921E-7A61-766B-57BB-BA7A5680C1D7}"/>
          </ac:spMkLst>
        </pc:spChg>
        <pc:spChg chg="add mod">
          <ac:chgData name="Giorgos Lanaras" userId="931a17a5-1d5b-4b77-849d-0f7fac69e7a1" providerId="ADAL" clId="{1A8172BF-F17F-45F6-8ABB-618C1823FCA4}" dt="2025-01-23T08:38:42.236" v="2085" actId="1076"/>
          <ac:spMkLst>
            <pc:docMk/>
            <pc:sldMk cId="1036156088" sldId="535"/>
            <ac:spMk id="32" creationId="{E5057312-26F2-7691-C588-984A2BD36FB5}"/>
          </ac:spMkLst>
        </pc:spChg>
        <pc:spChg chg="add mod">
          <ac:chgData name="Giorgos Lanaras" userId="931a17a5-1d5b-4b77-849d-0f7fac69e7a1" providerId="ADAL" clId="{1A8172BF-F17F-45F6-8ABB-618C1823FCA4}" dt="2025-01-23T08:44:11.216" v="2315" actId="14100"/>
          <ac:spMkLst>
            <pc:docMk/>
            <pc:sldMk cId="1036156088" sldId="535"/>
            <ac:spMk id="35" creationId="{D3048C36-ADEB-198A-11A5-9AF869B0367A}"/>
          </ac:spMkLst>
        </pc:spChg>
        <pc:spChg chg="add mod">
          <ac:chgData name="Giorgos Lanaras" userId="931a17a5-1d5b-4b77-849d-0f7fac69e7a1" providerId="ADAL" clId="{1A8172BF-F17F-45F6-8ABB-618C1823FCA4}" dt="2025-01-23T08:44:26.863" v="2318" actId="1076"/>
          <ac:spMkLst>
            <pc:docMk/>
            <pc:sldMk cId="1036156088" sldId="535"/>
            <ac:spMk id="36" creationId="{1D46DD8E-6984-88A4-8D0F-1E8E85CFF703}"/>
          </ac:spMkLst>
        </pc:spChg>
        <pc:spChg chg="add mod">
          <ac:chgData name="Giorgos Lanaras" userId="931a17a5-1d5b-4b77-849d-0f7fac69e7a1" providerId="ADAL" clId="{1A8172BF-F17F-45F6-8ABB-618C1823FCA4}" dt="2025-01-23T08:38:42.236" v="2085" actId="1076"/>
          <ac:spMkLst>
            <pc:docMk/>
            <pc:sldMk cId="1036156088" sldId="535"/>
            <ac:spMk id="39" creationId="{8E848CEA-B79B-DC25-F288-8FEFF3947359}"/>
          </ac:spMkLst>
        </pc:spChg>
        <pc:spChg chg="add mod">
          <ac:chgData name="Giorgos Lanaras" userId="931a17a5-1d5b-4b77-849d-0f7fac69e7a1" providerId="ADAL" clId="{1A8172BF-F17F-45F6-8ABB-618C1823FCA4}" dt="2025-01-23T08:38:42.236" v="2085" actId="1076"/>
          <ac:spMkLst>
            <pc:docMk/>
            <pc:sldMk cId="1036156088" sldId="535"/>
            <ac:spMk id="50" creationId="{017A93EE-2464-4C98-0052-263E63A49B0E}"/>
          </ac:spMkLst>
        </pc:spChg>
        <pc:spChg chg="add mod">
          <ac:chgData name="Giorgos Lanaras" userId="931a17a5-1d5b-4b77-849d-0f7fac69e7a1" providerId="ADAL" clId="{1A8172BF-F17F-45F6-8ABB-618C1823FCA4}" dt="2025-01-23T08:38:42.236" v="2085" actId="1076"/>
          <ac:spMkLst>
            <pc:docMk/>
            <pc:sldMk cId="1036156088" sldId="535"/>
            <ac:spMk id="69" creationId="{98949E89-235D-7804-9E3A-BEAFE22C04EC}"/>
          </ac:spMkLst>
        </pc:spChg>
        <pc:spChg chg="add mod">
          <ac:chgData name="Giorgos Lanaras" userId="931a17a5-1d5b-4b77-849d-0f7fac69e7a1" providerId="ADAL" clId="{1A8172BF-F17F-45F6-8ABB-618C1823FCA4}" dt="2025-01-23T08:38:42.236" v="2085" actId="1076"/>
          <ac:spMkLst>
            <pc:docMk/>
            <pc:sldMk cId="1036156088" sldId="535"/>
            <ac:spMk id="86" creationId="{2C235528-5EBD-5301-5D6C-411063383489}"/>
          </ac:spMkLst>
        </pc:spChg>
        <pc:spChg chg="add mod">
          <ac:chgData name="Giorgos Lanaras" userId="931a17a5-1d5b-4b77-849d-0f7fac69e7a1" providerId="ADAL" clId="{1A8172BF-F17F-45F6-8ABB-618C1823FCA4}" dt="2025-01-23T08:38:42.236" v="2085" actId="1076"/>
          <ac:spMkLst>
            <pc:docMk/>
            <pc:sldMk cId="1036156088" sldId="535"/>
            <ac:spMk id="87" creationId="{099B1041-92C3-4692-EABE-4C3C0F09125B}"/>
          </ac:spMkLst>
        </pc:spChg>
        <pc:spChg chg="add mod">
          <ac:chgData name="Giorgos Lanaras" userId="931a17a5-1d5b-4b77-849d-0f7fac69e7a1" providerId="ADAL" clId="{1A8172BF-F17F-45F6-8ABB-618C1823FCA4}" dt="2025-01-23T08:38:42.236" v="2085" actId="1076"/>
          <ac:spMkLst>
            <pc:docMk/>
            <pc:sldMk cId="1036156088" sldId="535"/>
            <ac:spMk id="88" creationId="{5777B75A-6936-63EA-F0D5-C411837728F4}"/>
          </ac:spMkLst>
        </pc:spChg>
        <pc:spChg chg="add mod">
          <ac:chgData name="Giorgos Lanaras" userId="931a17a5-1d5b-4b77-849d-0f7fac69e7a1" providerId="ADAL" clId="{1A8172BF-F17F-45F6-8ABB-618C1823FCA4}" dt="2025-01-23T08:38:42.236" v="2085" actId="1076"/>
          <ac:spMkLst>
            <pc:docMk/>
            <pc:sldMk cId="1036156088" sldId="535"/>
            <ac:spMk id="89" creationId="{5EDD22B8-CF7E-265E-7693-3D71D220C66F}"/>
          </ac:spMkLst>
        </pc:spChg>
        <pc:spChg chg="add mod">
          <ac:chgData name="Giorgos Lanaras" userId="931a17a5-1d5b-4b77-849d-0f7fac69e7a1" providerId="ADAL" clId="{1A8172BF-F17F-45F6-8ABB-618C1823FCA4}" dt="2025-01-23T08:42:57.111" v="2308" actId="14100"/>
          <ac:spMkLst>
            <pc:docMk/>
            <pc:sldMk cId="1036156088" sldId="535"/>
            <ac:spMk id="97" creationId="{62688502-419A-E242-D235-1E41C7CE740C}"/>
          </ac:spMkLst>
        </pc:spChg>
        <pc:graphicFrameChg chg="del">
          <ac:chgData name="Giorgos Lanaras" userId="931a17a5-1d5b-4b77-849d-0f7fac69e7a1" providerId="ADAL" clId="{1A8172BF-F17F-45F6-8ABB-618C1823FCA4}" dt="2025-01-23T08:21:03.671" v="1604" actId="478"/>
          <ac:graphicFrameMkLst>
            <pc:docMk/>
            <pc:sldMk cId="1036156088" sldId="535"/>
            <ac:graphicFrameMk id="4" creationId="{8B5C2338-651E-0978-4760-58D2BE8EE608}"/>
          </ac:graphicFrameMkLst>
        </pc:graphicFrameChg>
        <pc:graphicFrameChg chg="add mod modGraphic">
          <ac:chgData name="Giorgos Lanaras" userId="931a17a5-1d5b-4b77-849d-0f7fac69e7a1" providerId="ADAL" clId="{1A8172BF-F17F-45F6-8ABB-618C1823FCA4}" dt="2025-01-23T08:40:30.120" v="2218" actId="1076"/>
          <ac:graphicFrameMkLst>
            <pc:docMk/>
            <pc:sldMk cId="1036156088" sldId="535"/>
            <ac:graphicFrameMk id="90" creationId="{3322D3CC-4A48-CBB2-7E8B-87F579B992DD}"/>
          </ac:graphicFrameMkLst>
        </pc:graphicFrameChg>
        <pc:cxnChg chg="add mod">
          <ac:chgData name="Giorgos Lanaras" userId="931a17a5-1d5b-4b77-849d-0f7fac69e7a1" providerId="ADAL" clId="{1A8172BF-F17F-45F6-8ABB-618C1823FCA4}" dt="2025-01-23T08:38:42.236" v="2085" actId="1076"/>
          <ac:cxnSpMkLst>
            <pc:docMk/>
            <pc:sldMk cId="1036156088" sldId="535"/>
            <ac:cxnSpMk id="14" creationId="{14A39A47-807F-8501-9CC5-F0AB85C984BB}"/>
          </ac:cxnSpMkLst>
        </pc:cxnChg>
        <pc:cxnChg chg="add del mod">
          <ac:chgData name="Giorgos Lanaras" userId="931a17a5-1d5b-4b77-849d-0f7fac69e7a1" providerId="ADAL" clId="{1A8172BF-F17F-45F6-8ABB-618C1823FCA4}" dt="2025-01-23T08:23:51.642" v="1738" actId="478"/>
          <ac:cxnSpMkLst>
            <pc:docMk/>
            <pc:sldMk cId="1036156088" sldId="535"/>
            <ac:cxnSpMk id="18" creationId="{422134E7-4F5D-EA1B-CD4E-8A39E9611CB1}"/>
          </ac:cxnSpMkLst>
        </pc:cxnChg>
        <pc:cxnChg chg="add mod">
          <ac:chgData name="Giorgos Lanaras" userId="931a17a5-1d5b-4b77-849d-0f7fac69e7a1" providerId="ADAL" clId="{1A8172BF-F17F-45F6-8ABB-618C1823FCA4}" dt="2025-01-23T08:38:42.236" v="2085" actId="1076"/>
          <ac:cxnSpMkLst>
            <pc:docMk/>
            <pc:sldMk cId="1036156088" sldId="535"/>
            <ac:cxnSpMk id="20" creationId="{7B94EA9C-DD22-067B-C339-B8B3605829CB}"/>
          </ac:cxnSpMkLst>
        </pc:cxnChg>
        <pc:cxnChg chg="add del mod">
          <ac:chgData name="Giorgos Lanaras" userId="931a17a5-1d5b-4b77-849d-0f7fac69e7a1" providerId="ADAL" clId="{1A8172BF-F17F-45F6-8ABB-618C1823FCA4}" dt="2025-01-23T08:23:48.910" v="1737" actId="478"/>
          <ac:cxnSpMkLst>
            <pc:docMk/>
            <pc:sldMk cId="1036156088" sldId="535"/>
            <ac:cxnSpMk id="21" creationId="{0AB8D95E-1E00-A921-B5F6-1A1E26588B51}"/>
          </ac:cxnSpMkLst>
        </pc:cxnChg>
        <pc:cxnChg chg="add mod">
          <ac:chgData name="Giorgos Lanaras" userId="931a17a5-1d5b-4b77-849d-0f7fac69e7a1" providerId="ADAL" clId="{1A8172BF-F17F-45F6-8ABB-618C1823FCA4}" dt="2025-01-23T08:38:42.236" v="2085" actId="1076"/>
          <ac:cxnSpMkLst>
            <pc:docMk/>
            <pc:sldMk cId="1036156088" sldId="535"/>
            <ac:cxnSpMk id="25" creationId="{E027FA0D-2162-2609-3F61-8E7EA165963F}"/>
          </ac:cxnSpMkLst>
        </pc:cxnChg>
        <pc:cxnChg chg="add mod">
          <ac:chgData name="Giorgos Lanaras" userId="931a17a5-1d5b-4b77-849d-0f7fac69e7a1" providerId="ADAL" clId="{1A8172BF-F17F-45F6-8ABB-618C1823FCA4}" dt="2025-01-23T08:38:42.236" v="2085" actId="1076"/>
          <ac:cxnSpMkLst>
            <pc:docMk/>
            <pc:sldMk cId="1036156088" sldId="535"/>
            <ac:cxnSpMk id="28" creationId="{B6B8CAE4-5D44-6163-B674-8973BD3BE6D2}"/>
          </ac:cxnSpMkLst>
        </pc:cxnChg>
        <pc:cxnChg chg="add del mod">
          <ac:chgData name="Giorgos Lanaras" userId="931a17a5-1d5b-4b77-849d-0f7fac69e7a1" providerId="ADAL" clId="{1A8172BF-F17F-45F6-8ABB-618C1823FCA4}" dt="2025-01-23T08:34:01.142" v="1954" actId="478"/>
          <ac:cxnSpMkLst>
            <pc:docMk/>
            <pc:sldMk cId="1036156088" sldId="535"/>
            <ac:cxnSpMk id="37" creationId="{3B88DF86-5D00-5BE7-487F-21DD4345FA2C}"/>
          </ac:cxnSpMkLst>
        </pc:cxnChg>
        <pc:cxnChg chg="add del mod">
          <ac:chgData name="Giorgos Lanaras" userId="931a17a5-1d5b-4b77-849d-0f7fac69e7a1" providerId="ADAL" clId="{1A8172BF-F17F-45F6-8ABB-618C1823FCA4}" dt="2025-01-23T08:28:58.857" v="1885" actId="478"/>
          <ac:cxnSpMkLst>
            <pc:docMk/>
            <pc:sldMk cId="1036156088" sldId="535"/>
            <ac:cxnSpMk id="43" creationId="{3E3BD3A7-912D-C24A-05E4-ADDA06E35B0F}"/>
          </ac:cxnSpMkLst>
        </pc:cxnChg>
        <pc:cxnChg chg="add del mod">
          <ac:chgData name="Giorgos Lanaras" userId="931a17a5-1d5b-4b77-849d-0f7fac69e7a1" providerId="ADAL" clId="{1A8172BF-F17F-45F6-8ABB-618C1823FCA4}" dt="2025-01-23T08:30:00.886" v="1908" actId="478"/>
          <ac:cxnSpMkLst>
            <pc:docMk/>
            <pc:sldMk cId="1036156088" sldId="535"/>
            <ac:cxnSpMk id="48" creationId="{3D745DE9-5C1E-2E5F-833E-ADE0352F82BA}"/>
          </ac:cxnSpMkLst>
        </pc:cxnChg>
        <pc:cxnChg chg="add del mod">
          <ac:chgData name="Giorgos Lanaras" userId="931a17a5-1d5b-4b77-849d-0f7fac69e7a1" providerId="ADAL" clId="{1A8172BF-F17F-45F6-8ABB-618C1823FCA4}" dt="2025-01-23T08:32:15.136" v="1933" actId="478"/>
          <ac:cxnSpMkLst>
            <pc:docMk/>
            <pc:sldMk cId="1036156088" sldId="535"/>
            <ac:cxnSpMk id="61" creationId="{347B4E15-3BDF-965F-6196-432F9313296F}"/>
          </ac:cxnSpMkLst>
        </pc:cxnChg>
        <pc:cxnChg chg="add mod">
          <ac:chgData name="Giorgos Lanaras" userId="931a17a5-1d5b-4b77-849d-0f7fac69e7a1" providerId="ADAL" clId="{1A8172BF-F17F-45F6-8ABB-618C1823FCA4}" dt="2025-01-23T08:38:42.236" v="2085" actId="1076"/>
          <ac:cxnSpMkLst>
            <pc:docMk/>
            <pc:sldMk cId="1036156088" sldId="535"/>
            <ac:cxnSpMk id="66" creationId="{E1E2C6B7-6739-0293-9D1A-EA5B9D0CA850}"/>
          </ac:cxnSpMkLst>
        </pc:cxnChg>
        <pc:cxnChg chg="add mod">
          <ac:chgData name="Giorgos Lanaras" userId="931a17a5-1d5b-4b77-849d-0f7fac69e7a1" providerId="ADAL" clId="{1A8172BF-F17F-45F6-8ABB-618C1823FCA4}" dt="2025-01-23T08:38:42.236" v="2085" actId="1076"/>
          <ac:cxnSpMkLst>
            <pc:docMk/>
            <pc:sldMk cId="1036156088" sldId="535"/>
            <ac:cxnSpMk id="68" creationId="{6C40E914-22C2-5CE0-1E45-015E699EE233}"/>
          </ac:cxnSpMkLst>
        </pc:cxnChg>
        <pc:cxnChg chg="add del mod">
          <ac:chgData name="Giorgos Lanaras" userId="931a17a5-1d5b-4b77-849d-0f7fac69e7a1" providerId="ADAL" clId="{1A8172BF-F17F-45F6-8ABB-618C1823FCA4}" dt="2025-01-23T08:42:06.411" v="2227" actId="478"/>
          <ac:cxnSpMkLst>
            <pc:docMk/>
            <pc:sldMk cId="1036156088" sldId="535"/>
            <ac:cxnSpMk id="73" creationId="{0875CCD4-FDC3-187E-F16B-2B0ED46085A7}"/>
          </ac:cxnSpMkLst>
        </pc:cxnChg>
        <pc:cxnChg chg="add mod">
          <ac:chgData name="Giorgos Lanaras" userId="931a17a5-1d5b-4b77-849d-0f7fac69e7a1" providerId="ADAL" clId="{1A8172BF-F17F-45F6-8ABB-618C1823FCA4}" dt="2025-01-23T08:38:42.236" v="2085" actId="1076"/>
          <ac:cxnSpMkLst>
            <pc:docMk/>
            <pc:sldMk cId="1036156088" sldId="535"/>
            <ac:cxnSpMk id="82" creationId="{6CD238C5-3EF3-7871-982D-C42F42EC59CD}"/>
          </ac:cxnSpMkLst>
        </pc:cxnChg>
        <pc:cxnChg chg="add mod">
          <ac:chgData name="Giorgos Lanaras" userId="931a17a5-1d5b-4b77-849d-0f7fac69e7a1" providerId="ADAL" clId="{1A8172BF-F17F-45F6-8ABB-618C1823FCA4}" dt="2025-01-23T08:38:42.236" v="2085" actId="1076"/>
          <ac:cxnSpMkLst>
            <pc:docMk/>
            <pc:sldMk cId="1036156088" sldId="535"/>
            <ac:cxnSpMk id="83" creationId="{966EBA47-1230-4CED-AAD2-841E5481D6AC}"/>
          </ac:cxnSpMkLst>
        </pc:cxnChg>
        <pc:cxnChg chg="add mod">
          <ac:chgData name="Giorgos Lanaras" userId="931a17a5-1d5b-4b77-849d-0f7fac69e7a1" providerId="ADAL" clId="{1A8172BF-F17F-45F6-8ABB-618C1823FCA4}" dt="2025-01-23T08:38:42.236" v="2085" actId="1076"/>
          <ac:cxnSpMkLst>
            <pc:docMk/>
            <pc:sldMk cId="1036156088" sldId="535"/>
            <ac:cxnSpMk id="84" creationId="{9C21820C-1ED2-F10A-79F3-20E12D306C32}"/>
          </ac:cxnSpMkLst>
        </pc:cxnChg>
        <pc:cxnChg chg="add mod">
          <ac:chgData name="Giorgos Lanaras" userId="931a17a5-1d5b-4b77-849d-0f7fac69e7a1" providerId="ADAL" clId="{1A8172BF-F17F-45F6-8ABB-618C1823FCA4}" dt="2025-01-23T08:38:42.236" v="2085" actId="1076"/>
          <ac:cxnSpMkLst>
            <pc:docMk/>
            <pc:sldMk cId="1036156088" sldId="535"/>
            <ac:cxnSpMk id="85" creationId="{E58A9DC5-F3BB-465D-951A-331942DE3704}"/>
          </ac:cxnSpMkLst>
        </pc:cxnChg>
        <pc:cxnChg chg="add mod">
          <ac:chgData name="Giorgos Lanaras" userId="931a17a5-1d5b-4b77-849d-0f7fac69e7a1" providerId="ADAL" clId="{1A8172BF-F17F-45F6-8ABB-618C1823FCA4}" dt="2025-01-23T08:44:32.871" v="2320" actId="14100"/>
          <ac:cxnSpMkLst>
            <pc:docMk/>
            <pc:sldMk cId="1036156088" sldId="535"/>
            <ac:cxnSpMk id="95" creationId="{1BDD74F6-B483-DFBC-DF6D-29ABC5533214}"/>
          </ac:cxnSpMkLst>
        </pc:cxnChg>
      </pc:sldChg>
      <pc:sldChg chg="addSp delSp modSp add del mod delAnim modAnim">
        <pc:chgData name="Giorgos Lanaras" userId="931a17a5-1d5b-4b77-849d-0f7fac69e7a1" providerId="ADAL" clId="{1A8172BF-F17F-45F6-8ABB-618C1823FCA4}" dt="2025-01-23T10:10:16.492" v="3266" actId="47"/>
        <pc:sldMkLst>
          <pc:docMk/>
          <pc:sldMk cId="2455485184" sldId="536"/>
        </pc:sldMkLst>
        <pc:spChg chg="mod">
          <ac:chgData name="Giorgos Lanaras" userId="931a17a5-1d5b-4b77-849d-0f7fac69e7a1" providerId="ADAL" clId="{1A8172BF-F17F-45F6-8ABB-618C1823FCA4}" dt="2025-01-23T08:50:31.171" v="2343" actId="20577"/>
          <ac:spMkLst>
            <pc:docMk/>
            <pc:sldMk cId="2455485184" sldId="536"/>
            <ac:spMk id="2" creationId="{9C0A88EE-8D01-07B3-DB95-8BCB81377E07}"/>
          </ac:spMkLst>
        </pc:spChg>
        <pc:spChg chg="add del mod">
          <ac:chgData name="Giorgos Lanaras" userId="931a17a5-1d5b-4b77-849d-0f7fac69e7a1" providerId="ADAL" clId="{1A8172BF-F17F-45F6-8ABB-618C1823FCA4}" dt="2025-01-23T09:00:13.147" v="2348" actId="478"/>
          <ac:spMkLst>
            <pc:docMk/>
            <pc:sldMk cId="2455485184" sldId="536"/>
            <ac:spMk id="4" creationId="{103693AF-1317-6BAA-584E-BFD6EDF5368B}"/>
          </ac:spMkLst>
        </pc:spChg>
        <pc:spChg chg="add mod">
          <ac:chgData name="Giorgos Lanaras" userId="931a17a5-1d5b-4b77-849d-0f7fac69e7a1" providerId="ADAL" clId="{1A8172BF-F17F-45F6-8ABB-618C1823FCA4}" dt="2025-01-23T09:09:56.570" v="2512" actId="20577"/>
          <ac:spMkLst>
            <pc:docMk/>
            <pc:sldMk cId="2455485184" sldId="536"/>
            <ac:spMk id="6" creationId="{EC8086C7-2174-464B-D3FE-6CC7268E6631}"/>
          </ac:spMkLst>
        </pc:spChg>
        <pc:spChg chg="del">
          <ac:chgData name="Giorgos Lanaras" userId="931a17a5-1d5b-4b77-849d-0f7fac69e7a1" providerId="ADAL" clId="{1A8172BF-F17F-45F6-8ABB-618C1823FCA4}" dt="2025-01-23T08:50:35.311" v="2344" actId="478"/>
          <ac:spMkLst>
            <pc:docMk/>
            <pc:sldMk cId="2455485184" sldId="536"/>
            <ac:spMk id="7" creationId="{EEEC9825-CBE7-2CE0-CAAA-C0D92DAE44BB}"/>
          </ac:spMkLst>
        </pc:spChg>
        <pc:spChg chg="add mod">
          <ac:chgData name="Giorgos Lanaras" userId="931a17a5-1d5b-4b77-849d-0f7fac69e7a1" providerId="ADAL" clId="{1A8172BF-F17F-45F6-8ABB-618C1823FCA4}" dt="2025-01-23T10:01:15.297" v="3013" actId="255"/>
          <ac:spMkLst>
            <pc:docMk/>
            <pc:sldMk cId="2455485184" sldId="536"/>
            <ac:spMk id="8" creationId="{0557F589-5C26-BC98-80AB-18593F3CA8B9}"/>
          </ac:spMkLst>
        </pc:spChg>
        <pc:spChg chg="add mod">
          <ac:chgData name="Giorgos Lanaras" userId="931a17a5-1d5b-4b77-849d-0f7fac69e7a1" providerId="ADAL" clId="{1A8172BF-F17F-45F6-8ABB-618C1823FCA4}" dt="2025-01-23T10:01:10.598" v="3012" actId="20577"/>
          <ac:spMkLst>
            <pc:docMk/>
            <pc:sldMk cId="2455485184" sldId="536"/>
            <ac:spMk id="9" creationId="{3A604C23-1E75-3A43-448F-FDC82851E6EE}"/>
          </ac:spMkLst>
        </pc:spChg>
        <pc:spChg chg="add mod">
          <ac:chgData name="Giorgos Lanaras" userId="931a17a5-1d5b-4b77-849d-0f7fac69e7a1" providerId="ADAL" clId="{1A8172BF-F17F-45F6-8ABB-618C1823FCA4}" dt="2025-01-23T10:01:32.804" v="3041" actId="20577"/>
          <ac:spMkLst>
            <pc:docMk/>
            <pc:sldMk cId="2455485184" sldId="536"/>
            <ac:spMk id="10" creationId="{BC90E94B-3EF5-2BC3-7C49-64BA09A745E7}"/>
          </ac:spMkLst>
        </pc:spChg>
        <pc:spChg chg="del">
          <ac:chgData name="Giorgos Lanaras" userId="931a17a5-1d5b-4b77-849d-0f7fac69e7a1" providerId="ADAL" clId="{1A8172BF-F17F-45F6-8ABB-618C1823FCA4}" dt="2025-01-23T08:50:35.311" v="2344" actId="478"/>
          <ac:spMkLst>
            <pc:docMk/>
            <pc:sldMk cId="2455485184" sldId="536"/>
            <ac:spMk id="11" creationId="{41C4955D-63FA-5726-F776-114CF1C7C4E0}"/>
          </ac:spMkLst>
        </pc:spChg>
        <pc:spChg chg="del">
          <ac:chgData name="Giorgos Lanaras" userId="931a17a5-1d5b-4b77-849d-0f7fac69e7a1" providerId="ADAL" clId="{1A8172BF-F17F-45F6-8ABB-618C1823FCA4}" dt="2025-01-23T08:50:35.311" v="2344" actId="478"/>
          <ac:spMkLst>
            <pc:docMk/>
            <pc:sldMk cId="2455485184" sldId="536"/>
            <ac:spMk id="12" creationId="{604DF434-644A-33CD-BA52-48646CFCCCF3}"/>
          </ac:spMkLst>
        </pc:spChg>
        <pc:spChg chg="add mod">
          <ac:chgData name="Giorgos Lanaras" userId="931a17a5-1d5b-4b77-849d-0f7fac69e7a1" providerId="ADAL" clId="{1A8172BF-F17F-45F6-8ABB-618C1823FCA4}" dt="2025-01-23T10:01:42.190" v="3061" actId="20577"/>
          <ac:spMkLst>
            <pc:docMk/>
            <pc:sldMk cId="2455485184" sldId="536"/>
            <ac:spMk id="13" creationId="{119AEB86-A1DB-445F-CA36-374C3DB33330}"/>
          </ac:spMkLst>
        </pc:spChg>
        <pc:spChg chg="add mod">
          <ac:chgData name="Giorgos Lanaras" userId="931a17a5-1d5b-4b77-849d-0f7fac69e7a1" providerId="ADAL" clId="{1A8172BF-F17F-45F6-8ABB-618C1823FCA4}" dt="2025-01-23T10:02:19.710" v="3095" actId="20577"/>
          <ac:spMkLst>
            <pc:docMk/>
            <pc:sldMk cId="2455485184" sldId="536"/>
            <ac:spMk id="15" creationId="{59118BC7-2193-936D-A479-5750B8060144}"/>
          </ac:spMkLst>
        </pc:spChg>
        <pc:spChg chg="add mod">
          <ac:chgData name="Giorgos Lanaras" userId="931a17a5-1d5b-4b77-849d-0f7fac69e7a1" providerId="ADAL" clId="{1A8172BF-F17F-45F6-8ABB-618C1823FCA4}" dt="2025-01-23T10:02:40.716" v="3138" actId="20577"/>
          <ac:spMkLst>
            <pc:docMk/>
            <pc:sldMk cId="2455485184" sldId="536"/>
            <ac:spMk id="16" creationId="{A18E8C03-F7E2-A5B1-1677-714330D4DDA6}"/>
          </ac:spMkLst>
        </pc:spChg>
        <pc:spChg chg="add mod">
          <ac:chgData name="Giorgos Lanaras" userId="931a17a5-1d5b-4b77-849d-0f7fac69e7a1" providerId="ADAL" clId="{1A8172BF-F17F-45F6-8ABB-618C1823FCA4}" dt="2025-01-23T10:02:55.991" v="3159" actId="5793"/>
          <ac:spMkLst>
            <pc:docMk/>
            <pc:sldMk cId="2455485184" sldId="536"/>
            <ac:spMk id="17" creationId="{708F7949-4E60-48E1-ECE2-44D6EFBFF2E9}"/>
          </ac:spMkLst>
        </pc:spChg>
        <pc:spChg chg="del">
          <ac:chgData name="Giorgos Lanaras" userId="931a17a5-1d5b-4b77-849d-0f7fac69e7a1" providerId="ADAL" clId="{1A8172BF-F17F-45F6-8ABB-618C1823FCA4}" dt="2025-01-23T08:50:35.311" v="2344" actId="478"/>
          <ac:spMkLst>
            <pc:docMk/>
            <pc:sldMk cId="2455485184" sldId="536"/>
            <ac:spMk id="30" creationId="{0CF81889-35C2-5A6C-A026-822867A66E48}"/>
          </ac:spMkLst>
        </pc:spChg>
        <pc:spChg chg="del">
          <ac:chgData name="Giorgos Lanaras" userId="931a17a5-1d5b-4b77-849d-0f7fac69e7a1" providerId="ADAL" clId="{1A8172BF-F17F-45F6-8ABB-618C1823FCA4}" dt="2025-01-23T08:50:35.311" v="2344" actId="478"/>
          <ac:spMkLst>
            <pc:docMk/>
            <pc:sldMk cId="2455485184" sldId="536"/>
            <ac:spMk id="31" creationId="{D292921E-7A61-766B-57BB-BA7A5680C1D7}"/>
          </ac:spMkLst>
        </pc:spChg>
        <pc:spChg chg="del">
          <ac:chgData name="Giorgos Lanaras" userId="931a17a5-1d5b-4b77-849d-0f7fac69e7a1" providerId="ADAL" clId="{1A8172BF-F17F-45F6-8ABB-618C1823FCA4}" dt="2025-01-23T08:50:35.311" v="2344" actId="478"/>
          <ac:spMkLst>
            <pc:docMk/>
            <pc:sldMk cId="2455485184" sldId="536"/>
            <ac:spMk id="32" creationId="{E5057312-26F2-7691-C588-984A2BD36FB5}"/>
          </ac:spMkLst>
        </pc:spChg>
        <pc:spChg chg="del">
          <ac:chgData name="Giorgos Lanaras" userId="931a17a5-1d5b-4b77-849d-0f7fac69e7a1" providerId="ADAL" clId="{1A8172BF-F17F-45F6-8ABB-618C1823FCA4}" dt="2025-01-23T08:50:35.311" v="2344" actId="478"/>
          <ac:spMkLst>
            <pc:docMk/>
            <pc:sldMk cId="2455485184" sldId="536"/>
            <ac:spMk id="35" creationId="{D3048C36-ADEB-198A-11A5-9AF869B0367A}"/>
          </ac:spMkLst>
        </pc:spChg>
        <pc:spChg chg="del">
          <ac:chgData name="Giorgos Lanaras" userId="931a17a5-1d5b-4b77-849d-0f7fac69e7a1" providerId="ADAL" clId="{1A8172BF-F17F-45F6-8ABB-618C1823FCA4}" dt="2025-01-23T08:50:35.311" v="2344" actId="478"/>
          <ac:spMkLst>
            <pc:docMk/>
            <pc:sldMk cId="2455485184" sldId="536"/>
            <ac:spMk id="36" creationId="{1D46DD8E-6984-88A4-8D0F-1E8E85CFF703}"/>
          </ac:spMkLst>
        </pc:spChg>
        <pc:spChg chg="del">
          <ac:chgData name="Giorgos Lanaras" userId="931a17a5-1d5b-4b77-849d-0f7fac69e7a1" providerId="ADAL" clId="{1A8172BF-F17F-45F6-8ABB-618C1823FCA4}" dt="2025-01-23T08:50:35.311" v="2344" actId="478"/>
          <ac:spMkLst>
            <pc:docMk/>
            <pc:sldMk cId="2455485184" sldId="536"/>
            <ac:spMk id="39" creationId="{8E848CEA-B79B-DC25-F288-8FEFF3947359}"/>
          </ac:spMkLst>
        </pc:spChg>
        <pc:spChg chg="del">
          <ac:chgData name="Giorgos Lanaras" userId="931a17a5-1d5b-4b77-849d-0f7fac69e7a1" providerId="ADAL" clId="{1A8172BF-F17F-45F6-8ABB-618C1823FCA4}" dt="2025-01-23T08:50:35.311" v="2344" actId="478"/>
          <ac:spMkLst>
            <pc:docMk/>
            <pc:sldMk cId="2455485184" sldId="536"/>
            <ac:spMk id="50" creationId="{017A93EE-2464-4C98-0052-263E63A49B0E}"/>
          </ac:spMkLst>
        </pc:spChg>
        <pc:spChg chg="del">
          <ac:chgData name="Giorgos Lanaras" userId="931a17a5-1d5b-4b77-849d-0f7fac69e7a1" providerId="ADAL" clId="{1A8172BF-F17F-45F6-8ABB-618C1823FCA4}" dt="2025-01-23T08:50:35.311" v="2344" actId="478"/>
          <ac:spMkLst>
            <pc:docMk/>
            <pc:sldMk cId="2455485184" sldId="536"/>
            <ac:spMk id="69" creationId="{98949E89-235D-7804-9E3A-BEAFE22C04EC}"/>
          </ac:spMkLst>
        </pc:spChg>
        <pc:spChg chg="del">
          <ac:chgData name="Giorgos Lanaras" userId="931a17a5-1d5b-4b77-849d-0f7fac69e7a1" providerId="ADAL" clId="{1A8172BF-F17F-45F6-8ABB-618C1823FCA4}" dt="2025-01-23T08:50:35.311" v="2344" actId="478"/>
          <ac:spMkLst>
            <pc:docMk/>
            <pc:sldMk cId="2455485184" sldId="536"/>
            <ac:spMk id="86" creationId="{2C235528-5EBD-5301-5D6C-411063383489}"/>
          </ac:spMkLst>
        </pc:spChg>
        <pc:spChg chg="del">
          <ac:chgData name="Giorgos Lanaras" userId="931a17a5-1d5b-4b77-849d-0f7fac69e7a1" providerId="ADAL" clId="{1A8172BF-F17F-45F6-8ABB-618C1823FCA4}" dt="2025-01-23T08:50:35.311" v="2344" actId="478"/>
          <ac:spMkLst>
            <pc:docMk/>
            <pc:sldMk cId="2455485184" sldId="536"/>
            <ac:spMk id="87" creationId="{099B1041-92C3-4692-EABE-4C3C0F09125B}"/>
          </ac:spMkLst>
        </pc:spChg>
        <pc:spChg chg="del">
          <ac:chgData name="Giorgos Lanaras" userId="931a17a5-1d5b-4b77-849d-0f7fac69e7a1" providerId="ADAL" clId="{1A8172BF-F17F-45F6-8ABB-618C1823FCA4}" dt="2025-01-23T08:50:35.311" v="2344" actId="478"/>
          <ac:spMkLst>
            <pc:docMk/>
            <pc:sldMk cId="2455485184" sldId="536"/>
            <ac:spMk id="88" creationId="{5777B75A-6936-63EA-F0D5-C411837728F4}"/>
          </ac:spMkLst>
        </pc:spChg>
        <pc:spChg chg="del">
          <ac:chgData name="Giorgos Lanaras" userId="931a17a5-1d5b-4b77-849d-0f7fac69e7a1" providerId="ADAL" clId="{1A8172BF-F17F-45F6-8ABB-618C1823FCA4}" dt="2025-01-23T08:50:35.311" v="2344" actId="478"/>
          <ac:spMkLst>
            <pc:docMk/>
            <pc:sldMk cId="2455485184" sldId="536"/>
            <ac:spMk id="89" creationId="{5EDD22B8-CF7E-265E-7693-3D71D220C66F}"/>
          </ac:spMkLst>
        </pc:spChg>
        <pc:spChg chg="del">
          <ac:chgData name="Giorgos Lanaras" userId="931a17a5-1d5b-4b77-849d-0f7fac69e7a1" providerId="ADAL" clId="{1A8172BF-F17F-45F6-8ABB-618C1823FCA4}" dt="2025-01-23T08:50:35.311" v="2344" actId="478"/>
          <ac:spMkLst>
            <pc:docMk/>
            <pc:sldMk cId="2455485184" sldId="536"/>
            <ac:spMk id="97" creationId="{62688502-419A-E242-D235-1E41C7CE740C}"/>
          </ac:spMkLst>
        </pc:spChg>
        <pc:graphicFrameChg chg="add del mod">
          <ac:chgData name="Giorgos Lanaras" userId="931a17a5-1d5b-4b77-849d-0f7fac69e7a1" providerId="ADAL" clId="{1A8172BF-F17F-45F6-8ABB-618C1823FCA4}" dt="2025-01-23T09:56:05.708" v="2956" actId="21"/>
          <ac:graphicFrameMkLst>
            <pc:docMk/>
            <pc:sldMk cId="2455485184" sldId="536"/>
            <ac:graphicFrameMk id="5" creationId="{D4FEB5C0-11FE-0604-3456-1975CA35C0FD}"/>
          </ac:graphicFrameMkLst>
        </pc:graphicFrameChg>
        <pc:graphicFrameChg chg="del">
          <ac:chgData name="Giorgos Lanaras" userId="931a17a5-1d5b-4b77-849d-0f7fac69e7a1" providerId="ADAL" clId="{1A8172BF-F17F-45F6-8ABB-618C1823FCA4}" dt="2025-01-23T08:50:39.736" v="2345" actId="478"/>
          <ac:graphicFrameMkLst>
            <pc:docMk/>
            <pc:sldMk cId="2455485184" sldId="536"/>
            <ac:graphicFrameMk id="90" creationId="{3322D3CC-4A48-CBB2-7E8B-87F579B992DD}"/>
          </ac:graphicFrameMkLst>
        </pc:graphicFrameChg>
        <pc:cxnChg chg="del mod">
          <ac:chgData name="Giorgos Lanaras" userId="931a17a5-1d5b-4b77-849d-0f7fac69e7a1" providerId="ADAL" clId="{1A8172BF-F17F-45F6-8ABB-618C1823FCA4}" dt="2025-01-23T08:50:35.311" v="2344" actId="478"/>
          <ac:cxnSpMkLst>
            <pc:docMk/>
            <pc:sldMk cId="2455485184" sldId="536"/>
            <ac:cxnSpMk id="14" creationId="{14A39A47-807F-8501-9CC5-F0AB85C984BB}"/>
          </ac:cxnSpMkLst>
        </pc:cxnChg>
        <pc:cxnChg chg="del">
          <ac:chgData name="Giorgos Lanaras" userId="931a17a5-1d5b-4b77-849d-0f7fac69e7a1" providerId="ADAL" clId="{1A8172BF-F17F-45F6-8ABB-618C1823FCA4}" dt="2025-01-23T08:50:35.311" v="2344" actId="478"/>
          <ac:cxnSpMkLst>
            <pc:docMk/>
            <pc:sldMk cId="2455485184" sldId="536"/>
            <ac:cxnSpMk id="20" creationId="{7B94EA9C-DD22-067B-C339-B8B3605829CB}"/>
          </ac:cxnSpMkLst>
        </pc:cxnChg>
        <pc:cxnChg chg="del">
          <ac:chgData name="Giorgos Lanaras" userId="931a17a5-1d5b-4b77-849d-0f7fac69e7a1" providerId="ADAL" clId="{1A8172BF-F17F-45F6-8ABB-618C1823FCA4}" dt="2025-01-23T08:50:35.311" v="2344" actId="478"/>
          <ac:cxnSpMkLst>
            <pc:docMk/>
            <pc:sldMk cId="2455485184" sldId="536"/>
            <ac:cxnSpMk id="25" creationId="{E027FA0D-2162-2609-3F61-8E7EA165963F}"/>
          </ac:cxnSpMkLst>
        </pc:cxnChg>
        <pc:cxnChg chg="del">
          <ac:chgData name="Giorgos Lanaras" userId="931a17a5-1d5b-4b77-849d-0f7fac69e7a1" providerId="ADAL" clId="{1A8172BF-F17F-45F6-8ABB-618C1823FCA4}" dt="2025-01-23T08:50:35.311" v="2344" actId="478"/>
          <ac:cxnSpMkLst>
            <pc:docMk/>
            <pc:sldMk cId="2455485184" sldId="536"/>
            <ac:cxnSpMk id="28" creationId="{B6B8CAE4-5D44-6163-B674-8973BD3BE6D2}"/>
          </ac:cxnSpMkLst>
        </pc:cxnChg>
        <pc:cxnChg chg="del">
          <ac:chgData name="Giorgos Lanaras" userId="931a17a5-1d5b-4b77-849d-0f7fac69e7a1" providerId="ADAL" clId="{1A8172BF-F17F-45F6-8ABB-618C1823FCA4}" dt="2025-01-23T08:50:35.311" v="2344" actId="478"/>
          <ac:cxnSpMkLst>
            <pc:docMk/>
            <pc:sldMk cId="2455485184" sldId="536"/>
            <ac:cxnSpMk id="66" creationId="{E1E2C6B7-6739-0293-9D1A-EA5B9D0CA850}"/>
          </ac:cxnSpMkLst>
        </pc:cxnChg>
        <pc:cxnChg chg="del mod">
          <ac:chgData name="Giorgos Lanaras" userId="931a17a5-1d5b-4b77-849d-0f7fac69e7a1" providerId="ADAL" clId="{1A8172BF-F17F-45F6-8ABB-618C1823FCA4}" dt="2025-01-23T08:50:35.311" v="2344" actId="478"/>
          <ac:cxnSpMkLst>
            <pc:docMk/>
            <pc:sldMk cId="2455485184" sldId="536"/>
            <ac:cxnSpMk id="68" creationId="{6C40E914-22C2-5CE0-1E45-015E699EE233}"/>
          </ac:cxnSpMkLst>
        </pc:cxnChg>
        <pc:cxnChg chg="del">
          <ac:chgData name="Giorgos Lanaras" userId="931a17a5-1d5b-4b77-849d-0f7fac69e7a1" providerId="ADAL" clId="{1A8172BF-F17F-45F6-8ABB-618C1823FCA4}" dt="2025-01-23T08:50:35.311" v="2344" actId="478"/>
          <ac:cxnSpMkLst>
            <pc:docMk/>
            <pc:sldMk cId="2455485184" sldId="536"/>
            <ac:cxnSpMk id="82" creationId="{6CD238C5-3EF3-7871-982D-C42F42EC59CD}"/>
          </ac:cxnSpMkLst>
        </pc:cxnChg>
        <pc:cxnChg chg="del">
          <ac:chgData name="Giorgos Lanaras" userId="931a17a5-1d5b-4b77-849d-0f7fac69e7a1" providerId="ADAL" clId="{1A8172BF-F17F-45F6-8ABB-618C1823FCA4}" dt="2025-01-23T08:50:35.311" v="2344" actId="478"/>
          <ac:cxnSpMkLst>
            <pc:docMk/>
            <pc:sldMk cId="2455485184" sldId="536"/>
            <ac:cxnSpMk id="83" creationId="{966EBA47-1230-4CED-AAD2-841E5481D6AC}"/>
          </ac:cxnSpMkLst>
        </pc:cxnChg>
        <pc:cxnChg chg="del">
          <ac:chgData name="Giorgos Lanaras" userId="931a17a5-1d5b-4b77-849d-0f7fac69e7a1" providerId="ADAL" clId="{1A8172BF-F17F-45F6-8ABB-618C1823FCA4}" dt="2025-01-23T08:50:35.311" v="2344" actId="478"/>
          <ac:cxnSpMkLst>
            <pc:docMk/>
            <pc:sldMk cId="2455485184" sldId="536"/>
            <ac:cxnSpMk id="84" creationId="{9C21820C-1ED2-F10A-79F3-20E12D306C32}"/>
          </ac:cxnSpMkLst>
        </pc:cxnChg>
        <pc:cxnChg chg="del">
          <ac:chgData name="Giorgos Lanaras" userId="931a17a5-1d5b-4b77-849d-0f7fac69e7a1" providerId="ADAL" clId="{1A8172BF-F17F-45F6-8ABB-618C1823FCA4}" dt="2025-01-23T08:50:35.311" v="2344" actId="478"/>
          <ac:cxnSpMkLst>
            <pc:docMk/>
            <pc:sldMk cId="2455485184" sldId="536"/>
            <ac:cxnSpMk id="85" creationId="{E58A9DC5-F3BB-465D-951A-331942DE3704}"/>
          </ac:cxnSpMkLst>
        </pc:cxnChg>
        <pc:cxnChg chg="del mod">
          <ac:chgData name="Giorgos Lanaras" userId="931a17a5-1d5b-4b77-849d-0f7fac69e7a1" providerId="ADAL" clId="{1A8172BF-F17F-45F6-8ABB-618C1823FCA4}" dt="2025-01-23T08:50:35.311" v="2344" actId="478"/>
          <ac:cxnSpMkLst>
            <pc:docMk/>
            <pc:sldMk cId="2455485184" sldId="536"/>
            <ac:cxnSpMk id="95" creationId="{1BDD74F6-B483-DFBC-DF6D-29ABC5533214}"/>
          </ac:cxnSpMkLst>
        </pc:cxnChg>
      </pc:sldChg>
      <pc:sldChg chg="addSp delSp modSp add mod delAnim modAnim">
        <pc:chgData name="Giorgos Lanaras" userId="931a17a5-1d5b-4b77-849d-0f7fac69e7a1" providerId="ADAL" clId="{1A8172BF-F17F-45F6-8ABB-618C1823FCA4}" dt="2025-01-23T12:34:59.011" v="6414"/>
        <pc:sldMkLst>
          <pc:docMk/>
          <pc:sldMk cId="1637970714" sldId="537"/>
        </pc:sldMkLst>
        <pc:spChg chg="mod">
          <ac:chgData name="Giorgos Lanaras" userId="931a17a5-1d5b-4b77-849d-0f7fac69e7a1" providerId="ADAL" clId="{1A8172BF-F17F-45F6-8ABB-618C1823FCA4}" dt="2025-01-23T09:26:28.869" v="2645" actId="1076"/>
          <ac:spMkLst>
            <pc:docMk/>
            <pc:sldMk cId="1637970714" sldId="537"/>
            <ac:spMk id="2" creationId="{9C0A88EE-8D01-07B3-DB95-8BCB81377E07}"/>
          </ac:spMkLst>
        </pc:spChg>
        <pc:spChg chg="del mod">
          <ac:chgData name="Giorgos Lanaras" userId="931a17a5-1d5b-4b77-849d-0f7fac69e7a1" providerId="ADAL" clId="{1A8172BF-F17F-45F6-8ABB-618C1823FCA4}" dt="2025-01-23T09:19:52.182" v="2558" actId="478"/>
          <ac:spMkLst>
            <pc:docMk/>
            <pc:sldMk cId="1637970714" sldId="537"/>
            <ac:spMk id="6" creationId="{EC8086C7-2174-464B-D3FE-6CC7268E6631}"/>
          </ac:spMkLst>
        </pc:spChg>
        <pc:spChg chg="add del mod">
          <ac:chgData name="Giorgos Lanaras" userId="931a17a5-1d5b-4b77-849d-0f7fac69e7a1" providerId="ADAL" clId="{1A8172BF-F17F-45F6-8ABB-618C1823FCA4}" dt="2025-01-23T09:23:23.069" v="2566" actId="478"/>
          <ac:spMkLst>
            <pc:docMk/>
            <pc:sldMk cId="1637970714" sldId="537"/>
            <ac:spMk id="8" creationId="{C90002E3-8B1E-4A71-D9BE-7A0765DEF4E1}"/>
          </ac:spMkLst>
        </pc:spChg>
        <pc:spChg chg="add mod">
          <ac:chgData name="Giorgos Lanaras" userId="931a17a5-1d5b-4b77-849d-0f7fac69e7a1" providerId="ADAL" clId="{1A8172BF-F17F-45F6-8ABB-618C1823FCA4}" dt="2025-01-23T11:36:17.467" v="5457" actId="20577"/>
          <ac:spMkLst>
            <pc:docMk/>
            <pc:sldMk cId="1637970714" sldId="537"/>
            <ac:spMk id="11" creationId="{80202C59-35C5-4CF9-5283-572E7574E9AE}"/>
          </ac:spMkLst>
        </pc:spChg>
        <pc:spChg chg="add mod">
          <ac:chgData name="Giorgos Lanaras" userId="931a17a5-1d5b-4b77-849d-0f7fac69e7a1" providerId="ADAL" clId="{1A8172BF-F17F-45F6-8ABB-618C1823FCA4}" dt="2025-01-23T10:59:05.405" v="3965" actId="20577"/>
          <ac:spMkLst>
            <pc:docMk/>
            <pc:sldMk cId="1637970714" sldId="537"/>
            <ac:spMk id="13" creationId="{BB8FE59B-0B0A-2F73-7966-C7C734787530}"/>
          </ac:spMkLst>
        </pc:spChg>
        <pc:spChg chg="add mod">
          <ac:chgData name="Giorgos Lanaras" userId="931a17a5-1d5b-4b77-849d-0f7fac69e7a1" providerId="ADAL" clId="{1A8172BF-F17F-45F6-8ABB-618C1823FCA4}" dt="2025-01-23T10:48:11.869" v="3847" actId="14100"/>
          <ac:spMkLst>
            <pc:docMk/>
            <pc:sldMk cId="1637970714" sldId="537"/>
            <ac:spMk id="20" creationId="{C3F56D83-2F1F-A115-7F05-93608F9BE7AD}"/>
          </ac:spMkLst>
        </pc:spChg>
        <pc:spChg chg="add mod">
          <ac:chgData name="Giorgos Lanaras" userId="931a17a5-1d5b-4b77-849d-0f7fac69e7a1" providerId="ADAL" clId="{1A8172BF-F17F-45F6-8ABB-618C1823FCA4}" dt="2025-01-23T10:48:05.456" v="3844" actId="122"/>
          <ac:spMkLst>
            <pc:docMk/>
            <pc:sldMk cId="1637970714" sldId="537"/>
            <ac:spMk id="23" creationId="{9E4EAEE4-E207-B134-7BAD-1F7AEEF4623D}"/>
          </ac:spMkLst>
        </pc:spChg>
        <pc:graphicFrameChg chg="add del mod">
          <ac:chgData name="Giorgos Lanaras" userId="931a17a5-1d5b-4b77-849d-0f7fac69e7a1" providerId="ADAL" clId="{1A8172BF-F17F-45F6-8ABB-618C1823FCA4}" dt="2025-01-23T09:42:19.201" v="2856" actId="478"/>
          <ac:graphicFrameMkLst>
            <pc:docMk/>
            <pc:sldMk cId="1637970714" sldId="537"/>
            <ac:graphicFrameMk id="3" creationId="{D3FFF555-E3C5-D85C-37B5-15A0C82013D4}"/>
          </ac:graphicFrameMkLst>
        </pc:graphicFrameChg>
        <pc:graphicFrameChg chg="add del mod">
          <ac:chgData name="Giorgos Lanaras" userId="931a17a5-1d5b-4b77-849d-0f7fac69e7a1" providerId="ADAL" clId="{1A8172BF-F17F-45F6-8ABB-618C1823FCA4}" dt="2025-01-23T09:42:19.201" v="2856" actId="478"/>
          <ac:graphicFrameMkLst>
            <pc:docMk/>
            <pc:sldMk cId="1637970714" sldId="537"/>
            <ac:graphicFrameMk id="4" creationId="{0C993A6B-9037-4E86-4A01-AD5522BF8D5F}"/>
          </ac:graphicFrameMkLst>
        </pc:graphicFrameChg>
        <pc:graphicFrameChg chg="del mod">
          <ac:chgData name="Giorgos Lanaras" userId="931a17a5-1d5b-4b77-849d-0f7fac69e7a1" providerId="ADAL" clId="{1A8172BF-F17F-45F6-8ABB-618C1823FCA4}" dt="2025-01-23T09:05:10.161" v="2499" actId="478"/>
          <ac:graphicFrameMkLst>
            <pc:docMk/>
            <pc:sldMk cId="1637970714" sldId="537"/>
            <ac:graphicFrameMk id="5" creationId="{D4FEB5C0-11FE-0604-3456-1975CA35C0FD}"/>
          </ac:graphicFrameMkLst>
        </pc:graphicFrameChg>
        <pc:graphicFrameChg chg="add del mod">
          <ac:chgData name="Giorgos Lanaras" userId="931a17a5-1d5b-4b77-849d-0f7fac69e7a1" providerId="ADAL" clId="{1A8172BF-F17F-45F6-8ABB-618C1823FCA4}" dt="2025-01-23T09:42:19.201" v="2856" actId="478"/>
          <ac:graphicFrameMkLst>
            <pc:docMk/>
            <pc:sldMk cId="1637970714" sldId="537"/>
            <ac:graphicFrameMk id="9" creationId="{94DF3622-0D11-4853-53FB-4C9F160AD6B3}"/>
          </ac:graphicFrameMkLst>
        </pc:graphicFrameChg>
        <pc:graphicFrameChg chg="add del mod">
          <ac:chgData name="Giorgos Lanaras" userId="931a17a5-1d5b-4b77-849d-0f7fac69e7a1" providerId="ADAL" clId="{1A8172BF-F17F-45F6-8ABB-618C1823FCA4}" dt="2025-01-23T09:49:39.318" v="2944" actId="478"/>
          <ac:graphicFrameMkLst>
            <pc:docMk/>
            <pc:sldMk cId="1637970714" sldId="537"/>
            <ac:graphicFrameMk id="10" creationId="{525530AE-AFFB-A7A1-BDA1-682E3DE8C115}"/>
          </ac:graphicFrameMkLst>
        </pc:graphicFrameChg>
        <pc:graphicFrameChg chg="add mod">
          <ac:chgData name="Giorgos Lanaras" userId="931a17a5-1d5b-4b77-849d-0f7fac69e7a1" providerId="ADAL" clId="{1A8172BF-F17F-45F6-8ABB-618C1823FCA4}" dt="2025-01-23T10:14:13.796" v="3436" actId="1076"/>
          <ac:graphicFrameMkLst>
            <pc:docMk/>
            <pc:sldMk cId="1637970714" sldId="537"/>
            <ac:graphicFrameMk id="12" creationId="{7BC1E479-ADA6-1E69-F398-0F06D0FA3EF2}"/>
          </ac:graphicFrameMkLst>
        </pc:graphicFrameChg>
        <pc:cxnChg chg="add mod">
          <ac:chgData name="Giorgos Lanaras" userId="931a17a5-1d5b-4b77-849d-0f7fac69e7a1" providerId="ADAL" clId="{1A8172BF-F17F-45F6-8ABB-618C1823FCA4}" dt="2025-01-23T10:48:10.215" v="3846" actId="14100"/>
          <ac:cxnSpMkLst>
            <pc:docMk/>
            <pc:sldMk cId="1637970714" sldId="537"/>
            <ac:cxnSpMk id="15" creationId="{27A93CA0-9879-CCBF-A017-DAFB9C1FC166}"/>
          </ac:cxnSpMkLst>
        </pc:cxnChg>
        <pc:cxnChg chg="add mod">
          <ac:chgData name="Giorgos Lanaras" userId="931a17a5-1d5b-4b77-849d-0f7fac69e7a1" providerId="ADAL" clId="{1A8172BF-F17F-45F6-8ABB-618C1823FCA4}" dt="2025-01-23T10:48:18.190" v="3849" actId="1076"/>
          <ac:cxnSpMkLst>
            <pc:docMk/>
            <pc:sldMk cId="1637970714" sldId="537"/>
            <ac:cxnSpMk id="17" creationId="{3D8FFC07-553D-6D9A-835C-FC3FAF95BD86}"/>
          </ac:cxnSpMkLst>
        </pc:cxnChg>
        <pc:cxnChg chg="add del mod">
          <ac:chgData name="Giorgos Lanaras" userId="931a17a5-1d5b-4b77-849d-0f7fac69e7a1" providerId="ADAL" clId="{1A8172BF-F17F-45F6-8ABB-618C1823FCA4}" dt="2025-01-23T10:17:16.090" v="3752" actId="478"/>
          <ac:cxnSpMkLst>
            <pc:docMk/>
            <pc:sldMk cId="1637970714" sldId="537"/>
            <ac:cxnSpMk id="22" creationId="{E74EDE76-9D0F-18DA-7B23-C251FE670CCD}"/>
          </ac:cxnSpMkLst>
        </pc:cxnChg>
      </pc:sldChg>
      <pc:sldChg chg="addSp delSp modSp add mod delAnim modAnim">
        <pc:chgData name="Giorgos Lanaras" userId="931a17a5-1d5b-4b77-849d-0f7fac69e7a1" providerId="ADAL" clId="{1A8172BF-F17F-45F6-8ABB-618C1823FCA4}" dt="2025-01-28T13:53:06.462" v="9963" actId="207"/>
        <pc:sldMkLst>
          <pc:docMk/>
          <pc:sldMk cId="3031013054" sldId="538"/>
        </pc:sldMkLst>
        <pc:spChg chg="mod">
          <ac:chgData name="Giorgos Lanaras" userId="931a17a5-1d5b-4b77-849d-0f7fac69e7a1" providerId="ADAL" clId="{1A8172BF-F17F-45F6-8ABB-618C1823FCA4}" dt="2025-01-23T09:43:41.939" v="2859" actId="1076"/>
          <ac:spMkLst>
            <pc:docMk/>
            <pc:sldMk cId="3031013054" sldId="538"/>
            <ac:spMk id="2" creationId="{9C0A88EE-8D01-07B3-DB95-8BCB81377E07}"/>
          </ac:spMkLst>
        </pc:spChg>
        <pc:spChg chg="mod">
          <ac:chgData name="Giorgos Lanaras" userId="931a17a5-1d5b-4b77-849d-0f7fac69e7a1" providerId="ADAL" clId="{1A8172BF-F17F-45F6-8ABB-618C1823FCA4}" dt="2025-01-23T10:00:24.706" v="2966" actId="1076"/>
          <ac:spMkLst>
            <pc:docMk/>
            <pc:sldMk cId="3031013054" sldId="538"/>
            <ac:spMk id="6" creationId="{EC8086C7-2174-464B-D3FE-6CC7268E6631}"/>
          </ac:spMkLst>
        </pc:spChg>
        <pc:spChg chg="add mod">
          <ac:chgData name="Giorgos Lanaras" userId="931a17a5-1d5b-4b77-849d-0f7fac69e7a1" providerId="ADAL" clId="{1A8172BF-F17F-45F6-8ABB-618C1823FCA4}" dt="2025-01-28T13:52:14.280" v="9954" actId="1076"/>
          <ac:spMkLst>
            <pc:docMk/>
            <pc:sldMk cId="3031013054" sldId="538"/>
            <ac:spMk id="7" creationId="{FA2F101D-1597-E3B5-A607-A5439FE8A7AE}"/>
          </ac:spMkLst>
        </pc:spChg>
        <pc:spChg chg="add mod">
          <ac:chgData name="Giorgos Lanaras" userId="931a17a5-1d5b-4b77-849d-0f7fac69e7a1" providerId="ADAL" clId="{1A8172BF-F17F-45F6-8ABB-618C1823FCA4}" dt="2025-01-28T13:52:17.784" v="9955" actId="1076"/>
          <ac:spMkLst>
            <pc:docMk/>
            <pc:sldMk cId="3031013054" sldId="538"/>
            <ac:spMk id="8" creationId="{7418B6B9-1B89-1536-2FF7-4D0DA88B0BB5}"/>
          </ac:spMkLst>
        </pc:spChg>
        <pc:spChg chg="add mod">
          <ac:chgData name="Giorgos Lanaras" userId="931a17a5-1d5b-4b77-849d-0f7fac69e7a1" providerId="ADAL" clId="{1A8172BF-F17F-45F6-8ABB-618C1823FCA4}" dt="2025-01-28T13:52:31.698" v="9958" actId="1076"/>
          <ac:spMkLst>
            <pc:docMk/>
            <pc:sldMk cId="3031013054" sldId="538"/>
            <ac:spMk id="9" creationId="{91C56025-17D3-843C-D55E-6E2F22AC1D93}"/>
          </ac:spMkLst>
        </pc:spChg>
        <pc:spChg chg="add mod">
          <ac:chgData name="Giorgos Lanaras" userId="931a17a5-1d5b-4b77-849d-0f7fac69e7a1" providerId="ADAL" clId="{1A8172BF-F17F-45F6-8ABB-618C1823FCA4}" dt="2025-01-28T13:52:36.930" v="9959" actId="1076"/>
          <ac:spMkLst>
            <pc:docMk/>
            <pc:sldMk cId="3031013054" sldId="538"/>
            <ac:spMk id="10" creationId="{D4E2832A-DD4C-EB60-339A-06274559DF92}"/>
          </ac:spMkLst>
        </pc:spChg>
        <pc:spChg chg="add mod">
          <ac:chgData name="Giorgos Lanaras" userId="931a17a5-1d5b-4b77-849d-0f7fac69e7a1" providerId="ADAL" clId="{1A8172BF-F17F-45F6-8ABB-618C1823FCA4}" dt="2025-01-28T13:52:41.407" v="9960" actId="1076"/>
          <ac:spMkLst>
            <pc:docMk/>
            <pc:sldMk cId="3031013054" sldId="538"/>
            <ac:spMk id="11" creationId="{69A24155-11BF-136A-D1D1-64392381A0D5}"/>
          </ac:spMkLst>
        </pc:spChg>
        <pc:spChg chg="add mod">
          <ac:chgData name="Giorgos Lanaras" userId="931a17a5-1d5b-4b77-849d-0f7fac69e7a1" providerId="ADAL" clId="{1A8172BF-F17F-45F6-8ABB-618C1823FCA4}" dt="2025-01-28T13:52:46.140" v="9961" actId="1076"/>
          <ac:spMkLst>
            <pc:docMk/>
            <pc:sldMk cId="3031013054" sldId="538"/>
            <ac:spMk id="12" creationId="{47487572-6639-A86F-BB8C-B823326B559B}"/>
          </ac:spMkLst>
        </pc:spChg>
        <pc:spChg chg="add mod">
          <ac:chgData name="Giorgos Lanaras" userId="931a17a5-1d5b-4b77-849d-0f7fac69e7a1" providerId="ADAL" clId="{1A8172BF-F17F-45F6-8ABB-618C1823FCA4}" dt="2025-01-28T13:52:56.428" v="9962" actId="1076"/>
          <ac:spMkLst>
            <pc:docMk/>
            <pc:sldMk cId="3031013054" sldId="538"/>
            <ac:spMk id="13" creationId="{0DCC5944-018D-0760-F31B-54D4DF10815E}"/>
          </ac:spMkLst>
        </pc:spChg>
        <pc:spChg chg="add mod">
          <ac:chgData name="Giorgos Lanaras" userId="931a17a5-1d5b-4b77-849d-0f7fac69e7a1" providerId="ADAL" clId="{1A8172BF-F17F-45F6-8ABB-618C1823FCA4}" dt="2025-01-28T13:50:50.800" v="9950" actId="14100"/>
          <ac:spMkLst>
            <pc:docMk/>
            <pc:sldMk cId="3031013054" sldId="538"/>
            <ac:spMk id="14" creationId="{15116218-C704-1CF1-9019-B52B733AD700}"/>
          </ac:spMkLst>
        </pc:spChg>
        <pc:spChg chg="add del mod">
          <ac:chgData name="Giorgos Lanaras" userId="931a17a5-1d5b-4b77-849d-0f7fac69e7a1" providerId="ADAL" clId="{1A8172BF-F17F-45F6-8ABB-618C1823FCA4}" dt="2025-01-23T14:22:21.945" v="8661" actId="478"/>
          <ac:spMkLst>
            <pc:docMk/>
            <pc:sldMk cId="3031013054" sldId="538"/>
            <ac:spMk id="15" creationId="{434AB42F-9B29-F0FB-BE75-FB0C923CFA2C}"/>
          </ac:spMkLst>
        </pc:spChg>
        <pc:spChg chg="add del mod">
          <ac:chgData name="Giorgos Lanaras" userId="931a17a5-1d5b-4b77-849d-0f7fac69e7a1" providerId="ADAL" clId="{1A8172BF-F17F-45F6-8ABB-618C1823FCA4}" dt="2025-01-23T14:22:19.008" v="8660" actId="478"/>
          <ac:spMkLst>
            <pc:docMk/>
            <pc:sldMk cId="3031013054" sldId="538"/>
            <ac:spMk id="16" creationId="{1542ADED-AB2B-EAE2-E1A3-0D84F2DEEB2F}"/>
          </ac:spMkLst>
        </pc:spChg>
        <pc:spChg chg="add mod">
          <ac:chgData name="Giorgos Lanaras" userId="931a17a5-1d5b-4b77-849d-0f7fac69e7a1" providerId="ADAL" clId="{1A8172BF-F17F-45F6-8ABB-618C1823FCA4}" dt="2025-01-28T13:36:42.698" v="9918" actId="14100"/>
          <ac:spMkLst>
            <pc:docMk/>
            <pc:sldMk cId="3031013054" sldId="538"/>
            <ac:spMk id="17" creationId="{6BFDE166-7370-7E5E-D7D1-04C6AFEF4176}"/>
          </ac:spMkLst>
        </pc:spChg>
        <pc:spChg chg="add mod">
          <ac:chgData name="Giorgos Lanaras" userId="931a17a5-1d5b-4b77-849d-0f7fac69e7a1" providerId="ADAL" clId="{1A8172BF-F17F-45F6-8ABB-618C1823FCA4}" dt="2025-01-23T14:22:34.177" v="8664" actId="1076"/>
          <ac:spMkLst>
            <pc:docMk/>
            <pc:sldMk cId="3031013054" sldId="538"/>
            <ac:spMk id="18" creationId="{34750567-D006-8F83-9C49-18594C01BB02}"/>
          </ac:spMkLst>
        </pc:spChg>
        <pc:spChg chg="add mod">
          <ac:chgData name="Giorgos Lanaras" userId="931a17a5-1d5b-4b77-849d-0f7fac69e7a1" providerId="ADAL" clId="{1A8172BF-F17F-45F6-8ABB-618C1823FCA4}" dt="2025-01-23T14:22:44.909" v="8666" actId="1076"/>
          <ac:spMkLst>
            <pc:docMk/>
            <pc:sldMk cId="3031013054" sldId="538"/>
            <ac:spMk id="19" creationId="{2BDE424F-43C0-C470-9FEF-69110575591E}"/>
          </ac:spMkLst>
        </pc:spChg>
        <pc:spChg chg="add mod">
          <ac:chgData name="Giorgos Lanaras" userId="931a17a5-1d5b-4b77-849d-0f7fac69e7a1" providerId="ADAL" clId="{1A8172BF-F17F-45F6-8ABB-618C1823FCA4}" dt="2025-01-23T14:22:55.383" v="8668" actId="1076"/>
          <ac:spMkLst>
            <pc:docMk/>
            <pc:sldMk cId="3031013054" sldId="538"/>
            <ac:spMk id="20" creationId="{EC84ACBE-3688-E626-913F-5F4CECEB9D03}"/>
          </ac:spMkLst>
        </pc:spChg>
        <pc:spChg chg="add mod">
          <ac:chgData name="Giorgos Lanaras" userId="931a17a5-1d5b-4b77-849d-0f7fac69e7a1" providerId="ADAL" clId="{1A8172BF-F17F-45F6-8ABB-618C1823FCA4}" dt="2025-01-23T14:23:08.433" v="8670" actId="1076"/>
          <ac:spMkLst>
            <pc:docMk/>
            <pc:sldMk cId="3031013054" sldId="538"/>
            <ac:spMk id="21" creationId="{4766F8A2-DCFE-7B62-6A32-9D0406BCD832}"/>
          </ac:spMkLst>
        </pc:spChg>
        <pc:spChg chg="add mod">
          <ac:chgData name="Giorgos Lanaras" userId="931a17a5-1d5b-4b77-849d-0f7fac69e7a1" providerId="ADAL" clId="{1A8172BF-F17F-45F6-8ABB-618C1823FCA4}" dt="2025-01-23T14:23:19.960" v="8672" actId="1076"/>
          <ac:spMkLst>
            <pc:docMk/>
            <pc:sldMk cId="3031013054" sldId="538"/>
            <ac:spMk id="22" creationId="{46E24241-2A6F-13FE-95F5-BC2B37876E92}"/>
          </ac:spMkLst>
        </pc:spChg>
        <pc:spChg chg="add mod">
          <ac:chgData name="Giorgos Lanaras" userId="931a17a5-1d5b-4b77-849d-0f7fac69e7a1" providerId="ADAL" clId="{1A8172BF-F17F-45F6-8ABB-618C1823FCA4}" dt="2025-01-23T14:23:29.742" v="8674" actId="1076"/>
          <ac:spMkLst>
            <pc:docMk/>
            <pc:sldMk cId="3031013054" sldId="538"/>
            <ac:spMk id="23" creationId="{90334F98-E35A-380F-B543-C01EFD2DEC20}"/>
          </ac:spMkLst>
        </pc:spChg>
        <pc:graphicFrameChg chg="add mod modGraphic">
          <ac:chgData name="Giorgos Lanaras" userId="931a17a5-1d5b-4b77-849d-0f7fac69e7a1" providerId="ADAL" clId="{1A8172BF-F17F-45F6-8ABB-618C1823FCA4}" dt="2025-01-28T13:50:31.007" v="9946" actId="14100"/>
          <ac:graphicFrameMkLst>
            <pc:docMk/>
            <pc:sldMk cId="3031013054" sldId="538"/>
            <ac:graphicFrameMk id="3" creationId="{A6F35C63-AD82-EF3C-53EF-7E790B80C0DA}"/>
          </ac:graphicFrameMkLst>
        </pc:graphicFrameChg>
        <pc:graphicFrameChg chg="add mod">
          <ac:chgData name="Giorgos Lanaras" userId="931a17a5-1d5b-4b77-849d-0f7fac69e7a1" providerId="ADAL" clId="{1A8172BF-F17F-45F6-8ABB-618C1823FCA4}" dt="2025-01-28T13:53:06.462" v="9963" actId="207"/>
          <ac:graphicFrameMkLst>
            <pc:docMk/>
            <pc:sldMk cId="3031013054" sldId="538"/>
            <ac:graphicFrameMk id="4" creationId="{D4FEB5C0-11FE-0604-3456-1975CA35C0FD}"/>
          </ac:graphicFrameMkLst>
        </pc:graphicFrameChg>
        <pc:graphicFrameChg chg="del">
          <ac:chgData name="Giorgos Lanaras" userId="931a17a5-1d5b-4b77-849d-0f7fac69e7a1" providerId="ADAL" clId="{1A8172BF-F17F-45F6-8ABB-618C1823FCA4}" dt="2025-01-23T09:37:17.087" v="2699" actId="478"/>
          <ac:graphicFrameMkLst>
            <pc:docMk/>
            <pc:sldMk cId="3031013054" sldId="538"/>
            <ac:graphicFrameMk id="5" creationId="{D4FEB5C0-11FE-0604-3456-1975CA35C0FD}"/>
          </ac:graphicFrameMkLst>
        </pc:graphicFrameChg>
      </pc:sldChg>
      <pc:sldChg chg="add del">
        <pc:chgData name="Giorgos Lanaras" userId="931a17a5-1d5b-4b77-849d-0f7fac69e7a1" providerId="ADAL" clId="{1A8172BF-F17F-45F6-8ABB-618C1823FCA4}" dt="2025-01-28T18:17:08.887" v="11051" actId="47"/>
        <pc:sldMkLst>
          <pc:docMk/>
          <pc:sldMk cId="4163822512" sldId="539"/>
        </pc:sldMkLst>
      </pc:sldChg>
      <pc:sldChg chg="addSp delSp modSp add mod delAnim modAnim">
        <pc:chgData name="Giorgos Lanaras" userId="931a17a5-1d5b-4b77-849d-0f7fac69e7a1" providerId="ADAL" clId="{1A8172BF-F17F-45F6-8ABB-618C1823FCA4}" dt="2025-01-23T12:35:05.561" v="6418"/>
        <pc:sldMkLst>
          <pc:docMk/>
          <pc:sldMk cId="2914810564" sldId="540"/>
        </pc:sldMkLst>
        <pc:spChg chg="add del mod">
          <ac:chgData name="Giorgos Lanaras" userId="931a17a5-1d5b-4b77-849d-0f7fac69e7a1" providerId="ADAL" clId="{1A8172BF-F17F-45F6-8ABB-618C1823FCA4}" dt="2025-01-23T10:46:56.515" v="3833" actId="478"/>
          <ac:spMkLst>
            <pc:docMk/>
            <pc:sldMk cId="2914810564" sldId="540"/>
            <ac:spMk id="4" creationId="{0BD34118-4287-DFB6-C4BB-67A8F9221771}"/>
          </ac:spMkLst>
        </pc:spChg>
        <pc:spChg chg="add mod">
          <ac:chgData name="Giorgos Lanaras" userId="931a17a5-1d5b-4b77-849d-0f7fac69e7a1" providerId="ADAL" clId="{1A8172BF-F17F-45F6-8ABB-618C1823FCA4}" dt="2025-01-23T12:12:48.299" v="5689" actId="1076"/>
          <ac:spMkLst>
            <pc:docMk/>
            <pc:sldMk cId="2914810564" sldId="540"/>
            <ac:spMk id="6" creationId="{73CA0D41-3D49-3605-18A6-047A3B53413C}"/>
          </ac:spMkLst>
        </pc:spChg>
        <pc:spChg chg="add mod">
          <ac:chgData name="Giorgos Lanaras" userId="931a17a5-1d5b-4b77-849d-0f7fac69e7a1" providerId="ADAL" clId="{1A8172BF-F17F-45F6-8ABB-618C1823FCA4}" dt="2025-01-23T10:56:25.734" v="3953" actId="1076"/>
          <ac:spMkLst>
            <pc:docMk/>
            <pc:sldMk cId="2914810564" sldId="540"/>
            <ac:spMk id="7" creationId="{58F6FE82-99D9-B880-DB23-A32F4A572E7E}"/>
          </ac:spMkLst>
        </pc:spChg>
        <pc:spChg chg="add mod">
          <ac:chgData name="Giorgos Lanaras" userId="931a17a5-1d5b-4b77-849d-0f7fac69e7a1" providerId="ADAL" clId="{1A8172BF-F17F-45F6-8ABB-618C1823FCA4}" dt="2025-01-23T10:56:21.303" v="3951" actId="1076"/>
          <ac:spMkLst>
            <pc:docMk/>
            <pc:sldMk cId="2914810564" sldId="540"/>
            <ac:spMk id="8" creationId="{5F9736E7-33ED-760B-FDBB-5B7B872E17E8}"/>
          </ac:spMkLst>
        </pc:spChg>
        <pc:spChg chg="add mod">
          <ac:chgData name="Giorgos Lanaras" userId="931a17a5-1d5b-4b77-849d-0f7fac69e7a1" providerId="ADAL" clId="{1A8172BF-F17F-45F6-8ABB-618C1823FCA4}" dt="2025-01-23T10:56:23.210" v="3952" actId="1076"/>
          <ac:spMkLst>
            <pc:docMk/>
            <pc:sldMk cId="2914810564" sldId="540"/>
            <ac:spMk id="9" creationId="{E6E0173D-0B14-73E8-68FB-F85940E8A99A}"/>
          </ac:spMkLst>
        </pc:spChg>
        <pc:spChg chg="del">
          <ac:chgData name="Giorgos Lanaras" userId="931a17a5-1d5b-4b77-849d-0f7fac69e7a1" providerId="ADAL" clId="{1A8172BF-F17F-45F6-8ABB-618C1823FCA4}" dt="2025-01-23T10:46:51.257" v="3831" actId="478"/>
          <ac:spMkLst>
            <pc:docMk/>
            <pc:sldMk cId="2914810564" sldId="540"/>
            <ac:spMk id="11" creationId="{80202C59-35C5-4CF9-5283-572E7574E9AE}"/>
          </ac:spMkLst>
        </pc:spChg>
        <pc:spChg chg="del">
          <ac:chgData name="Giorgos Lanaras" userId="931a17a5-1d5b-4b77-849d-0f7fac69e7a1" providerId="ADAL" clId="{1A8172BF-F17F-45F6-8ABB-618C1823FCA4}" dt="2025-01-23T10:46:51.257" v="3831" actId="478"/>
          <ac:spMkLst>
            <pc:docMk/>
            <pc:sldMk cId="2914810564" sldId="540"/>
            <ac:spMk id="13" creationId="{BB8FE59B-0B0A-2F73-7966-C7C734787530}"/>
          </ac:spMkLst>
        </pc:spChg>
        <pc:spChg chg="add mod">
          <ac:chgData name="Giorgos Lanaras" userId="931a17a5-1d5b-4b77-849d-0f7fac69e7a1" providerId="ADAL" clId="{1A8172BF-F17F-45F6-8ABB-618C1823FCA4}" dt="2025-01-23T11:12:30.844" v="4763" actId="1076"/>
          <ac:spMkLst>
            <pc:docMk/>
            <pc:sldMk cId="2914810564" sldId="540"/>
            <ac:spMk id="16" creationId="{DCF1C2BC-8BD3-E5EB-2BBB-FD06ACFC18F4}"/>
          </ac:spMkLst>
        </pc:spChg>
        <pc:spChg chg="del">
          <ac:chgData name="Giorgos Lanaras" userId="931a17a5-1d5b-4b77-849d-0f7fac69e7a1" providerId="ADAL" clId="{1A8172BF-F17F-45F6-8ABB-618C1823FCA4}" dt="2025-01-23T10:46:51.257" v="3831" actId="478"/>
          <ac:spMkLst>
            <pc:docMk/>
            <pc:sldMk cId="2914810564" sldId="540"/>
            <ac:spMk id="20" creationId="{C3F56D83-2F1F-A115-7F05-93608F9BE7AD}"/>
          </ac:spMkLst>
        </pc:spChg>
        <pc:spChg chg="del">
          <ac:chgData name="Giorgos Lanaras" userId="931a17a5-1d5b-4b77-849d-0f7fac69e7a1" providerId="ADAL" clId="{1A8172BF-F17F-45F6-8ABB-618C1823FCA4}" dt="2025-01-23T10:46:51.257" v="3831" actId="478"/>
          <ac:spMkLst>
            <pc:docMk/>
            <pc:sldMk cId="2914810564" sldId="540"/>
            <ac:spMk id="23" creationId="{9E4EAEE4-E207-B134-7BAD-1F7AEEF4623D}"/>
          </ac:spMkLst>
        </pc:spChg>
        <pc:graphicFrameChg chg="add mod">
          <ac:chgData name="Giorgos Lanaras" userId="931a17a5-1d5b-4b77-849d-0f7fac69e7a1" providerId="ADAL" clId="{1A8172BF-F17F-45F6-8ABB-618C1823FCA4}" dt="2025-01-23T10:56:16.286" v="3949" actId="14100"/>
          <ac:graphicFrameMkLst>
            <pc:docMk/>
            <pc:sldMk cId="2914810564" sldId="540"/>
            <ac:graphicFrameMk id="5" creationId="{8B55B298-2071-0788-CEDD-40FCC093C7BF}"/>
          </ac:graphicFrameMkLst>
        </pc:graphicFrameChg>
        <pc:graphicFrameChg chg="add del mod modGraphic">
          <ac:chgData name="Giorgos Lanaras" userId="931a17a5-1d5b-4b77-849d-0f7fac69e7a1" providerId="ADAL" clId="{1A8172BF-F17F-45F6-8ABB-618C1823FCA4}" dt="2025-01-23T10:54:56.763" v="3943" actId="478"/>
          <ac:graphicFrameMkLst>
            <pc:docMk/>
            <pc:sldMk cId="2914810564" sldId="540"/>
            <ac:graphicFrameMk id="10" creationId="{E3E5F35E-3B95-3A96-73C4-98A7E45A6D28}"/>
          </ac:graphicFrameMkLst>
        </pc:graphicFrameChg>
        <pc:graphicFrameChg chg="del">
          <ac:chgData name="Giorgos Lanaras" userId="931a17a5-1d5b-4b77-849d-0f7fac69e7a1" providerId="ADAL" clId="{1A8172BF-F17F-45F6-8ABB-618C1823FCA4}" dt="2025-01-23T10:46:53.716" v="3832" actId="478"/>
          <ac:graphicFrameMkLst>
            <pc:docMk/>
            <pc:sldMk cId="2914810564" sldId="540"/>
            <ac:graphicFrameMk id="12" creationId="{7BC1E479-ADA6-1E69-F398-0F06D0FA3EF2}"/>
          </ac:graphicFrameMkLst>
        </pc:graphicFrameChg>
        <pc:graphicFrameChg chg="add mod modGraphic">
          <ac:chgData name="Giorgos Lanaras" userId="931a17a5-1d5b-4b77-849d-0f7fac69e7a1" providerId="ADAL" clId="{1A8172BF-F17F-45F6-8ABB-618C1823FCA4}" dt="2025-01-23T11:32:41.579" v="5232"/>
          <ac:graphicFrameMkLst>
            <pc:docMk/>
            <pc:sldMk cId="2914810564" sldId="540"/>
            <ac:graphicFrameMk id="14" creationId="{FDC716CF-1821-FD2D-692F-D81C210F881B}"/>
          </ac:graphicFrameMkLst>
        </pc:graphicFrameChg>
        <pc:cxnChg chg="del mod">
          <ac:chgData name="Giorgos Lanaras" userId="931a17a5-1d5b-4b77-849d-0f7fac69e7a1" providerId="ADAL" clId="{1A8172BF-F17F-45F6-8ABB-618C1823FCA4}" dt="2025-01-23T10:46:51.257" v="3831" actId="478"/>
          <ac:cxnSpMkLst>
            <pc:docMk/>
            <pc:sldMk cId="2914810564" sldId="540"/>
            <ac:cxnSpMk id="15" creationId="{27A93CA0-9879-CCBF-A017-DAFB9C1FC166}"/>
          </ac:cxnSpMkLst>
        </pc:cxnChg>
        <pc:cxnChg chg="del">
          <ac:chgData name="Giorgos Lanaras" userId="931a17a5-1d5b-4b77-849d-0f7fac69e7a1" providerId="ADAL" clId="{1A8172BF-F17F-45F6-8ABB-618C1823FCA4}" dt="2025-01-23T10:46:51.257" v="3831" actId="478"/>
          <ac:cxnSpMkLst>
            <pc:docMk/>
            <pc:sldMk cId="2914810564" sldId="540"/>
            <ac:cxnSpMk id="17" creationId="{3D8FFC07-553D-6D9A-835C-FC3FAF95BD86}"/>
          </ac:cxnSpMkLst>
        </pc:cxnChg>
      </pc:sldChg>
      <pc:sldChg chg="addSp delSp modSp add del mod delAnim">
        <pc:chgData name="Giorgos Lanaras" userId="931a17a5-1d5b-4b77-849d-0f7fac69e7a1" providerId="ADAL" clId="{1A8172BF-F17F-45F6-8ABB-618C1823FCA4}" dt="2025-01-23T12:06:20.177" v="5627" actId="2696"/>
        <pc:sldMkLst>
          <pc:docMk/>
          <pc:sldMk cId="90985613" sldId="541"/>
        </pc:sldMkLst>
        <pc:spChg chg="mod">
          <ac:chgData name="Giorgos Lanaras" userId="931a17a5-1d5b-4b77-849d-0f7fac69e7a1" providerId="ADAL" clId="{1A8172BF-F17F-45F6-8ABB-618C1823FCA4}" dt="2025-01-23T11:00:23.703" v="4010" actId="20577"/>
          <ac:spMkLst>
            <pc:docMk/>
            <pc:sldMk cId="90985613" sldId="541"/>
            <ac:spMk id="2" creationId="{9C0A88EE-8D01-07B3-DB95-8BCB81377E07}"/>
          </ac:spMkLst>
        </pc:spChg>
        <pc:spChg chg="add mod">
          <ac:chgData name="Giorgos Lanaras" userId="931a17a5-1d5b-4b77-849d-0f7fac69e7a1" providerId="ADAL" clId="{1A8172BF-F17F-45F6-8ABB-618C1823FCA4}" dt="2025-01-23T11:10:29.965" v="4692" actId="14100"/>
          <ac:spMkLst>
            <pc:docMk/>
            <pc:sldMk cId="90985613" sldId="541"/>
            <ac:spMk id="4" creationId="{60CCC15B-2772-0D10-91DB-94EE29245C2A}"/>
          </ac:spMkLst>
        </pc:spChg>
        <pc:spChg chg="del">
          <ac:chgData name="Giorgos Lanaras" userId="931a17a5-1d5b-4b77-849d-0f7fac69e7a1" providerId="ADAL" clId="{1A8172BF-F17F-45F6-8ABB-618C1823FCA4}" dt="2025-01-23T11:07:34.474" v="4011" actId="478"/>
          <ac:spMkLst>
            <pc:docMk/>
            <pc:sldMk cId="90985613" sldId="541"/>
            <ac:spMk id="6" creationId="{73CA0D41-3D49-3605-18A6-047A3B53413C}"/>
          </ac:spMkLst>
        </pc:spChg>
        <pc:spChg chg="del">
          <ac:chgData name="Giorgos Lanaras" userId="931a17a5-1d5b-4b77-849d-0f7fac69e7a1" providerId="ADAL" clId="{1A8172BF-F17F-45F6-8ABB-618C1823FCA4}" dt="2025-01-23T11:07:34.474" v="4011" actId="478"/>
          <ac:spMkLst>
            <pc:docMk/>
            <pc:sldMk cId="90985613" sldId="541"/>
            <ac:spMk id="7" creationId="{58F6FE82-99D9-B880-DB23-A32F4A572E7E}"/>
          </ac:spMkLst>
        </pc:spChg>
        <pc:spChg chg="del">
          <ac:chgData name="Giorgos Lanaras" userId="931a17a5-1d5b-4b77-849d-0f7fac69e7a1" providerId="ADAL" clId="{1A8172BF-F17F-45F6-8ABB-618C1823FCA4}" dt="2025-01-23T11:07:34.474" v="4011" actId="478"/>
          <ac:spMkLst>
            <pc:docMk/>
            <pc:sldMk cId="90985613" sldId="541"/>
            <ac:spMk id="8" creationId="{5F9736E7-33ED-760B-FDBB-5B7B872E17E8}"/>
          </ac:spMkLst>
        </pc:spChg>
        <pc:spChg chg="del">
          <ac:chgData name="Giorgos Lanaras" userId="931a17a5-1d5b-4b77-849d-0f7fac69e7a1" providerId="ADAL" clId="{1A8172BF-F17F-45F6-8ABB-618C1823FCA4}" dt="2025-01-23T11:07:34.474" v="4011" actId="478"/>
          <ac:spMkLst>
            <pc:docMk/>
            <pc:sldMk cId="90985613" sldId="541"/>
            <ac:spMk id="9" creationId="{E6E0173D-0B14-73E8-68FB-F85940E8A99A}"/>
          </ac:spMkLst>
        </pc:spChg>
        <pc:spChg chg="add mod">
          <ac:chgData name="Giorgos Lanaras" userId="931a17a5-1d5b-4b77-849d-0f7fac69e7a1" providerId="ADAL" clId="{1A8172BF-F17F-45F6-8ABB-618C1823FCA4}" dt="2025-01-23T11:12:04.718" v="4705" actId="27636"/>
          <ac:spMkLst>
            <pc:docMk/>
            <pc:sldMk cId="90985613" sldId="541"/>
            <ac:spMk id="10" creationId="{68AEF6B7-25D5-2674-BD57-B3A03391630C}"/>
          </ac:spMkLst>
        </pc:spChg>
        <pc:graphicFrameChg chg="del">
          <ac:chgData name="Giorgos Lanaras" userId="931a17a5-1d5b-4b77-849d-0f7fac69e7a1" providerId="ADAL" clId="{1A8172BF-F17F-45F6-8ABB-618C1823FCA4}" dt="2025-01-23T11:07:36.895" v="4012" actId="478"/>
          <ac:graphicFrameMkLst>
            <pc:docMk/>
            <pc:sldMk cId="90985613" sldId="541"/>
            <ac:graphicFrameMk id="5" creationId="{8B55B298-2071-0788-CEDD-40FCC093C7BF}"/>
          </ac:graphicFrameMkLst>
        </pc:graphicFrameChg>
        <pc:graphicFrameChg chg="del">
          <ac:chgData name="Giorgos Lanaras" userId="931a17a5-1d5b-4b77-849d-0f7fac69e7a1" providerId="ADAL" clId="{1A8172BF-F17F-45F6-8ABB-618C1823FCA4}" dt="2025-01-23T11:07:34.474" v="4011" actId="478"/>
          <ac:graphicFrameMkLst>
            <pc:docMk/>
            <pc:sldMk cId="90985613" sldId="541"/>
            <ac:graphicFrameMk id="14" creationId="{FDC716CF-1821-FD2D-692F-D81C210F881B}"/>
          </ac:graphicFrameMkLst>
        </pc:graphicFrameChg>
      </pc:sldChg>
      <pc:sldChg chg="delSp del mod">
        <pc:chgData name="Giorgos Lanaras" userId="931a17a5-1d5b-4b77-849d-0f7fac69e7a1" providerId="ADAL" clId="{1A8172BF-F17F-45F6-8ABB-618C1823FCA4}" dt="2025-01-28T18:20:27.598" v="11092" actId="47"/>
        <pc:sldMkLst>
          <pc:docMk/>
          <pc:sldMk cId="3387423269" sldId="541"/>
        </pc:sldMkLst>
        <pc:spChg chg="del">
          <ac:chgData name="Giorgos Lanaras" userId="931a17a5-1d5b-4b77-849d-0f7fac69e7a1" providerId="ADAL" clId="{1A8172BF-F17F-45F6-8ABB-618C1823FCA4}" dt="2025-01-23T12:33:57.698" v="6358" actId="478"/>
          <ac:spMkLst>
            <pc:docMk/>
            <pc:sldMk cId="3387423269" sldId="541"/>
            <ac:spMk id="10" creationId="{68AEF6B7-25D5-2674-BD57-B3A03391630C}"/>
          </ac:spMkLst>
        </pc:spChg>
      </pc:sldChg>
      <pc:sldChg chg="addSp delSp modSp add mod delAnim modAnim">
        <pc:chgData name="Giorgos Lanaras" userId="931a17a5-1d5b-4b77-849d-0f7fac69e7a1" providerId="ADAL" clId="{1A8172BF-F17F-45F6-8ABB-618C1823FCA4}" dt="2025-01-23T12:35:17.419" v="6428"/>
        <pc:sldMkLst>
          <pc:docMk/>
          <pc:sldMk cId="2394790364" sldId="542"/>
        </pc:sldMkLst>
        <pc:spChg chg="mod">
          <ac:chgData name="Giorgos Lanaras" userId="931a17a5-1d5b-4b77-849d-0f7fac69e7a1" providerId="ADAL" clId="{1A8172BF-F17F-45F6-8ABB-618C1823FCA4}" dt="2025-01-23T11:19:10.052" v="5061" actId="1076"/>
          <ac:spMkLst>
            <pc:docMk/>
            <pc:sldMk cId="2394790364" sldId="542"/>
            <ac:spMk id="2" creationId="{9C0A88EE-8D01-07B3-DB95-8BCB81377E07}"/>
          </ac:spMkLst>
        </pc:spChg>
        <pc:spChg chg="add mod">
          <ac:chgData name="Giorgos Lanaras" userId="931a17a5-1d5b-4b77-849d-0f7fac69e7a1" providerId="ADAL" clId="{1A8172BF-F17F-45F6-8ABB-618C1823FCA4}" dt="2025-01-23T12:10:34.909" v="5673" actId="1076"/>
          <ac:spMkLst>
            <pc:docMk/>
            <pc:sldMk cId="2394790364" sldId="542"/>
            <ac:spMk id="3" creationId="{8657FA6B-D2C1-F82B-7192-6B33C91473DC}"/>
          </ac:spMkLst>
        </pc:spChg>
        <pc:spChg chg="del">
          <ac:chgData name="Giorgos Lanaras" userId="931a17a5-1d5b-4b77-849d-0f7fac69e7a1" providerId="ADAL" clId="{1A8172BF-F17F-45F6-8ABB-618C1823FCA4}" dt="2025-01-23T11:15:51.474" v="4975" actId="478"/>
          <ac:spMkLst>
            <pc:docMk/>
            <pc:sldMk cId="2394790364" sldId="542"/>
            <ac:spMk id="7" creationId="{EEEC9825-CBE7-2CE0-CAAA-C0D92DAE44BB}"/>
          </ac:spMkLst>
        </pc:spChg>
        <pc:spChg chg="mod">
          <ac:chgData name="Giorgos Lanaras" userId="931a17a5-1d5b-4b77-849d-0f7fac69e7a1" providerId="ADAL" clId="{1A8172BF-F17F-45F6-8ABB-618C1823FCA4}" dt="2025-01-23T12:10:34.909" v="5673" actId="1076"/>
          <ac:spMkLst>
            <pc:docMk/>
            <pc:sldMk cId="2394790364" sldId="542"/>
            <ac:spMk id="11" creationId="{41C4955D-63FA-5726-F776-114CF1C7C4E0}"/>
          </ac:spMkLst>
        </pc:spChg>
        <pc:spChg chg="mod">
          <ac:chgData name="Giorgos Lanaras" userId="931a17a5-1d5b-4b77-849d-0f7fac69e7a1" providerId="ADAL" clId="{1A8172BF-F17F-45F6-8ABB-618C1823FCA4}" dt="2025-01-23T12:10:40.819" v="5674" actId="14100"/>
          <ac:spMkLst>
            <pc:docMk/>
            <pc:sldMk cId="2394790364" sldId="542"/>
            <ac:spMk id="12" creationId="{604DF434-644A-33CD-BA52-48646CFCCCF3}"/>
          </ac:spMkLst>
        </pc:spChg>
        <pc:spChg chg="add mod">
          <ac:chgData name="Giorgos Lanaras" userId="931a17a5-1d5b-4b77-849d-0f7fac69e7a1" providerId="ADAL" clId="{1A8172BF-F17F-45F6-8ABB-618C1823FCA4}" dt="2025-01-23T12:11:03.906" v="5683" actId="14100"/>
          <ac:spMkLst>
            <pc:docMk/>
            <pc:sldMk cId="2394790364" sldId="542"/>
            <ac:spMk id="13" creationId="{22F03334-72C9-1627-795A-9DB5A0480E5D}"/>
          </ac:spMkLst>
        </pc:spChg>
        <pc:spChg chg="add del mod">
          <ac:chgData name="Giorgos Lanaras" userId="931a17a5-1d5b-4b77-849d-0f7fac69e7a1" providerId="ADAL" clId="{1A8172BF-F17F-45F6-8ABB-618C1823FCA4}" dt="2025-01-23T11:15:54.244" v="4976" actId="478"/>
          <ac:spMkLst>
            <pc:docMk/>
            <pc:sldMk cId="2394790364" sldId="542"/>
            <ac:spMk id="16" creationId="{7D2DD3DE-F08C-F529-8792-85C171674158}"/>
          </ac:spMkLst>
        </pc:spChg>
        <pc:spChg chg="add mod">
          <ac:chgData name="Giorgos Lanaras" userId="931a17a5-1d5b-4b77-849d-0f7fac69e7a1" providerId="ADAL" clId="{1A8172BF-F17F-45F6-8ABB-618C1823FCA4}" dt="2025-01-23T12:10:34.909" v="5673" actId="1076"/>
          <ac:spMkLst>
            <pc:docMk/>
            <pc:sldMk cId="2394790364" sldId="542"/>
            <ac:spMk id="29" creationId="{1A082511-2307-0B85-5F56-71BBD0CCA93C}"/>
          </ac:spMkLst>
        </pc:spChg>
        <pc:spChg chg="del">
          <ac:chgData name="Giorgos Lanaras" userId="931a17a5-1d5b-4b77-849d-0f7fac69e7a1" providerId="ADAL" clId="{1A8172BF-F17F-45F6-8ABB-618C1823FCA4}" dt="2025-01-23T11:13:48.036" v="4877" actId="478"/>
          <ac:spMkLst>
            <pc:docMk/>
            <pc:sldMk cId="2394790364" sldId="542"/>
            <ac:spMk id="30" creationId="{0CF81889-35C2-5A6C-A026-822867A66E48}"/>
          </ac:spMkLst>
        </pc:spChg>
        <pc:spChg chg="mod">
          <ac:chgData name="Giorgos Lanaras" userId="931a17a5-1d5b-4b77-849d-0f7fac69e7a1" providerId="ADAL" clId="{1A8172BF-F17F-45F6-8ABB-618C1823FCA4}" dt="2025-01-23T12:10:49.450" v="5678" actId="1076"/>
          <ac:spMkLst>
            <pc:docMk/>
            <pc:sldMk cId="2394790364" sldId="542"/>
            <ac:spMk id="31" creationId="{D292921E-7A61-766B-57BB-BA7A5680C1D7}"/>
          </ac:spMkLst>
        </pc:spChg>
        <pc:spChg chg="del">
          <ac:chgData name="Giorgos Lanaras" userId="931a17a5-1d5b-4b77-849d-0f7fac69e7a1" providerId="ADAL" clId="{1A8172BF-F17F-45F6-8ABB-618C1823FCA4}" dt="2025-01-23T11:13:49.707" v="4878" actId="478"/>
          <ac:spMkLst>
            <pc:docMk/>
            <pc:sldMk cId="2394790364" sldId="542"/>
            <ac:spMk id="32" creationId="{E5057312-26F2-7691-C588-984A2BD36FB5}"/>
          </ac:spMkLst>
        </pc:spChg>
        <pc:spChg chg="add mod">
          <ac:chgData name="Giorgos Lanaras" userId="931a17a5-1d5b-4b77-849d-0f7fac69e7a1" providerId="ADAL" clId="{1A8172BF-F17F-45F6-8ABB-618C1823FCA4}" dt="2025-01-23T12:18:54.809" v="5957" actId="20577"/>
          <ac:spMkLst>
            <pc:docMk/>
            <pc:sldMk cId="2394790364" sldId="542"/>
            <ac:spMk id="33" creationId="{44901AC2-1C23-98BA-21FD-E48C8DB91D48}"/>
          </ac:spMkLst>
        </pc:spChg>
        <pc:spChg chg="del">
          <ac:chgData name="Giorgos Lanaras" userId="931a17a5-1d5b-4b77-849d-0f7fac69e7a1" providerId="ADAL" clId="{1A8172BF-F17F-45F6-8ABB-618C1823FCA4}" dt="2025-01-23T11:14:05.134" v="4899" actId="478"/>
          <ac:spMkLst>
            <pc:docMk/>
            <pc:sldMk cId="2394790364" sldId="542"/>
            <ac:spMk id="35" creationId="{D3048C36-ADEB-198A-11A5-9AF869B0367A}"/>
          </ac:spMkLst>
        </pc:spChg>
        <pc:spChg chg="del">
          <ac:chgData name="Giorgos Lanaras" userId="931a17a5-1d5b-4b77-849d-0f7fac69e7a1" providerId="ADAL" clId="{1A8172BF-F17F-45F6-8ABB-618C1823FCA4}" dt="2025-01-23T11:14:04.034" v="4898" actId="478"/>
          <ac:spMkLst>
            <pc:docMk/>
            <pc:sldMk cId="2394790364" sldId="542"/>
            <ac:spMk id="36" creationId="{1D46DD8E-6984-88A4-8D0F-1E8E85CFF703}"/>
          </ac:spMkLst>
        </pc:spChg>
        <pc:spChg chg="del">
          <ac:chgData name="Giorgos Lanaras" userId="931a17a5-1d5b-4b77-849d-0f7fac69e7a1" providerId="ADAL" clId="{1A8172BF-F17F-45F6-8ABB-618C1823FCA4}" dt="2025-01-23T11:15:32.425" v="4961" actId="478"/>
          <ac:spMkLst>
            <pc:docMk/>
            <pc:sldMk cId="2394790364" sldId="542"/>
            <ac:spMk id="39" creationId="{8E848CEA-B79B-DC25-F288-8FEFF3947359}"/>
          </ac:spMkLst>
        </pc:spChg>
        <pc:spChg chg="add mod">
          <ac:chgData name="Giorgos Lanaras" userId="931a17a5-1d5b-4b77-849d-0f7fac69e7a1" providerId="ADAL" clId="{1A8172BF-F17F-45F6-8ABB-618C1823FCA4}" dt="2025-01-23T12:10:52.250" v="5679" actId="1076"/>
          <ac:spMkLst>
            <pc:docMk/>
            <pc:sldMk cId="2394790364" sldId="542"/>
            <ac:spMk id="44" creationId="{8E0F14F7-C361-A26A-A418-C8409BA73E41}"/>
          </ac:spMkLst>
        </pc:spChg>
        <pc:spChg chg="del mod">
          <ac:chgData name="Giorgos Lanaras" userId="931a17a5-1d5b-4b77-849d-0f7fac69e7a1" providerId="ADAL" clId="{1A8172BF-F17F-45F6-8ABB-618C1823FCA4}" dt="2025-01-23T11:15:34.094" v="4963" actId="478"/>
          <ac:spMkLst>
            <pc:docMk/>
            <pc:sldMk cId="2394790364" sldId="542"/>
            <ac:spMk id="50" creationId="{017A93EE-2464-4C98-0052-263E63A49B0E}"/>
          </ac:spMkLst>
        </pc:spChg>
        <pc:spChg chg="mod">
          <ac:chgData name="Giorgos Lanaras" userId="931a17a5-1d5b-4b77-849d-0f7fac69e7a1" providerId="ADAL" clId="{1A8172BF-F17F-45F6-8ABB-618C1823FCA4}" dt="2025-01-23T12:11:06.130" v="5684" actId="14100"/>
          <ac:spMkLst>
            <pc:docMk/>
            <pc:sldMk cId="2394790364" sldId="542"/>
            <ac:spMk id="69" creationId="{98949E89-235D-7804-9E3A-BEAFE22C04EC}"/>
          </ac:spMkLst>
        </pc:spChg>
        <pc:spChg chg="del">
          <ac:chgData name="Giorgos Lanaras" userId="931a17a5-1d5b-4b77-849d-0f7fac69e7a1" providerId="ADAL" clId="{1A8172BF-F17F-45F6-8ABB-618C1823FCA4}" dt="2025-01-23T11:15:42.826" v="4970" actId="478"/>
          <ac:spMkLst>
            <pc:docMk/>
            <pc:sldMk cId="2394790364" sldId="542"/>
            <ac:spMk id="86" creationId="{2C235528-5EBD-5301-5D6C-411063383489}"/>
          </ac:spMkLst>
        </pc:spChg>
        <pc:spChg chg="del">
          <ac:chgData name="Giorgos Lanaras" userId="931a17a5-1d5b-4b77-849d-0f7fac69e7a1" providerId="ADAL" clId="{1A8172BF-F17F-45F6-8ABB-618C1823FCA4}" dt="2025-01-23T11:15:43.848" v="4971" actId="478"/>
          <ac:spMkLst>
            <pc:docMk/>
            <pc:sldMk cId="2394790364" sldId="542"/>
            <ac:spMk id="87" creationId="{099B1041-92C3-4692-EABE-4C3C0F09125B}"/>
          </ac:spMkLst>
        </pc:spChg>
        <pc:spChg chg="del">
          <ac:chgData name="Giorgos Lanaras" userId="931a17a5-1d5b-4b77-849d-0f7fac69e7a1" providerId="ADAL" clId="{1A8172BF-F17F-45F6-8ABB-618C1823FCA4}" dt="2025-01-23T11:15:44.396" v="4972" actId="478"/>
          <ac:spMkLst>
            <pc:docMk/>
            <pc:sldMk cId="2394790364" sldId="542"/>
            <ac:spMk id="88" creationId="{5777B75A-6936-63EA-F0D5-C411837728F4}"/>
          </ac:spMkLst>
        </pc:spChg>
        <pc:spChg chg="del">
          <ac:chgData name="Giorgos Lanaras" userId="931a17a5-1d5b-4b77-849d-0f7fac69e7a1" providerId="ADAL" clId="{1A8172BF-F17F-45F6-8ABB-618C1823FCA4}" dt="2025-01-23T11:15:45.365" v="4973" actId="478"/>
          <ac:spMkLst>
            <pc:docMk/>
            <pc:sldMk cId="2394790364" sldId="542"/>
            <ac:spMk id="89" creationId="{5EDD22B8-CF7E-265E-7693-3D71D220C66F}"/>
          </ac:spMkLst>
        </pc:spChg>
        <pc:spChg chg="del">
          <ac:chgData name="Giorgos Lanaras" userId="931a17a5-1d5b-4b77-849d-0f7fac69e7a1" providerId="ADAL" clId="{1A8172BF-F17F-45F6-8ABB-618C1823FCA4}" dt="2025-01-23T11:15:51.474" v="4975" actId="478"/>
          <ac:spMkLst>
            <pc:docMk/>
            <pc:sldMk cId="2394790364" sldId="542"/>
            <ac:spMk id="97" creationId="{62688502-419A-E242-D235-1E41C7CE740C}"/>
          </ac:spMkLst>
        </pc:spChg>
        <pc:graphicFrameChg chg="del">
          <ac:chgData name="Giorgos Lanaras" userId="931a17a5-1d5b-4b77-849d-0f7fac69e7a1" providerId="ADAL" clId="{1A8172BF-F17F-45F6-8ABB-618C1823FCA4}" dt="2025-01-23T11:15:51.474" v="4975" actId="478"/>
          <ac:graphicFrameMkLst>
            <pc:docMk/>
            <pc:sldMk cId="2394790364" sldId="542"/>
            <ac:graphicFrameMk id="90" creationId="{3322D3CC-4A48-CBB2-7E8B-87F579B992DD}"/>
          </ac:graphicFrameMkLst>
        </pc:graphicFrameChg>
        <pc:cxnChg chg="add del mod">
          <ac:chgData name="Giorgos Lanaras" userId="931a17a5-1d5b-4b77-849d-0f7fac69e7a1" providerId="ADAL" clId="{1A8172BF-F17F-45F6-8ABB-618C1823FCA4}" dt="2025-01-23T12:08:44.102" v="5641" actId="478"/>
          <ac:cxnSpMkLst>
            <pc:docMk/>
            <pc:sldMk cId="2394790364" sldId="542"/>
            <ac:cxnSpMk id="6" creationId="{562E4E40-EC16-446C-5BF5-35DF27F51383}"/>
          </ac:cxnSpMkLst>
        </pc:cxnChg>
        <pc:cxnChg chg="del mod">
          <ac:chgData name="Giorgos Lanaras" userId="931a17a5-1d5b-4b77-849d-0f7fac69e7a1" providerId="ADAL" clId="{1A8172BF-F17F-45F6-8ABB-618C1823FCA4}" dt="2025-01-23T11:17:07.376" v="4997" actId="478"/>
          <ac:cxnSpMkLst>
            <pc:docMk/>
            <pc:sldMk cId="2394790364" sldId="542"/>
            <ac:cxnSpMk id="14" creationId="{14A39A47-807F-8501-9CC5-F0AB85C984BB}"/>
          </ac:cxnSpMkLst>
        </pc:cxnChg>
        <pc:cxnChg chg="mod">
          <ac:chgData name="Giorgos Lanaras" userId="931a17a5-1d5b-4b77-849d-0f7fac69e7a1" providerId="ADAL" clId="{1A8172BF-F17F-45F6-8ABB-618C1823FCA4}" dt="2025-01-23T12:10:46.538" v="5677" actId="1076"/>
          <ac:cxnSpMkLst>
            <pc:docMk/>
            <pc:sldMk cId="2394790364" sldId="542"/>
            <ac:cxnSpMk id="20" creationId="{7B94EA9C-DD22-067B-C339-B8B3605829CB}"/>
          </ac:cxnSpMkLst>
        </pc:cxnChg>
        <pc:cxnChg chg="add mod">
          <ac:chgData name="Giorgos Lanaras" userId="931a17a5-1d5b-4b77-849d-0f7fac69e7a1" providerId="ADAL" clId="{1A8172BF-F17F-45F6-8ABB-618C1823FCA4}" dt="2025-01-23T12:10:40.819" v="5674" actId="14100"/>
          <ac:cxnSpMkLst>
            <pc:docMk/>
            <pc:sldMk cId="2394790364" sldId="542"/>
            <ac:cxnSpMk id="22" creationId="{4EB72563-0324-27B2-890C-87C54EEACB14}"/>
          </ac:cxnSpMkLst>
        </pc:cxnChg>
        <pc:cxnChg chg="add del mod">
          <ac:chgData name="Giorgos Lanaras" userId="931a17a5-1d5b-4b77-849d-0f7fac69e7a1" providerId="ADAL" clId="{1A8172BF-F17F-45F6-8ABB-618C1823FCA4}" dt="2025-01-23T11:18:15.927" v="5009" actId="478"/>
          <ac:cxnSpMkLst>
            <pc:docMk/>
            <pc:sldMk cId="2394790364" sldId="542"/>
            <ac:cxnSpMk id="24" creationId="{EC8837A2-A5BA-3259-33FA-44B21914949D}"/>
          </ac:cxnSpMkLst>
        </pc:cxnChg>
        <pc:cxnChg chg="del">
          <ac:chgData name="Giorgos Lanaras" userId="931a17a5-1d5b-4b77-849d-0f7fac69e7a1" providerId="ADAL" clId="{1A8172BF-F17F-45F6-8ABB-618C1823FCA4}" dt="2025-01-23T11:13:50.835" v="4879" actId="478"/>
          <ac:cxnSpMkLst>
            <pc:docMk/>
            <pc:sldMk cId="2394790364" sldId="542"/>
            <ac:cxnSpMk id="25" creationId="{E027FA0D-2162-2609-3F61-8E7EA165963F}"/>
          </ac:cxnSpMkLst>
        </pc:cxnChg>
        <pc:cxnChg chg="add mod">
          <ac:chgData name="Giorgos Lanaras" userId="931a17a5-1d5b-4b77-849d-0f7fac69e7a1" providerId="ADAL" clId="{1A8172BF-F17F-45F6-8ABB-618C1823FCA4}" dt="2025-01-23T12:10:34.909" v="5673" actId="1076"/>
          <ac:cxnSpMkLst>
            <pc:docMk/>
            <pc:sldMk cId="2394790364" sldId="542"/>
            <ac:cxnSpMk id="27" creationId="{97CC014F-A4D1-FAE6-4020-2AC4A1B7D9E8}"/>
          </ac:cxnSpMkLst>
        </pc:cxnChg>
        <pc:cxnChg chg="del">
          <ac:chgData name="Giorgos Lanaras" userId="931a17a5-1d5b-4b77-849d-0f7fac69e7a1" providerId="ADAL" clId="{1A8172BF-F17F-45F6-8ABB-618C1823FCA4}" dt="2025-01-23T11:13:46.624" v="4876" actId="478"/>
          <ac:cxnSpMkLst>
            <pc:docMk/>
            <pc:sldMk cId="2394790364" sldId="542"/>
            <ac:cxnSpMk id="28" creationId="{B6B8CAE4-5D44-6163-B674-8973BD3BE6D2}"/>
          </ac:cxnSpMkLst>
        </pc:cxnChg>
        <pc:cxnChg chg="add mod">
          <ac:chgData name="Giorgos Lanaras" userId="931a17a5-1d5b-4b77-849d-0f7fac69e7a1" providerId="ADAL" clId="{1A8172BF-F17F-45F6-8ABB-618C1823FCA4}" dt="2025-01-23T12:10:58.642" v="5681" actId="1076"/>
          <ac:cxnSpMkLst>
            <pc:docMk/>
            <pc:sldMk cId="2394790364" sldId="542"/>
            <ac:cxnSpMk id="43" creationId="{9E7250C3-37F5-5084-DDB6-E2F6C43DA3F5}"/>
          </ac:cxnSpMkLst>
        </pc:cxnChg>
        <pc:cxnChg chg="add mod">
          <ac:chgData name="Giorgos Lanaras" userId="931a17a5-1d5b-4b77-849d-0f7fac69e7a1" providerId="ADAL" clId="{1A8172BF-F17F-45F6-8ABB-618C1823FCA4}" dt="2025-01-23T12:10:55.378" v="5680" actId="1076"/>
          <ac:cxnSpMkLst>
            <pc:docMk/>
            <pc:sldMk cId="2394790364" sldId="542"/>
            <ac:cxnSpMk id="45" creationId="{0BCE6E66-D56E-7DF5-7F6D-F7826D2A499E}"/>
          </ac:cxnSpMkLst>
        </pc:cxnChg>
        <pc:cxnChg chg="del">
          <ac:chgData name="Giorgos Lanaras" userId="931a17a5-1d5b-4b77-849d-0f7fac69e7a1" providerId="ADAL" clId="{1A8172BF-F17F-45F6-8ABB-618C1823FCA4}" dt="2025-01-23T11:15:35.753" v="4964" actId="478"/>
          <ac:cxnSpMkLst>
            <pc:docMk/>
            <pc:sldMk cId="2394790364" sldId="542"/>
            <ac:cxnSpMk id="66" creationId="{E1E2C6B7-6739-0293-9D1A-EA5B9D0CA850}"/>
          </ac:cxnSpMkLst>
        </pc:cxnChg>
        <pc:cxnChg chg="del mod">
          <ac:chgData name="Giorgos Lanaras" userId="931a17a5-1d5b-4b77-849d-0f7fac69e7a1" providerId="ADAL" clId="{1A8172BF-F17F-45F6-8ABB-618C1823FCA4}" dt="2025-01-23T11:15:36.769" v="4965" actId="478"/>
          <ac:cxnSpMkLst>
            <pc:docMk/>
            <pc:sldMk cId="2394790364" sldId="542"/>
            <ac:cxnSpMk id="68" creationId="{6C40E914-22C2-5CE0-1E45-015E699EE233}"/>
          </ac:cxnSpMkLst>
        </pc:cxnChg>
        <pc:cxnChg chg="del">
          <ac:chgData name="Giorgos Lanaras" userId="931a17a5-1d5b-4b77-849d-0f7fac69e7a1" providerId="ADAL" clId="{1A8172BF-F17F-45F6-8ABB-618C1823FCA4}" dt="2025-01-23T11:15:41.475" v="4969" actId="478"/>
          <ac:cxnSpMkLst>
            <pc:docMk/>
            <pc:sldMk cId="2394790364" sldId="542"/>
            <ac:cxnSpMk id="82" creationId="{6CD238C5-3EF3-7871-982D-C42F42EC59CD}"/>
          </ac:cxnSpMkLst>
        </pc:cxnChg>
        <pc:cxnChg chg="del">
          <ac:chgData name="Giorgos Lanaras" userId="931a17a5-1d5b-4b77-849d-0f7fac69e7a1" providerId="ADAL" clId="{1A8172BF-F17F-45F6-8ABB-618C1823FCA4}" dt="2025-01-23T11:15:40.834" v="4968" actId="478"/>
          <ac:cxnSpMkLst>
            <pc:docMk/>
            <pc:sldMk cId="2394790364" sldId="542"/>
            <ac:cxnSpMk id="83" creationId="{966EBA47-1230-4CED-AAD2-841E5481D6AC}"/>
          </ac:cxnSpMkLst>
        </pc:cxnChg>
        <pc:cxnChg chg="del">
          <ac:chgData name="Giorgos Lanaras" userId="931a17a5-1d5b-4b77-849d-0f7fac69e7a1" providerId="ADAL" clId="{1A8172BF-F17F-45F6-8ABB-618C1823FCA4}" dt="2025-01-23T11:15:40.004" v="4967" actId="478"/>
          <ac:cxnSpMkLst>
            <pc:docMk/>
            <pc:sldMk cId="2394790364" sldId="542"/>
            <ac:cxnSpMk id="84" creationId="{9C21820C-1ED2-F10A-79F3-20E12D306C32}"/>
          </ac:cxnSpMkLst>
        </pc:cxnChg>
        <pc:cxnChg chg="del">
          <ac:chgData name="Giorgos Lanaras" userId="931a17a5-1d5b-4b77-849d-0f7fac69e7a1" providerId="ADAL" clId="{1A8172BF-F17F-45F6-8ABB-618C1823FCA4}" dt="2025-01-23T11:15:46.246" v="4974" actId="478"/>
          <ac:cxnSpMkLst>
            <pc:docMk/>
            <pc:sldMk cId="2394790364" sldId="542"/>
            <ac:cxnSpMk id="85" creationId="{E58A9DC5-F3BB-465D-951A-331942DE3704}"/>
          </ac:cxnSpMkLst>
        </pc:cxnChg>
        <pc:cxnChg chg="del mod">
          <ac:chgData name="Giorgos Lanaras" userId="931a17a5-1d5b-4b77-849d-0f7fac69e7a1" providerId="ADAL" clId="{1A8172BF-F17F-45F6-8ABB-618C1823FCA4}" dt="2025-01-23T11:15:31.059" v="4960" actId="478"/>
          <ac:cxnSpMkLst>
            <pc:docMk/>
            <pc:sldMk cId="2394790364" sldId="542"/>
            <ac:cxnSpMk id="95" creationId="{1BDD74F6-B483-DFBC-DF6D-29ABC5533214}"/>
          </ac:cxnSpMkLst>
        </pc:cxnChg>
      </pc:sldChg>
      <pc:sldChg chg="addSp delSp modSp add mod delAnim modAnim">
        <pc:chgData name="Giorgos Lanaras" userId="931a17a5-1d5b-4b77-849d-0f7fac69e7a1" providerId="ADAL" clId="{1A8172BF-F17F-45F6-8ABB-618C1823FCA4}" dt="2025-01-28T13:41:06.194" v="9920" actId="1076"/>
        <pc:sldMkLst>
          <pc:docMk/>
          <pc:sldMk cId="3734934619" sldId="543"/>
        </pc:sldMkLst>
        <pc:spChg chg="mod">
          <ac:chgData name="Giorgos Lanaras" userId="931a17a5-1d5b-4b77-849d-0f7fac69e7a1" providerId="ADAL" clId="{1A8172BF-F17F-45F6-8ABB-618C1823FCA4}" dt="2025-01-23T12:06:57.266" v="5629" actId="1076"/>
          <ac:spMkLst>
            <pc:docMk/>
            <pc:sldMk cId="3734934619" sldId="543"/>
            <ac:spMk id="2" creationId="{9C0A88EE-8D01-07B3-DB95-8BCB81377E07}"/>
          </ac:spMkLst>
        </pc:spChg>
        <pc:spChg chg="del">
          <ac:chgData name="Giorgos Lanaras" userId="931a17a5-1d5b-4b77-849d-0f7fac69e7a1" providerId="ADAL" clId="{1A8172BF-F17F-45F6-8ABB-618C1823FCA4}" dt="2025-01-23T11:25:19.965" v="5160" actId="478"/>
          <ac:spMkLst>
            <pc:docMk/>
            <pc:sldMk cId="3734934619" sldId="543"/>
            <ac:spMk id="3" creationId="{8657FA6B-D2C1-F82B-7192-6B33C91473DC}"/>
          </ac:spMkLst>
        </pc:spChg>
        <pc:spChg chg="add mod">
          <ac:chgData name="Giorgos Lanaras" userId="931a17a5-1d5b-4b77-849d-0f7fac69e7a1" providerId="ADAL" clId="{1A8172BF-F17F-45F6-8ABB-618C1823FCA4}" dt="2025-01-24T07:24:35.671" v="8889" actId="14100"/>
          <ac:spMkLst>
            <pc:docMk/>
            <pc:sldMk cId="3734934619" sldId="543"/>
            <ac:spMk id="4" creationId="{A67AC7B2-B417-DEB0-5988-C18347412C8A}"/>
          </ac:spMkLst>
        </pc:spChg>
        <pc:spChg chg="add del mod">
          <ac:chgData name="Giorgos Lanaras" userId="931a17a5-1d5b-4b77-849d-0f7fac69e7a1" providerId="ADAL" clId="{1A8172BF-F17F-45F6-8ABB-618C1823FCA4}" dt="2025-01-23T11:25:22.815" v="5161" actId="478"/>
          <ac:spMkLst>
            <pc:docMk/>
            <pc:sldMk cId="3734934619" sldId="543"/>
            <ac:spMk id="5" creationId="{57ED101C-30C4-18AF-9380-E311A5ACDA71}"/>
          </ac:spMkLst>
        </pc:spChg>
        <pc:spChg chg="add mod">
          <ac:chgData name="Giorgos Lanaras" userId="931a17a5-1d5b-4b77-849d-0f7fac69e7a1" providerId="ADAL" clId="{1A8172BF-F17F-45F6-8ABB-618C1823FCA4}" dt="2025-01-24T07:24:42.238" v="8891" actId="14100"/>
          <ac:spMkLst>
            <pc:docMk/>
            <pc:sldMk cId="3734934619" sldId="543"/>
            <ac:spMk id="5" creationId="{6C488BB3-47B5-B018-C6B7-C2ED5E116616}"/>
          </ac:spMkLst>
        </pc:spChg>
        <pc:spChg chg="add mod">
          <ac:chgData name="Giorgos Lanaras" userId="931a17a5-1d5b-4b77-849d-0f7fac69e7a1" providerId="ADAL" clId="{1A8172BF-F17F-45F6-8ABB-618C1823FCA4}" dt="2025-01-28T13:41:06.194" v="9920" actId="1076"/>
          <ac:spMkLst>
            <pc:docMk/>
            <pc:sldMk cId="3734934619" sldId="543"/>
            <ac:spMk id="6" creationId="{CE26274B-7C4F-DED0-4475-E2036F72097F}"/>
          </ac:spMkLst>
        </pc:spChg>
        <pc:spChg chg="add mod">
          <ac:chgData name="Giorgos Lanaras" userId="931a17a5-1d5b-4b77-849d-0f7fac69e7a1" providerId="ADAL" clId="{1A8172BF-F17F-45F6-8ABB-618C1823FCA4}" dt="2025-01-23T11:31:15.598" v="5227" actId="1076"/>
          <ac:spMkLst>
            <pc:docMk/>
            <pc:sldMk cId="3734934619" sldId="543"/>
            <ac:spMk id="8" creationId="{1EF2BFEE-DD15-FB2D-67FE-34DCD8181FBF}"/>
          </ac:spMkLst>
        </pc:spChg>
        <pc:spChg chg="add mod">
          <ac:chgData name="Giorgos Lanaras" userId="931a17a5-1d5b-4b77-849d-0f7fac69e7a1" providerId="ADAL" clId="{1A8172BF-F17F-45F6-8ABB-618C1823FCA4}" dt="2025-01-24T07:21:16.190" v="8865" actId="14100"/>
          <ac:spMkLst>
            <pc:docMk/>
            <pc:sldMk cId="3734934619" sldId="543"/>
            <ac:spMk id="9" creationId="{52749692-B5E4-D579-A92F-5D781D790519}"/>
          </ac:spMkLst>
        </pc:spChg>
        <pc:spChg chg="add mod">
          <ac:chgData name="Giorgos Lanaras" userId="931a17a5-1d5b-4b77-849d-0f7fac69e7a1" providerId="ADAL" clId="{1A8172BF-F17F-45F6-8ABB-618C1823FCA4}" dt="2025-01-24T07:24:18.345" v="8885" actId="14100"/>
          <ac:spMkLst>
            <pc:docMk/>
            <pc:sldMk cId="3734934619" sldId="543"/>
            <ac:spMk id="10" creationId="{AF44050E-0EEB-59F6-C7F5-7894ED015091}"/>
          </ac:spMkLst>
        </pc:spChg>
        <pc:spChg chg="del">
          <ac:chgData name="Giorgos Lanaras" userId="931a17a5-1d5b-4b77-849d-0f7fac69e7a1" providerId="ADAL" clId="{1A8172BF-F17F-45F6-8ABB-618C1823FCA4}" dt="2025-01-23T11:25:19.965" v="5160" actId="478"/>
          <ac:spMkLst>
            <pc:docMk/>
            <pc:sldMk cId="3734934619" sldId="543"/>
            <ac:spMk id="11" creationId="{41C4955D-63FA-5726-F776-114CF1C7C4E0}"/>
          </ac:spMkLst>
        </pc:spChg>
        <pc:spChg chg="del">
          <ac:chgData name="Giorgos Lanaras" userId="931a17a5-1d5b-4b77-849d-0f7fac69e7a1" providerId="ADAL" clId="{1A8172BF-F17F-45F6-8ABB-618C1823FCA4}" dt="2025-01-23T11:25:19.965" v="5160" actId="478"/>
          <ac:spMkLst>
            <pc:docMk/>
            <pc:sldMk cId="3734934619" sldId="543"/>
            <ac:spMk id="12" creationId="{604DF434-644A-33CD-BA52-48646CFCCCF3}"/>
          </ac:spMkLst>
        </pc:spChg>
        <pc:spChg chg="del">
          <ac:chgData name="Giorgos Lanaras" userId="931a17a5-1d5b-4b77-849d-0f7fac69e7a1" providerId="ADAL" clId="{1A8172BF-F17F-45F6-8ABB-618C1823FCA4}" dt="2025-01-23T11:25:19.965" v="5160" actId="478"/>
          <ac:spMkLst>
            <pc:docMk/>
            <pc:sldMk cId="3734934619" sldId="543"/>
            <ac:spMk id="13" creationId="{22F03334-72C9-1627-795A-9DB5A0480E5D}"/>
          </ac:spMkLst>
        </pc:spChg>
        <pc:spChg chg="add mod">
          <ac:chgData name="Giorgos Lanaras" userId="931a17a5-1d5b-4b77-849d-0f7fac69e7a1" providerId="ADAL" clId="{1A8172BF-F17F-45F6-8ABB-618C1823FCA4}" dt="2025-01-24T07:24:11.292" v="8883" actId="14100"/>
          <ac:spMkLst>
            <pc:docMk/>
            <pc:sldMk cId="3734934619" sldId="543"/>
            <ac:spMk id="14" creationId="{4A69F089-F5FC-C207-0151-6AF6607340B5}"/>
          </ac:spMkLst>
        </pc:spChg>
        <pc:spChg chg="del">
          <ac:chgData name="Giorgos Lanaras" userId="931a17a5-1d5b-4b77-849d-0f7fac69e7a1" providerId="ADAL" clId="{1A8172BF-F17F-45F6-8ABB-618C1823FCA4}" dt="2025-01-23T11:25:19.965" v="5160" actId="478"/>
          <ac:spMkLst>
            <pc:docMk/>
            <pc:sldMk cId="3734934619" sldId="543"/>
            <ac:spMk id="29" creationId="{1A082511-2307-0B85-5F56-71BBD0CCA93C}"/>
          </ac:spMkLst>
        </pc:spChg>
        <pc:spChg chg="del">
          <ac:chgData name="Giorgos Lanaras" userId="931a17a5-1d5b-4b77-849d-0f7fac69e7a1" providerId="ADAL" clId="{1A8172BF-F17F-45F6-8ABB-618C1823FCA4}" dt="2025-01-23T11:25:19.965" v="5160" actId="478"/>
          <ac:spMkLst>
            <pc:docMk/>
            <pc:sldMk cId="3734934619" sldId="543"/>
            <ac:spMk id="31" creationId="{D292921E-7A61-766B-57BB-BA7A5680C1D7}"/>
          </ac:spMkLst>
        </pc:spChg>
        <pc:spChg chg="del">
          <ac:chgData name="Giorgos Lanaras" userId="931a17a5-1d5b-4b77-849d-0f7fac69e7a1" providerId="ADAL" clId="{1A8172BF-F17F-45F6-8ABB-618C1823FCA4}" dt="2025-01-23T11:25:19.965" v="5160" actId="478"/>
          <ac:spMkLst>
            <pc:docMk/>
            <pc:sldMk cId="3734934619" sldId="543"/>
            <ac:spMk id="33" creationId="{44901AC2-1C23-98BA-21FD-E48C8DB91D48}"/>
          </ac:spMkLst>
        </pc:spChg>
        <pc:spChg chg="del">
          <ac:chgData name="Giorgos Lanaras" userId="931a17a5-1d5b-4b77-849d-0f7fac69e7a1" providerId="ADAL" clId="{1A8172BF-F17F-45F6-8ABB-618C1823FCA4}" dt="2025-01-23T11:25:19.965" v="5160" actId="478"/>
          <ac:spMkLst>
            <pc:docMk/>
            <pc:sldMk cId="3734934619" sldId="543"/>
            <ac:spMk id="69" creationId="{98949E89-235D-7804-9E3A-BEAFE22C04EC}"/>
          </ac:spMkLst>
        </pc:spChg>
        <pc:graphicFrameChg chg="add mod">
          <ac:chgData name="Giorgos Lanaras" userId="931a17a5-1d5b-4b77-849d-0f7fac69e7a1" providerId="ADAL" clId="{1A8172BF-F17F-45F6-8ABB-618C1823FCA4}" dt="2025-01-24T07:22:11.913" v="8872"/>
          <ac:graphicFrameMkLst>
            <pc:docMk/>
            <pc:sldMk cId="3734934619" sldId="543"/>
            <ac:graphicFrameMk id="3" creationId="{BA498818-E9FE-0087-B1AE-E61D59584303}"/>
          </ac:graphicFrameMkLst>
        </pc:graphicFrameChg>
        <pc:graphicFrameChg chg="add mod modGraphic">
          <ac:chgData name="Giorgos Lanaras" userId="931a17a5-1d5b-4b77-849d-0f7fac69e7a1" providerId="ADAL" clId="{1A8172BF-F17F-45F6-8ABB-618C1823FCA4}" dt="2025-01-23T11:33:04.244" v="5233" actId="12385"/>
          <ac:graphicFrameMkLst>
            <pc:docMk/>
            <pc:sldMk cId="3734934619" sldId="543"/>
            <ac:graphicFrameMk id="7" creationId="{8069F14C-7281-C362-58AE-4A70B427F682}"/>
          </ac:graphicFrameMkLst>
        </pc:graphicFrameChg>
        <pc:cxnChg chg="del">
          <ac:chgData name="Giorgos Lanaras" userId="931a17a5-1d5b-4b77-849d-0f7fac69e7a1" providerId="ADAL" clId="{1A8172BF-F17F-45F6-8ABB-618C1823FCA4}" dt="2025-01-23T11:25:19.965" v="5160" actId="478"/>
          <ac:cxnSpMkLst>
            <pc:docMk/>
            <pc:sldMk cId="3734934619" sldId="543"/>
            <ac:cxnSpMk id="6" creationId="{562E4E40-EC16-446C-5BF5-35DF27F51383}"/>
          </ac:cxnSpMkLst>
        </pc:cxnChg>
        <pc:cxnChg chg="del">
          <ac:chgData name="Giorgos Lanaras" userId="931a17a5-1d5b-4b77-849d-0f7fac69e7a1" providerId="ADAL" clId="{1A8172BF-F17F-45F6-8ABB-618C1823FCA4}" dt="2025-01-23T11:25:19.965" v="5160" actId="478"/>
          <ac:cxnSpMkLst>
            <pc:docMk/>
            <pc:sldMk cId="3734934619" sldId="543"/>
            <ac:cxnSpMk id="20" creationId="{7B94EA9C-DD22-067B-C339-B8B3605829CB}"/>
          </ac:cxnSpMkLst>
        </pc:cxnChg>
        <pc:cxnChg chg="del mod">
          <ac:chgData name="Giorgos Lanaras" userId="931a17a5-1d5b-4b77-849d-0f7fac69e7a1" providerId="ADAL" clId="{1A8172BF-F17F-45F6-8ABB-618C1823FCA4}" dt="2025-01-23T11:25:19.965" v="5160" actId="478"/>
          <ac:cxnSpMkLst>
            <pc:docMk/>
            <pc:sldMk cId="3734934619" sldId="543"/>
            <ac:cxnSpMk id="22" creationId="{4EB72563-0324-27B2-890C-87C54EEACB14}"/>
          </ac:cxnSpMkLst>
        </pc:cxnChg>
        <pc:cxnChg chg="del mod">
          <ac:chgData name="Giorgos Lanaras" userId="931a17a5-1d5b-4b77-849d-0f7fac69e7a1" providerId="ADAL" clId="{1A8172BF-F17F-45F6-8ABB-618C1823FCA4}" dt="2025-01-23T11:25:19.965" v="5160" actId="478"/>
          <ac:cxnSpMkLst>
            <pc:docMk/>
            <pc:sldMk cId="3734934619" sldId="543"/>
            <ac:cxnSpMk id="27" creationId="{97CC014F-A4D1-FAE6-4020-2AC4A1B7D9E8}"/>
          </ac:cxnSpMkLst>
        </pc:cxnChg>
      </pc:sldChg>
      <pc:sldChg chg="addSp delSp modSp add mod delAnim modAnim">
        <pc:chgData name="Giorgos Lanaras" userId="931a17a5-1d5b-4b77-849d-0f7fac69e7a1" providerId="ADAL" clId="{1A8172BF-F17F-45F6-8ABB-618C1823FCA4}" dt="2025-01-24T15:16:00.574" v="9892"/>
        <pc:sldMkLst>
          <pc:docMk/>
          <pc:sldMk cId="3109529700" sldId="544"/>
        </pc:sldMkLst>
        <pc:spChg chg="mod">
          <ac:chgData name="Giorgos Lanaras" userId="931a17a5-1d5b-4b77-849d-0f7fac69e7a1" providerId="ADAL" clId="{1A8172BF-F17F-45F6-8ABB-618C1823FCA4}" dt="2025-01-24T07:38:21.686" v="8911" actId="1076"/>
          <ac:spMkLst>
            <pc:docMk/>
            <pc:sldMk cId="3109529700" sldId="544"/>
            <ac:spMk id="2" creationId="{9C0A88EE-8D01-07B3-DB95-8BCB81377E07}"/>
          </ac:spMkLst>
        </pc:spChg>
        <pc:spChg chg="add mod">
          <ac:chgData name="Giorgos Lanaras" userId="931a17a5-1d5b-4b77-849d-0f7fac69e7a1" providerId="ADAL" clId="{1A8172BF-F17F-45F6-8ABB-618C1823FCA4}" dt="2025-01-24T15:07:48.130" v="9596" actId="20577"/>
          <ac:spMkLst>
            <pc:docMk/>
            <pc:sldMk cId="3109529700" sldId="544"/>
            <ac:spMk id="5" creationId="{842C1B3D-19F0-408E-C10B-2CAB9C4CC775}"/>
          </ac:spMkLst>
        </pc:spChg>
        <pc:spChg chg="mod">
          <ac:chgData name="Giorgos Lanaras" userId="931a17a5-1d5b-4b77-849d-0f7fac69e7a1" providerId="ADAL" clId="{1A8172BF-F17F-45F6-8ABB-618C1823FCA4}" dt="2025-01-24T15:07:36.215" v="9593" actId="20577"/>
          <ac:spMkLst>
            <pc:docMk/>
            <pc:sldMk cId="3109529700" sldId="544"/>
            <ac:spMk id="8" creationId="{1EF2BFEE-DD15-FB2D-67FE-34DCD8181FBF}"/>
          </ac:spMkLst>
        </pc:spChg>
        <pc:spChg chg="del">
          <ac:chgData name="Giorgos Lanaras" userId="931a17a5-1d5b-4b77-849d-0f7fac69e7a1" providerId="ADAL" clId="{1A8172BF-F17F-45F6-8ABB-618C1823FCA4}" dt="2025-01-23T11:57:14.120" v="5462" actId="478"/>
          <ac:spMkLst>
            <pc:docMk/>
            <pc:sldMk cId="3109529700" sldId="544"/>
            <ac:spMk id="9" creationId="{52749692-B5E4-D579-A92F-5D781D790519}"/>
          </ac:spMkLst>
        </pc:spChg>
        <pc:spChg chg="add mod">
          <ac:chgData name="Giorgos Lanaras" userId="931a17a5-1d5b-4b77-849d-0f7fac69e7a1" providerId="ADAL" clId="{1A8172BF-F17F-45F6-8ABB-618C1823FCA4}" dt="2025-01-24T15:07:21.418" v="9587" actId="20577"/>
          <ac:spMkLst>
            <pc:docMk/>
            <pc:sldMk cId="3109529700" sldId="544"/>
            <ac:spMk id="10" creationId="{AB97C97A-C080-E26C-4089-46D27EBEED1C}"/>
          </ac:spMkLst>
        </pc:spChg>
        <pc:spChg chg="add mod">
          <ac:chgData name="Giorgos Lanaras" userId="931a17a5-1d5b-4b77-849d-0f7fac69e7a1" providerId="ADAL" clId="{1A8172BF-F17F-45F6-8ABB-618C1823FCA4}" dt="2025-01-24T15:07:58.473" v="9599" actId="20577"/>
          <ac:spMkLst>
            <pc:docMk/>
            <pc:sldMk cId="3109529700" sldId="544"/>
            <ac:spMk id="11" creationId="{E9700DD8-C705-3683-1825-4EA93055BDCB}"/>
          </ac:spMkLst>
        </pc:spChg>
        <pc:spChg chg="add mod">
          <ac:chgData name="Giorgos Lanaras" userId="931a17a5-1d5b-4b77-849d-0f7fac69e7a1" providerId="ADAL" clId="{1A8172BF-F17F-45F6-8ABB-618C1823FCA4}" dt="2025-01-24T15:10:22.340" v="9713" actId="20577"/>
          <ac:spMkLst>
            <pc:docMk/>
            <pc:sldMk cId="3109529700" sldId="544"/>
            <ac:spMk id="13" creationId="{24F3EB47-EA9F-CC81-231F-BE936CDDEA50}"/>
          </ac:spMkLst>
        </pc:spChg>
        <pc:spChg chg="add mod">
          <ac:chgData name="Giorgos Lanaras" userId="931a17a5-1d5b-4b77-849d-0f7fac69e7a1" providerId="ADAL" clId="{1A8172BF-F17F-45F6-8ABB-618C1823FCA4}" dt="2025-01-24T15:11:36.771" v="9766" actId="20577"/>
          <ac:spMkLst>
            <pc:docMk/>
            <pc:sldMk cId="3109529700" sldId="544"/>
            <ac:spMk id="16" creationId="{CAEA5903-7FEF-BAE5-F859-FF786D3B8827}"/>
          </ac:spMkLst>
        </pc:spChg>
        <pc:spChg chg="add mod">
          <ac:chgData name="Giorgos Lanaras" userId="931a17a5-1d5b-4b77-849d-0f7fac69e7a1" providerId="ADAL" clId="{1A8172BF-F17F-45F6-8ABB-618C1823FCA4}" dt="2025-01-24T15:11:44.157" v="9773" actId="20577"/>
          <ac:spMkLst>
            <pc:docMk/>
            <pc:sldMk cId="3109529700" sldId="544"/>
            <ac:spMk id="20" creationId="{AEC1B235-F786-54A7-E72A-47C475198F6E}"/>
          </ac:spMkLst>
        </pc:spChg>
        <pc:spChg chg="add mod">
          <ac:chgData name="Giorgos Lanaras" userId="931a17a5-1d5b-4b77-849d-0f7fac69e7a1" providerId="ADAL" clId="{1A8172BF-F17F-45F6-8ABB-618C1823FCA4}" dt="2025-01-24T15:15:54.257" v="9891" actId="1076"/>
          <ac:spMkLst>
            <pc:docMk/>
            <pc:sldMk cId="3109529700" sldId="544"/>
            <ac:spMk id="24" creationId="{BDAE43AE-A06C-AD3F-FFC6-8F2FC0FF5003}"/>
          </ac:spMkLst>
        </pc:spChg>
        <pc:spChg chg="add mod">
          <ac:chgData name="Giorgos Lanaras" userId="931a17a5-1d5b-4b77-849d-0f7fac69e7a1" providerId="ADAL" clId="{1A8172BF-F17F-45F6-8ABB-618C1823FCA4}" dt="2025-01-24T15:15:44.665" v="9887" actId="1076"/>
          <ac:spMkLst>
            <pc:docMk/>
            <pc:sldMk cId="3109529700" sldId="544"/>
            <ac:spMk id="26" creationId="{199A7615-C423-DE3D-AC3F-30313B6D46BA}"/>
          </ac:spMkLst>
        </pc:spChg>
        <pc:spChg chg="add mod">
          <ac:chgData name="Giorgos Lanaras" userId="931a17a5-1d5b-4b77-849d-0f7fac69e7a1" providerId="ADAL" clId="{1A8172BF-F17F-45F6-8ABB-618C1823FCA4}" dt="2025-01-24T15:12:24.919" v="9841" actId="1076"/>
          <ac:spMkLst>
            <pc:docMk/>
            <pc:sldMk cId="3109529700" sldId="544"/>
            <ac:spMk id="30" creationId="{6DECA9A3-DFDF-1204-1E8F-F41CB8FCF970}"/>
          </ac:spMkLst>
        </pc:spChg>
        <pc:graphicFrameChg chg="add mod">
          <ac:chgData name="Giorgos Lanaras" userId="931a17a5-1d5b-4b77-849d-0f7fac69e7a1" providerId="ADAL" clId="{1A8172BF-F17F-45F6-8ABB-618C1823FCA4}" dt="2025-01-24T07:54:22.765" v="9039" actId="1076"/>
          <ac:graphicFrameMkLst>
            <pc:docMk/>
            <pc:sldMk cId="3109529700" sldId="544"/>
            <ac:graphicFrameMk id="3" creationId="{7C72C986-9DAA-96CC-D000-CE532FB78F33}"/>
          </ac:graphicFrameMkLst>
        </pc:graphicFrameChg>
        <pc:graphicFrameChg chg="add del mod">
          <ac:chgData name="Giorgos Lanaras" userId="931a17a5-1d5b-4b77-849d-0f7fac69e7a1" providerId="ADAL" clId="{1A8172BF-F17F-45F6-8ABB-618C1823FCA4}" dt="2025-01-24T07:48:42.897" v="8972" actId="478"/>
          <ac:graphicFrameMkLst>
            <pc:docMk/>
            <pc:sldMk cId="3109529700" sldId="544"/>
            <ac:graphicFrameMk id="4" creationId="{951336C4-0AA5-15FF-34BF-EE8D6AA046D3}"/>
          </ac:graphicFrameMkLst>
        </pc:graphicFrameChg>
        <pc:graphicFrameChg chg="add del mod">
          <ac:chgData name="Giorgos Lanaras" userId="931a17a5-1d5b-4b77-849d-0f7fac69e7a1" providerId="ADAL" clId="{1A8172BF-F17F-45F6-8ABB-618C1823FCA4}" dt="2025-01-23T12:01:10.431" v="5535" actId="478"/>
          <ac:graphicFrameMkLst>
            <pc:docMk/>
            <pc:sldMk cId="3109529700" sldId="544"/>
            <ac:graphicFrameMk id="4" creationId="{CD561847-CB53-3B4D-A739-B879D77C9583}"/>
          </ac:graphicFrameMkLst>
        </pc:graphicFrameChg>
        <pc:graphicFrameChg chg="add del mod">
          <ac:chgData name="Giorgos Lanaras" userId="931a17a5-1d5b-4b77-849d-0f7fac69e7a1" providerId="ADAL" clId="{1A8172BF-F17F-45F6-8ABB-618C1823FCA4}" dt="2025-01-23T12:01:35.705" v="5539" actId="478"/>
          <ac:graphicFrameMkLst>
            <pc:docMk/>
            <pc:sldMk cId="3109529700" sldId="544"/>
            <ac:graphicFrameMk id="5" creationId="{CD561847-CB53-3B4D-A739-B879D77C9583}"/>
          </ac:graphicFrameMkLst>
        </pc:graphicFrameChg>
        <pc:graphicFrameChg chg="add mod">
          <ac:chgData name="Giorgos Lanaras" userId="931a17a5-1d5b-4b77-849d-0f7fac69e7a1" providerId="ADAL" clId="{1A8172BF-F17F-45F6-8ABB-618C1823FCA4}" dt="2025-01-24T07:54:36.967" v="9040"/>
          <ac:graphicFrameMkLst>
            <pc:docMk/>
            <pc:sldMk cId="3109529700" sldId="544"/>
            <ac:graphicFrameMk id="6" creationId="{F1954779-850A-676D-0CEF-EDEE26CFC3B6}"/>
          </ac:graphicFrameMkLst>
        </pc:graphicFrameChg>
        <pc:graphicFrameChg chg="del">
          <ac:chgData name="Giorgos Lanaras" userId="931a17a5-1d5b-4b77-849d-0f7fac69e7a1" providerId="ADAL" clId="{1A8172BF-F17F-45F6-8ABB-618C1823FCA4}" dt="2025-01-23T11:57:13.019" v="5461" actId="478"/>
          <ac:graphicFrameMkLst>
            <pc:docMk/>
            <pc:sldMk cId="3109529700" sldId="544"/>
            <ac:graphicFrameMk id="7" creationId="{8069F14C-7281-C362-58AE-4A70B427F682}"/>
          </ac:graphicFrameMkLst>
        </pc:graphicFrameChg>
        <pc:graphicFrameChg chg="add mod">
          <ac:chgData name="Giorgos Lanaras" userId="931a17a5-1d5b-4b77-849d-0f7fac69e7a1" providerId="ADAL" clId="{1A8172BF-F17F-45F6-8ABB-618C1823FCA4}" dt="2025-01-24T15:15:49.142" v="9889"/>
          <ac:graphicFrameMkLst>
            <pc:docMk/>
            <pc:sldMk cId="3109529700" sldId="544"/>
            <ac:graphicFrameMk id="7" creationId="{951336C4-0AA5-15FF-34BF-EE8D6AA046D3}"/>
          </ac:graphicFrameMkLst>
        </pc:graphicFrameChg>
        <pc:graphicFrameChg chg="add mod">
          <ac:chgData name="Giorgos Lanaras" userId="931a17a5-1d5b-4b77-849d-0f7fac69e7a1" providerId="ADAL" clId="{1A8172BF-F17F-45F6-8ABB-618C1823FCA4}" dt="2025-01-24T15:16:00.574" v="9892"/>
          <ac:graphicFrameMkLst>
            <pc:docMk/>
            <pc:sldMk cId="3109529700" sldId="544"/>
            <ac:graphicFrameMk id="9" creationId="{CAA095BD-9E65-1E7F-B2E3-3AEE3D32E640}"/>
          </ac:graphicFrameMkLst>
        </pc:graphicFrameChg>
        <pc:picChg chg="add">
          <ac:chgData name="Giorgos Lanaras" userId="931a17a5-1d5b-4b77-849d-0f7fac69e7a1" providerId="ADAL" clId="{1A8172BF-F17F-45F6-8ABB-618C1823FCA4}" dt="2025-01-23T13:01:39.602" v="6446"/>
          <ac:picMkLst>
            <pc:docMk/>
            <pc:sldMk cId="3109529700" sldId="544"/>
            <ac:picMk id="9218" creationId="{CBE1CD36-E3E8-C019-AEC2-EEC6D6D32300}"/>
          </ac:picMkLst>
        </pc:picChg>
        <pc:cxnChg chg="add mod">
          <ac:chgData name="Giorgos Lanaras" userId="931a17a5-1d5b-4b77-849d-0f7fac69e7a1" providerId="ADAL" clId="{1A8172BF-F17F-45F6-8ABB-618C1823FCA4}" dt="2025-01-24T15:09:05.675" v="9633" actId="1076"/>
          <ac:cxnSpMkLst>
            <pc:docMk/>
            <pc:sldMk cId="3109529700" sldId="544"/>
            <ac:cxnSpMk id="12" creationId="{A95A859C-5AB2-8508-64E2-6B48EF2596B9}"/>
          </ac:cxnSpMkLst>
        </pc:cxnChg>
        <pc:cxnChg chg="add mod">
          <ac:chgData name="Giorgos Lanaras" userId="931a17a5-1d5b-4b77-849d-0f7fac69e7a1" providerId="ADAL" clId="{1A8172BF-F17F-45F6-8ABB-618C1823FCA4}" dt="2025-01-24T15:09:09.981" v="9634" actId="14100"/>
          <ac:cxnSpMkLst>
            <pc:docMk/>
            <pc:sldMk cId="3109529700" sldId="544"/>
            <ac:cxnSpMk id="14" creationId="{194106B5-1E02-E90A-BD7D-BF4EB809140D}"/>
          </ac:cxnSpMkLst>
        </pc:cxnChg>
        <pc:cxnChg chg="add mod">
          <ac:chgData name="Giorgos Lanaras" userId="931a17a5-1d5b-4b77-849d-0f7fac69e7a1" providerId="ADAL" clId="{1A8172BF-F17F-45F6-8ABB-618C1823FCA4}" dt="2025-01-24T15:10:03.074" v="9686" actId="14100"/>
          <ac:cxnSpMkLst>
            <pc:docMk/>
            <pc:sldMk cId="3109529700" sldId="544"/>
            <ac:cxnSpMk id="17" creationId="{D10C072A-D244-1475-3D89-72226FA8DF16}"/>
          </ac:cxnSpMkLst>
        </pc:cxnChg>
        <pc:cxnChg chg="add mod">
          <ac:chgData name="Giorgos Lanaras" userId="931a17a5-1d5b-4b77-849d-0f7fac69e7a1" providerId="ADAL" clId="{1A8172BF-F17F-45F6-8ABB-618C1823FCA4}" dt="2025-01-24T15:15:54.257" v="9891" actId="1076"/>
          <ac:cxnSpMkLst>
            <pc:docMk/>
            <pc:sldMk cId="3109529700" sldId="544"/>
            <ac:cxnSpMk id="22" creationId="{72B8BEB8-200C-A480-5135-8D7AFE147971}"/>
          </ac:cxnSpMkLst>
        </pc:cxnChg>
        <pc:cxnChg chg="add mod">
          <ac:chgData name="Giorgos Lanaras" userId="931a17a5-1d5b-4b77-849d-0f7fac69e7a1" providerId="ADAL" clId="{1A8172BF-F17F-45F6-8ABB-618C1823FCA4}" dt="2025-01-24T15:15:47.336" v="9888" actId="14100"/>
          <ac:cxnSpMkLst>
            <pc:docMk/>
            <pc:sldMk cId="3109529700" sldId="544"/>
            <ac:cxnSpMk id="25" creationId="{B24BE72D-4658-FF1D-A59C-B0172BB9803E}"/>
          </ac:cxnSpMkLst>
        </pc:cxnChg>
        <pc:cxnChg chg="add mod">
          <ac:chgData name="Giorgos Lanaras" userId="931a17a5-1d5b-4b77-849d-0f7fac69e7a1" providerId="ADAL" clId="{1A8172BF-F17F-45F6-8ABB-618C1823FCA4}" dt="2025-01-24T15:12:03.089" v="9780" actId="1076"/>
          <ac:cxnSpMkLst>
            <pc:docMk/>
            <pc:sldMk cId="3109529700" sldId="544"/>
            <ac:cxnSpMk id="28" creationId="{0D2A849D-6F50-F3AA-C91C-DC31D3F8EF65}"/>
          </ac:cxnSpMkLst>
        </pc:cxnChg>
      </pc:sldChg>
      <pc:sldChg chg="addSp delSp modSp add mod delAnim modAnim">
        <pc:chgData name="Giorgos Lanaras" userId="931a17a5-1d5b-4b77-849d-0f7fac69e7a1" providerId="ADAL" clId="{1A8172BF-F17F-45F6-8ABB-618C1823FCA4}" dt="2025-01-28T18:38:23.080" v="11939" actId="14100"/>
        <pc:sldMkLst>
          <pc:docMk/>
          <pc:sldMk cId="1976722807" sldId="545"/>
        </pc:sldMkLst>
        <pc:spChg chg="add mod">
          <ac:chgData name="Giorgos Lanaras" userId="931a17a5-1d5b-4b77-849d-0f7fac69e7a1" providerId="ADAL" clId="{1A8172BF-F17F-45F6-8ABB-618C1823FCA4}" dt="2025-01-23T13:32:04.530" v="6913" actId="313"/>
          <ac:spMkLst>
            <pc:docMk/>
            <pc:sldMk cId="1976722807" sldId="545"/>
            <ac:spMk id="5" creationId="{2D8FBD69-A6A6-3698-7F51-A018C4793ED7}"/>
          </ac:spMkLst>
        </pc:spChg>
        <pc:spChg chg="del">
          <ac:chgData name="Giorgos Lanaras" userId="931a17a5-1d5b-4b77-849d-0f7fac69e7a1" providerId="ADAL" clId="{1A8172BF-F17F-45F6-8ABB-618C1823FCA4}" dt="2025-01-23T12:17:25.568" v="5700" actId="478"/>
          <ac:spMkLst>
            <pc:docMk/>
            <pc:sldMk cId="1976722807" sldId="545"/>
            <ac:spMk id="8" creationId="{1EF2BFEE-DD15-FB2D-67FE-34DCD8181FBF}"/>
          </ac:spMkLst>
        </pc:spChg>
        <pc:spChg chg="del">
          <ac:chgData name="Giorgos Lanaras" userId="931a17a5-1d5b-4b77-849d-0f7fac69e7a1" providerId="ADAL" clId="{1A8172BF-F17F-45F6-8ABB-618C1823FCA4}" dt="2025-01-23T12:17:25.568" v="5700" actId="478"/>
          <ac:spMkLst>
            <pc:docMk/>
            <pc:sldMk cId="1976722807" sldId="545"/>
            <ac:spMk id="10" creationId="{AB97C97A-C080-E26C-4089-46D27EBEED1C}"/>
          </ac:spMkLst>
        </pc:spChg>
        <pc:graphicFrameChg chg="del">
          <ac:chgData name="Giorgos Lanaras" userId="931a17a5-1d5b-4b77-849d-0f7fac69e7a1" providerId="ADAL" clId="{1A8172BF-F17F-45F6-8ABB-618C1823FCA4}" dt="2025-01-23T12:17:25.568" v="5700" actId="478"/>
          <ac:graphicFrameMkLst>
            <pc:docMk/>
            <pc:sldMk cId="1976722807" sldId="545"/>
            <ac:graphicFrameMk id="3" creationId="{7C72C986-9DAA-96CC-D000-CE532FB78F33}"/>
          </ac:graphicFrameMkLst>
        </pc:graphicFrameChg>
        <pc:graphicFrameChg chg="del">
          <ac:chgData name="Giorgos Lanaras" userId="931a17a5-1d5b-4b77-849d-0f7fac69e7a1" providerId="ADAL" clId="{1A8172BF-F17F-45F6-8ABB-618C1823FCA4}" dt="2025-01-23T12:17:25.568" v="5700" actId="478"/>
          <ac:graphicFrameMkLst>
            <pc:docMk/>
            <pc:sldMk cId="1976722807" sldId="545"/>
            <ac:graphicFrameMk id="6" creationId="{F1954779-850A-676D-0CEF-EDEE26CFC3B6}"/>
          </ac:graphicFrameMkLst>
        </pc:graphicFrameChg>
        <pc:graphicFrameChg chg="add mod modGraphic">
          <ac:chgData name="Giorgos Lanaras" userId="931a17a5-1d5b-4b77-849d-0f7fac69e7a1" providerId="ADAL" clId="{1A8172BF-F17F-45F6-8ABB-618C1823FCA4}" dt="2025-01-24T13:56:10.771" v="9575" actId="20577"/>
          <ac:graphicFrameMkLst>
            <pc:docMk/>
            <pc:sldMk cId="1976722807" sldId="545"/>
            <ac:graphicFrameMk id="7" creationId="{CC28E171-1259-A04B-4A4F-772C80106375}"/>
          </ac:graphicFrameMkLst>
        </pc:graphicFrameChg>
        <pc:cxnChg chg="add mod">
          <ac:chgData name="Giorgos Lanaras" userId="931a17a5-1d5b-4b77-849d-0f7fac69e7a1" providerId="ADAL" clId="{1A8172BF-F17F-45F6-8ABB-618C1823FCA4}" dt="2025-01-28T18:38:18.759" v="11938" actId="1076"/>
          <ac:cxnSpMkLst>
            <pc:docMk/>
            <pc:sldMk cId="1976722807" sldId="545"/>
            <ac:cxnSpMk id="3" creationId="{0BDD5980-CE78-BDB7-5139-104BB31624D5}"/>
          </ac:cxnSpMkLst>
        </pc:cxnChg>
        <pc:cxnChg chg="add mod">
          <ac:chgData name="Giorgos Lanaras" userId="931a17a5-1d5b-4b77-849d-0f7fac69e7a1" providerId="ADAL" clId="{1A8172BF-F17F-45F6-8ABB-618C1823FCA4}" dt="2025-01-28T18:38:23.080" v="11939" actId="14100"/>
          <ac:cxnSpMkLst>
            <pc:docMk/>
            <pc:sldMk cId="1976722807" sldId="545"/>
            <ac:cxnSpMk id="11" creationId="{29DE8864-CCA0-7708-D65B-B5A4147FB8DA}"/>
          </ac:cxnSpMkLst>
        </pc:cxnChg>
      </pc:sldChg>
      <pc:sldChg chg="addSp delSp modSp add mod">
        <pc:chgData name="Giorgos Lanaras" userId="931a17a5-1d5b-4b77-849d-0f7fac69e7a1" providerId="ADAL" clId="{1A8172BF-F17F-45F6-8ABB-618C1823FCA4}" dt="2025-01-28T18:38:43.695" v="11941" actId="1076"/>
        <pc:sldMkLst>
          <pc:docMk/>
          <pc:sldMk cId="4015074671" sldId="546"/>
        </pc:sldMkLst>
        <pc:spChg chg="add del mod">
          <ac:chgData name="Giorgos Lanaras" userId="931a17a5-1d5b-4b77-849d-0f7fac69e7a1" providerId="ADAL" clId="{1A8172BF-F17F-45F6-8ABB-618C1823FCA4}" dt="2025-01-23T13:01:12.465" v="6439" actId="478"/>
          <ac:spMkLst>
            <pc:docMk/>
            <pc:sldMk cId="4015074671" sldId="546"/>
            <ac:spMk id="4" creationId="{A115FA00-3E41-0C3A-1101-A3D367C607ED}"/>
          </ac:spMkLst>
        </pc:spChg>
        <pc:spChg chg="del">
          <ac:chgData name="Giorgos Lanaras" userId="931a17a5-1d5b-4b77-849d-0f7fac69e7a1" providerId="ADAL" clId="{1A8172BF-F17F-45F6-8ABB-618C1823FCA4}" dt="2025-01-23T13:00:35.760" v="6435" actId="478"/>
          <ac:spMkLst>
            <pc:docMk/>
            <pc:sldMk cId="4015074671" sldId="546"/>
            <ac:spMk id="5" creationId="{2D8FBD69-A6A6-3698-7F51-A018C4793ED7}"/>
          </ac:spMkLst>
        </pc:spChg>
        <pc:spChg chg="add mod">
          <ac:chgData name="Giorgos Lanaras" userId="931a17a5-1d5b-4b77-849d-0f7fac69e7a1" providerId="ADAL" clId="{1A8172BF-F17F-45F6-8ABB-618C1823FCA4}" dt="2025-01-28T18:38:43.695" v="11941" actId="1076"/>
          <ac:spMkLst>
            <pc:docMk/>
            <pc:sldMk cId="4015074671" sldId="546"/>
            <ac:spMk id="6" creationId="{E3BF0D0C-B6C1-D6C6-9299-DF290962BDFD}"/>
          </ac:spMkLst>
        </pc:spChg>
        <pc:spChg chg="add del">
          <ac:chgData name="Giorgos Lanaras" userId="931a17a5-1d5b-4b77-849d-0f7fac69e7a1" providerId="ADAL" clId="{1A8172BF-F17F-45F6-8ABB-618C1823FCA4}" dt="2025-01-23T13:04:14.933" v="6572" actId="22"/>
          <ac:spMkLst>
            <pc:docMk/>
            <pc:sldMk cId="4015074671" sldId="546"/>
            <ac:spMk id="9" creationId="{D06E40E7-7C42-7278-D716-AC4F34AC8182}"/>
          </ac:spMkLst>
        </pc:spChg>
        <pc:spChg chg="add mod">
          <ac:chgData name="Giorgos Lanaras" userId="931a17a5-1d5b-4b77-849d-0f7fac69e7a1" providerId="ADAL" clId="{1A8172BF-F17F-45F6-8ABB-618C1823FCA4}" dt="2025-01-23T14:10:59.910" v="8582" actId="1076"/>
          <ac:spMkLst>
            <pc:docMk/>
            <pc:sldMk cId="4015074671" sldId="546"/>
            <ac:spMk id="12" creationId="{8F5011CF-5827-8E25-178E-6E4DC77D66F9}"/>
          </ac:spMkLst>
        </pc:spChg>
        <pc:spChg chg="add mod">
          <ac:chgData name="Giorgos Lanaras" userId="931a17a5-1d5b-4b77-849d-0f7fac69e7a1" providerId="ADAL" clId="{1A8172BF-F17F-45F6-8ABB-618C1823FCA4}" dt="2025-01-28T18:36:41.043" v="11933" actId="1076"/>
          <ac:spMkLst>
            <pc:docMk/>
            <pc:sldMk cId="4015074671" sldId="546"/>
            <ac:spMk id="14" creationId="{1A003B34-F206-06D5-68CD-12811E90E6C6}"/>
          </ac:spMkLst>
        </pc:spChg>
        <pc:spChg chg="add del mod">
          <ac:chgData name="Giorgos Lanaras" userId="931a17a5-1d5b-4b77-849d-0f7fac69e7a1" providerId="ADAL" clId="{1A8172BF-F17F-45F6-8ABB-618C1823FCA4}" dt="2025-01-24T08:26:01.572" v="9090" actId="478"/>
          <ac:spMkLst>
            <pc:docMk/>
            <pc:sldMk cId="4015074671" sldId="546"/>
            <ac:spMk id="15" creationId="{10C26441-1BA0-23CB-C4F3-824C47306E0D}"/>
          </ac:spMkLst>
        </pc:spChg>
        <pc:spChg chg="add del mod">
          <ac:chgData name="Giorgos Lanaras" userId="931a17a5-1d5b-4b77-849d-0f7fac69e7a1" providerId="ADAL" clId="{1A8172BF-F17F-45F6-8ABB-618C1823FCA4}" dt="2025-01-24T08:26:03.152" v="9091" actId="478"/>
          <ac:spMkLst>
            <pc:docMk/>
            <pc:sldMk cId="4015074671" sldId="546"/>
            <ac:spMk id="16" creationId="{5F199C80-C5A6-EDF9-7458-5976C50F7BDD}"/>
          </ac:spMkLst>
        </pc:spChg>
        <pc:spChg chg="add del mod">
          <ac:chgData name="Giorgos Lanaras" userId="931a17a5-1d5b-4b77-849d-0f7fac69e7a1" providerId="ADAL" clId="{1A8172BF-F17F-45F6-8ABB-618C1823FCA4}" dt="2025-01-24T08:26:05.788" v="9093" actId="478"/>
          <ac:spMkLst>
            <pc:docMk/>
            <pc:sldMk cId="4015074671" sldId="546"/>
            <ac:spMk id="17" creationId="{52F24896-7539-B88C-4001-82CA474F47F0}"/>
          </ac:spMkLst>
        </pc:spChg>
        <pc:spChg chg="add del mod">
          <ac:chgData name="Giorgos Lanaras" userId="931a17a5-1d5b-4b77-849d-0f7fac69e7a1" providerId="ADAL" clId="{1A8172BF-F17F-45F6-8ABB-618C1823FCA4}" dt="2025-01-24T08:26:13.223" v="9096" actId="478"/>
          <ac:spMkLst>
            <pc:docMk/>
            <pc:sldMk cId="4015074671" sldId="546"/>
            <ac:spMk id="18" creationId="{2331203E-72D9-14C1-F177-E49F0AB391A4}"/>
          </ac:spMkLst>
        </pc:spChg>
        <pc:graphicFrameChg chg="add mod">
          <ac:chgData name="Giorgos Lanaras" userId="931a17a5-1d5b-4b77-849d-0f7fac69e7a1" providerId="ADAL" clId="{1A8172BF-F17F-45F6-8ABB-618C1823FCA4}" dt="2025-01-28T18:36:37.776" v="11931" actId="14100"/>
          <ac:graphicFrameMkLst>
            <pc:docMk/>
            <pc:sldMk cId="4015074671" sldId="546"/>
            <ac:graphicFrameMk id="3" creationId="{C7A3B5C2-1ADF-0E0A-657E-84386084B886}"/>
          </ac:graphicFrameMkLst>
        </pc:graphicFrameChg>
        <pc:graphicFrameChg chg="del">
          <ac:chgData name="Giorgos Lanaras" userId="931a17a5-1d5b-4b77-849d-0f7fac69e7a1" providerId="ADAL" clId="{1A8172BF-F17F-45F6-8ABB-618C1823FCA4}" dt="2025-01-23T13:00:39.942" v="6436" actId="478"/>
          <ac:graphicFrameMkLst>
            <pc:docMk/>
            <pc:sldMk cId="4015074671" sldId="546"/>
            <ac:graphicFrameMk id="7" creationId="{CC28E171-1259-A04B-4A4F-772C80106375}"/>
          </ac:graphicFrameMkLst>
        </pc:graphicFrameChg>
        <pc:graphicFrameChg chg="add mod modGraphic">
          <ac:chgData name="Giorgos Lanaras" userId="931a17a5-1d5b-4b77-849d-0f7fac69e7a1" providerId="ADAL" clId="{1A8172BF-F17F-45F6-8ABB-618C1823FCA4}" dt="2025-01-28T18:36:41.501" v="11934" actId="14100"/>
          <ac:graphicFrameMkLst>
            <pc:docMk/>
            <pc:sldMk cId="4015074671" sldId="546"/>
            <ac:graphicFrameMk id="10" creationId="{9B1510D8-69B2-F173-D50A-C279D412E174}"/>
          </ac:graphicFrameMkLst>
        </pc:graphicFrameChg>
        <pc:graphicFrameChg chg="add del mod">
          <ac:chgData name="Giorgos Lanaras" userId="931a17a5-1d5b-4b77-849d-0f7fac69e7a1" providerId="ADAL" clId="{1A8172BF-F17F-45F6-8ABB-618C1823FCA4}" dt="2025-01-24T08:25:39.093" v="9080" actId="478"/>
          <ac:graphicFrameMkLst>
            <pc:docMk/>
            <pc:sldMk cId="4015074671" sldId="546"/>
            <ac:graphicFrameMk id="13" creationId="{4555FF77-6685-A166-695D-8F88B553384D}"/>
          </ac:graphicFrameMkLst>
        </pc:graphicFrameChg>
        <pc:picChg chg="add del mod">
          <ac:chgData name="Giorgos Lanaras" userId="931a17a5-1d5b-4b77-849d-0f7fac69e7a1" providerId="ADAL" clId="{1A8172BF-F17F-45F6-8ABB-618C1823FCA4}" dt="2025-01-23T13:07:04.307" v="6671" actId="478"/>
          <ac:picMkLst>
            <pc:docMk/>
            <pc:sldMk cId="4015074671" sldId="546"/>
            <ac:picMk id="6146" creationId="{E43D0B20-B8B7-9EFD-D94A-C5D43A3E33A2}"/>
          </ac:picMkLst>
        </pc:picChg>
        <pc:cxnChg chg="del">
          <ac:chgData name="Giorgos Lanaras" userId="931a17a5-1d5b-4b77-849d-0f7fac69e7a1" providerId="ADAL" clId="{1A8172BF-F17F-45F6-8ABB-618C1823FCA4}" dt="2025-01-23T13:00:35.760" v="6435" actId="478"/>
          <ac:cxnSpMkLst>
            <pc:docMk/>
            <pc:sldMk cId="4015074671" sldId="546"/>
            <ac:cxnSpMk id="11" creationId="{29DE8864-CCA0-7708-D65B-B5A4147FB8DA}"/>
          </ac:cxnSpMkLst>
        </pc:cxnChg>
      </pc:sldChg>
      <pc:sldChg chg="new del">
        <pc:chgData name="Giorgos Lanaras" userId="931a17a5-1d5b-4b77-849d-0f7fac69e7a1" providerId="ADAL" clId="{1A8172BF-F17F-45F6-8ABB-618C1823FCA4}" dt="2025-01-23T13:26:52.604" v="6746" actId="680"/>
        <pc:sldMkLst>
          <pc:docMk/>
          <pc:sldMk cId="343157642" sldId="547"/>
        </pc:sldMkLst>
      </pc:sldChg>
      <pc:sldChg chg="addSp delSp modSp add mod">
        <pc:chgData name="Giorgos Lanaras" userId="931a17a5-1d5b-4b77-849d-0f7fac69e7a1" providerId="ADAL" clId="{1A8172BF-F17F-45F6-8ABB-618C1823FCA4}" dt="2025-01-28T18:39:13.628" v="11952" actId="20577"/>
        <pc:sldMkLst>
          <pc:docMk/>
          <pc:sldMk cId="1924759183" sldId="547"/>
        </pc:sldMkLst>
        <pc:spChg chg="mod">
          <ac:chgData name="Giorgos Lanaras" userId="931a17a5-1d5b-4b77-849d-0f7fac69e7a1" providerId="ADAL" clId="{1A8172BF-F17F-45F6-8ABB-618C1823FCA4}" dt="2025-01-28T11:00:55.494" v="9917" actId="1076"/>
          <ac:spMkLst>
            <pc:docMk/>
            <pc:sldMk cId="1924759183" sldId="547"/>
            <ac:spMk id="2" creationId="{9C0A88EE-8D01-07B3-DB95-8BCB81377E07}"/>
          </ac:spMkLst>
        </pc:spChg>
        <pc:spChg chg="add del mod">
          <ac:chgData name="Giorgos Lanaras" userId="931a17a5-1d5b-4b77-849d-0f7fac69e7a1" providerId="ADAL" clId="{1A8172BF-F17F-45F6-8ABB-618C1823FCA4}" dt="2025-01-23T13:27:38.990" v="6757" actId="478"/>
          <ac:spMkLst>
            <pc:docMk/>
            <pc:sldMk cId="1924759183" sldId="547"/>
            <ac:spMk id="4" creationId="{175A39BC-A222-8B8F-AC76-258C0827F8E2}"/>
          </ac:spMkLst>
        </pc:spChg>
        <pc:spChg chg="add mod">
          <ac:chgData name="Giorgos Lanaras" userId="931a17a5-1d5b-4b77-849d-0f7fac69e7a1" providerId="ADAL" clId="{1A8172BF-F17F-45F6-8ABB-618C1823FCA4}" dt="2025-01-28T11:00:17.266" v="9911" actId="1076"/>
          <ac:spMkLst>
            <pc:docMk/>
            <pc:sldMk cId="1924759183" sldId="547"/>
            <ac:spMk id="4" creationId="{80C7D144-6942-AEFC-5427-4CE9140F11E2}"/>
          </ac:spMkLst>
        </pc:spChg>
        <pc:spChg chg="del">
          <ac:chgData name="Giorgos Lanaras" userId="931a17a5-1d5b-4b77-849d-0f7fac69e7a1" providerId="ADAL" clId="{1A8172BF-F17F-45F6-8ABB-618C1823FCA4}" dt="2025-01-23T13:27:10.327" v="6748" actId="478"/>
          <ac:spMkLst>
            <pc:docMk/>
            <pc:sldMk cId="1924759183" sldId="547"/>
            <ac:spMk id="6" creationId="{E3BF0D0C-B6C1-D6C6-9299-DF290962BDFD}"/>
          </ac:spMkLst>
        </pc:spChg>
        <pc:spChg chg="add mod">
          <ac:chgData name="Giorgos Lanaras" userId="931a17a5-1d5b-4b77-849d-0f7fac69e7a1" providerId="ADAL" clId="{1A8172BF-F17F-45F6-8ABB-618C1823FCA4}" dt="2025-01-28T11:00:25.242" v="9913" actId="1076"/>
          <ac:spMkLst>
            <pc:docMk/>
            <pc:sldMk cId="1924759183" sldId="547"/>
            <ac:spMk id="7" creationId="{7F3C2122-C85A-A600-2CAE-5C99946F69EF}"/>
          </ac:spMkLst>
        </pc:spChg>
        <pc:spChg chg="add mod">
          <ac:chgData name="Giorgos Lanaras" userId="931a17a5-1d5b-4b77-849d-0f7fac69e7a1" providerId="ADAL" clId="{1A8172BF-F17F-45F6-8ABB-618C1823FCA4}" dt="2025-01-28T18:39:13.628" v="11952" actId="20577"/>
          <ac:spMkLst>
            <pc:docMk/>
            <pc:sldMk cId="1924759183" sldId="547"/>
            <ac:spMk id="8" creationId="{1D18BAC4-33BA-4E3A-5C5D-0CDB78F5DA71}"/>
          </ac:spMkLst>
        </pc:spChg>
        <pc:spChg chg="del">
          <ac:chgData name="Giorgos Lanaras" userId="931a17a5-1d5b-4b77-849d-0f7fac69e7a1" providerId="ADAL" clId="{1A8172BF-F17F-45F6-8ABB-618C1823FCA4}" dt="2025-01-23T13:27:10.327" v="6748" actId="478"/>
          <ac:spMkLst>
            <pc:docMk/>
            <pc:sldMk cId="1924759183" sldId="547"/>
            <ac:spMk id="12" creationId="{8F5011CF-5827-8E25-178E-6E4DC77D66F9}"/>
          </ac:spMkLst>
        </pc:spChg>
        <pc:spChg chg="del">
          <ac:chgData name="Giorgos Lanaras" userId="931a17a5-1d5b-4b77-849d-0f7fac69e7a1" providerId="ADAL" clId="{1A8172BF-F17F-45F6-8ABB-618C1823FCA4}" dt="2025-01-23T13:27:10.327" v="6748" actId="478"/>
          <ac:spMkLst>
            <pc:docMk/>
            <pc:sldMk cId="1924759183" sldId="547"/>
            <ac:spMk id="14" creationId="{1A003B34-F206-06D5-68CD-12811E90E6C6}"/>
          </ac:spMkLst>
        </pc:spChg>
        <pc:graphicFrameChg chg="add del mod">
          <ac:chgData name="Giorgos Lanaras" userId="931a17a5-1d5b-4b77-849d-0f7fac69e7a1" providerId="ADAL" clId="{1A8172BF-F17F-45F6-8ABB-618C1823FCA4}" dt="2025-01-28T10:58:11.436" v="9895" actId="478"/>
          <ac:graphicFrameMkLst>
            <pc:docMk/>
            <pc:sldMk cId="1924759183" sldId="547"/>
            <ac:graphicFrameMk id="3" creationId="{51ADAFF4-0CE2-41CC-6DDC-556C590D2F69}"/>
          </ac:graphicFrameMkLst>
        </pc:graphicFrameChg>
        <pc:graphicFrameChg chg="add del mod">
          <ac:chgData name="Giorgos Lanaras" userId="931a17a5-1d5b-4b77-849d-0f7fac69e7a1" providerId="ADAL" clId="{1A8172BF-F17F-45F6-8ABB-618C1823FCA4}" dt="2025-01-23T13:48:59.785" v="7811" actId="478"/>
          <ac:graphicFrameMkLst>
            <pc:docMk/>
            <pc:sldMk cId="1924759183" sldId="547"/>
            <ac:graphicFrameMk id="5" creationId="{4893BAE9-9CAD-6A39-6210-A2D723540724}"/>
          </ac:graphicFrameMkLst>
        </pc:graphicFrameChg>
        <pc:graphicFrameChg chg="add del mod">
          <ac:chgData name="Giorgos Lanaras" userId="931a17a5-1d5b-4b77-849d-0f7fac69e7a1" providerId="ADAL" clId="{1A8172BF-F17F-45F6-8ABB-618C1823FCA4}" dt="2025-01-28T11:00:46.036" v="9916"/>
          <ac:graphicFrameMkLst>
            <pc:docMk/>
            <pc:sldMk cId="1924759183" sldId="547"/>
            <ac:graphicFrameMk id="5" creationId="{51ADAFF4-0CE2-41CC-6DDC-556C590D2F69}"/>
          </ac:graphicFrameMkLst>
        </pc:graphicFrameChg>
        <pc:graphicFrameChg chg="add del mod">
          <ac:chgData name="Giorgos Lanaras" userId="931a17a5-1d5b-4b77-849d-0f7fac69e7a1" providerId="ADAL" clId="{1A8172BF-F17F-45F6-8ABB-618C1823FCA4}" dt="2025-01-23T13:49:32.956" v="7820" actId="478"/>
          <ac:graphicFrameMkLst>
            <pc:docMk/>
            <pc:sldMk cId="1924759183" sldId="547"/>
            <ac:graphicFrameMk id="9" creationId="{4893BAE9-9CAD-6A39-6210-A2D723540724}"/>
          </ac:graphicFrameMkLst>
        </pc:graphicFrameChg>
        <pc:graphicFrameChg chg="del">
          <ac:chgData name="Giorgos Lanaras" userId="931a17a5-1d5b-4b77-849d-0f7fac69e7a1" providerId="ADAL" clId="{1A8172BF-F17F-45F6-8ABB-618C1823FCA4}" dt="2025-01-23T13:27:10.327" v="6748" actId="478"/>
          <ac:graphicFrameMkLst>
            <pc:docMk/>
            <pc:sldMk cId="1924759183" sldId="547"/>
            <ac:graphicFrameMk id="10" creationId="{9B1510D8-69B2-F173-D50A-C279D412E174}"/>
          </ac:graphicFrameMkLst>
        </pc:graphicFrameChg>
        <pc:graphicFrameChg chg="add del mod">
          <ac:chgData name="Giorgos Lanaras" userId="931a17a5-1d5b-4b77-849d-0f7fac69e7a1" providerId="ADAL" clId="{1A8172BF-F17F-45F6-8ABB-618C1823FCA4}" dt="2025-01-24T08:43:52.912" v="9135" actId="478"/>
          <ac:graphicFrameMkLst>
            <pc:docMk/>
            <pc:sldMk cId="1924759183" sldId="547"/>
            <ac:graphicFrameMk id="11" creationId="{4893BAE9-9CAD-6A39-6210-A2D723540724}"/>
          </ac:graphicFrameMkLst>
        </pc:graphicFrameChg>
        <pc:graphicFrameChg chg="del">
          <ac:chgData name="Giorgos Lanaras" userId="931a17a5-1d5b-4b77-849d-0f7fac69e7a1" providerId="ADAL" clId="{1A8172BF-F17F-45F6-8ABB-618C1823FCA4}" dt="2025-01-23T13:27:10.327" v="6748" actId="478"/>
          <ac:graphicFrameMkLst>
            <pc:docMk/>
            <pc:sldMk cId="1924759183" sldId="547"/>
            <ac:graphicFrameMk id="13" creationId="{4555FF77-6685-A166-695D-8F88B553384D}"/>
          </ac:graphicFrameMkLst>
        </pc:graphicFrameChg>
      </pc:sldChg>
      <pc:sldChg chg="add del">
        <pc:chgData name="Giorgos Lanaras" userId="931a17a5-1d5b-4b77-849d-0f7fac69e7a1" providerId="ADAL" clId="{1A8172BF-F17F-45F6-8ABB-618C1823FCA4}" dt="2025-01-23T13:00:43.456" v="6438"/>
        <pc:sldMkLst>
          <pc:docMk/>
          <pc:sldMk cId="2571471874" sldId="547"/>
        </pc:sldMkLst>
      </pc:sldChg>
      <pc:sldChg chg="modSp add mod">
        <pc:chgData name="Giorgos Lanaras" userId="931a17a5-1d5b-4b77-849d-0f7fac69e7a1" providerId="ADAL" clId="{1A8172BF-F17F-45F6-8ABB-618C1823FCA4}" dt="2025-01-28T18:32:43.512" v="11893" actId="20577"/>
        <pc:sldMkLst>
          <pc:docMk/>
          <pc:sldMk cId="1888319976" sldId="548"/>
        </pc:sldMkLst>
        <pc:spChg chg="mod">
          <ac:chgData name="Giorgos Lanaras" userId="931a17a5-1d5b-4b77-849d-0f7fac69e7a1" providerId="ADAL" clId="{1A8172BF-F17F-45F6-8ABB-618C1823FCA4}" dt="2025-01-28T18:27:05.102" v="11417" actId="20577"/>
          <ac:spMkLst>
            <pc:docMk/>
            <pc:sldMk cId="1888319976" sldId="548"/>
            <ac:spMk id="2" creationId="{9C0A88EE-8D01-07B3-DB95-8BCB81377E07}"/>
          </ac:spMkLst>
        </pc:spChg>
        <pc:spChg chg="mod">
          <ac:chgData name="Giorgos Lanaras" userId="931a17a5-1d5b-4b77-849d-0f7fac69e7a1" providerId="ADAL" clId="{1A8172BF-F17F-45F6-8ABB-618C1823FCA4}" dt="2025-01-28T18:32:43.512" v="11893" actId="20577"/>
          <ac:spMkLst>
            <pc:docMk/>
            <pc:sldMk cId="1888319976" sldId="548"/>
            <ac:spMk id="4" creationId="{60CCC15B-2772-0D10-91DB-94EE29245C2A}"/>
          </ac:spMkLst>
        </pc:spChg>
      </pc:sldChg>
      <pc:sldChg chg="addSp delSp modSp add mod">
        <pc:chgData name="Giorgos Lanaras" userId="931a17a5-1d5b-4b77-849d-0f7fac69e7a1" providerId="ADAL" clId="{1A8172BF-F17F-45F6-8ABB-618C1823FCA4}" dt="2025-01-28T18:33:14.736" v="11917" actId="1076"/>
        <pc:sldMkLst>
          <pc:docMk/>
          <pc:sldMk cId="3779495631" sldId="549"/>
        </pc:sldMkLst>
        <pc:spChg chg="mod">
          <ac:chgData name="Giorgos Lanaras" userId="931a17a5-1d5b-4b77-849d-0f7fac69e7a1" providerId="ADAL" clId="{1A8172BF-F17F-45F6-8ABB-618C1823FCA4}" dt="2025-01-28T18:33:14.736" v="11917" actId="1076"/>
          <ac:spMkLst>
            <pc:docMk/>
            <pc:sldMk cId="3779495631" sldId="549"/>
            <ac:spMk id="2" creationId="{9C0A88EE-8D01-07B3-DB95-8BCB81377E07}"/>
          </ac:spMkLst>
        </pc:spChg>
        <pc:spChg chg="del">
          <ac:chgData name="Giorgos Lanaras" userId="931a17a5-1d5b-4b77-849d-0f7fac69e7a1" providerId="ADAL" clId="{1A8172BF-F17F-45F6-8ABB-618C1823FCA4}" dt="2025-01-28T18:01:52.636" v="10024" actId="478"/>
          <ac:spMkLst>
            <pc:docMk/>
            <pc:sldMk cId="3779495631" sldId="549"/>
            <ac:spMk id="3" creationId="{D8107A01-B45C-FA54-D356-E7A72FD25D79}"/>
          </ac:spMkLst>
        </pc:spChg>
        <pc:spChg chg="add del mod">
          <ac:chgData name="Giorgos Lanaras" userId="931a17a5-1d5b-4b77-849d-0f7fac69e7a1" providerId="ADAL" clId="{1A8172BF-F17F-45F6-8ABB-618C1823FCA4}" dt="2025-01-28T18:02:10.370" v="10028" actId="478"/>
          <ac:spMkLst>
            <pc:docMk/>
            <pc:sldMk cId="3779495631" sldId="549"/>
            <ac:spMk id="5" creationId="{8E230DCE-2BAB-ED56-557E-AA014375EB11}"/>
          </ac:spMkLst>
        </pc:spChg>
        <pc:spChg chg="add del mod">
          <ac:chgData name="Giorgos Lanaras" userId="931a17a5-1d5b-4b77-849d-0f7fac69e7a1" providerId="ADAL" clId="{1A8172BF-F17F-45F6-8ABB-618C1823FCA4}" dt="2025-01-28T18:02:47.393" v="10045" actId="478"/>
          <ac:spMkLst>
            <pc:docMk/>
            <pc:sldMk cId="3779495631" sldId="549"/>
            <ac:spMk id="6" creationId="{6A09E083-CB64-3626-16B9-F16B2413BDDA}"/>
          </ac:spMkLst>
        </pc:spChg>
        <pc:spChg chg="add mod">
          <ac:chgData name="Giorgos Lanaras" userId="931a17a5-1d5b-4b77-849d-0f7fac69e7a1" providerId="ADAL" clId="{1A8172BF-F17F-45F6-8ABB-618C1823FCA4}" dt="2025-01-28T18:09:45.883" v="10595" actId="1076"/>
          <ac:spMkLst>
            <pc:docMk/>
            <pc:sldMk cId="3779495631" sldId="549"/>
            <ac:spMk id="8" creationId="{94B3441C-37D5-2B56-BCC2-7119C1781A3C}"/>
          </ac:spMkLst>
        </pc:spChg>
        <pc:spChg chg="add mod">
          <ac:chgData name="Giorgos Lanaras" userId="931a17a5-1d5b-4b77-849d-0f7fac69e7a1" providerId="ADAL" clId="{1A8172BF-F17F-45F6-8ABB-618C1823FCA4}" dt="2025-01-28T18:10:29.849" v="10608" actId="1076"/>
          <ac:spMkLst>
            <pc:docMk/>
            <pc:sldMk cId="3779495631" sldId="549"/>
            <ac:spMk id="10" creationId="{DDDB77F2-24C2-3372-2C3B-E161E2B06139}"/>
          </ac:spMkLst>
        </pc:spChg>
        <pc:spChg chg="mod">
          <ac:chgData name="Giorgos Lanaras" userId="931a17a5-1d5b-4b77-849d-0f7fac69e7a1" providerId="ADAL" clId="{1A8172BF-F17F-45F6-8ABB-618C1823FCA4}" dt="2025-01-28T18:09:43.308" v="10594" actId="1076"/>
          <ac:spMkLst>
            <pc:docMk/>
            <pc:sldMk cId="3779495631" sldId="549"/>
            <ac:spMk id="12" creationId="{E53BF5BE-4ACB-7FFB-19C4-CBB49A5C9961}"/>
          </ac:spMkLst>
        </pc:spChg>
        <pc:spChg chg="mod">
          <ac:chgData name="Giorgos Lanaras" userId="931a17a5-1d5b-4b77-849d-0f7fac69e7a1" providerId="ADAL" clId="{1A8172BF-F17F-45F6-8ABB-618C1823FCA4}" dt="2025-01-28T18:10:27.411" v="10607" actId="1076"/>
          <ac:spMkLst>
            <pc:docMk/>
            <pc:sldMk cId="3779495631" sldId="549"/>
            <ac:spMk id="13" creationId="{A3DF9B58-74A4-5FF3-A429-4E8C6FF3CDA4}"/>
          </ac:spMkLst>
        </pc:spChg>
        <pc:spChg chg="mod">
          <ac:chgData name="Giorgos Lanaras" userId="931a17a5-1d5b-4b77-849d-0f7fac69e7a1" providerId="ADAL" clId="{1A8172BF-F17F-45F6-8ABB-618C1823FCA4}" dt="2025-01-28T18:09:15.434" v="10587" actId="1076"/>
          <ac:spMkLst>
            <pc:docMk/>
            <pc:sldMk cId="3779495631" sldId="549"/>
            <ac:spMk id="14" creationId="{5F6CFE8F-AB5B-CC8C-E01B-40AD0556A5CC}"/>
          </ac:spMkLst>
        </pc:spChg>
        <pc:spChg chg="add mod">
          <ac:chgData name="Giorgos Lanaras" userId="931a17a5-1d5b-4b77-849d-0f7fac69e7a1" providerId="ADAL" clId="{1A8172BF-F17F-45F6-8ABB-618C1823FCA4}" dt="2025-01-28T18:24:39.581" v="11378" actId="20577"/>
          <ac:spMkLst>
            <pc:docMk/>
            <pc:sldMk cId="3779495631" sldId="549"/>
            <ac:spMk id="15" creationId="{64E9F163-AB3C-C45C-19DE-1A0FCDFD8012}"/>
          </ac:spMkLst>
        </pc:spChg>
        <pc:spChg chg="del">
          <ac:chgData name="Giorgos Lanaras" userId="931a17a5-1d5b-4b77-849d-0f7fac69e7a1" providerId="ADAL" clId="{1A8172BF-F17F-45F6-8ABB-618C1823FCA4}" dt="2025-01-28T18:02:04.785" v="10027" actId="478"/>
          <ac:spMkLst>
            <pc:docMk/>
            <pc:sldMk cId="3779495631" sldId="549"/>
            <ac:spMk id="16" creationId="{5C37A18C-A9F6-2878-B2AD-78618D680884}"/>
          </ac:spMkLst>
        </pc:spChg>
        <pc:picChg chg="mod">
          <ac:chgData name="Giorgos Lanaras" userId="931a17a5-1d5b-4b77-849d-0f7fac69e7a1" providerId="ADAL" clId="{1A8172BF-F17F-45F6-8ABB-618C1823FCA4}" dt="2025-01-28T18:10:17.746" v="10603" actId="14100"/>
          <ac:picMkLst>
            <pc:docMk/>
            <pc:sldMk cId="3779495631" sldId="549"/>
            <ac:picMk id="7" creationId="{61329BEA-A94C-C88E-179F-E4E92650F284}"/>
          </ac:picMkLst>
        </pc:picChg>
        <pc:picChg chg="mod">
          <ac:chgData name="Giorgos Lanaras" userId="931a17a5-1d5b-4b77-849d-0f7fac69e7a1" providerId="ADAL" clId="{1A8172BF-F17F-45F6-8ABB-618C1823FCA4}" dt="2025-01-28T18:10:24.074" v="10606" actId="1076"/>
          <ac:picMkLst>
            <pc:docMk/>
            <pc:sldMk cId="3779495631" sldId="549"/>
            <ac:picMk id="9" creationId="{3EC5FC65-827C-050B-D313-B75A33BFD241}"/>
          </ac:picMkLst>
        </pc:picChg>
        <pc:picChg chg="mod">
          <ac:chgData name="Giorgos Lanaras" userId="931a17a5-1d5b-4b77-849d-0f7fac69e7a1" providerId="ADAL" clId="{1A8172BF-F17F-45F6-8ABB-618C1823FCA4}" dt="2025-01-28T18:10:21.739" v="10605" actId="14100"/>
          <ac:picMkLst>
            <pc:docMk/>
            <pc:sldMk cId="3779495631" sldId="549"/>
            <ac:picMk id="11" creationId="{CCB5ED1C-6794-6067-1B23-A5769CC3781A}"/>
          </ac:picMkLst>
        </pc:picChg>
      </pc:sldChg>
      <pc:sldChg chg="addSp delSp modSp add mod">
        <pc:chgData name="Giorgos Lanaras" userId="931a17a5-1d5b-4b77-849d-0f7fac69e7a1" providerId="ADAL" clId="{1A8172BF-F17F-45F6-8ABB-618C1823FCA4}" dt="2025-01-28T18:16:53.041" v="11049" actId="1076"/>
        <pc:sldMkLst>
          <pc:docMk/>
          <pc:sldMk cId="3824534954" sldId="550"/>
        </pc:sldMkLst>
        <pc:spChg chg="mod">
          <ac:chgData name="Giorgos Lanaras" userId="931a17a5-1d5b-4b77-849d-0f7fac69e7a1" providerId="ADAL" clId="{1A8172BF-F17F-45F6-8ABB-618C1823FCA4}" dt="2025-01-28T18:12:40.936" v="10631" actId="20577"/>
          <ac:spMkLst>
            <pc:docMk/>
            <pc:sldMk cId="3824534954" sldId="550"/>
            <ac:spMk id="2" creationId="{9C0A88EE-8D01-07B3-DB95-8BCB81377E07}"/>
          </ac:spMkLst>
        </pc:spChg>
        <pc:spChg chg="mod">
          <ac:chgData name="Giorgos Lanaras" userId="931a17a5-1d5b-4b77-849d-0f7fac69e7a1" providerId="ADAL" clId="{1A8172BF-F17F-45F6-8ABB-618C1823FCA4}" dt="2025-01-28T18:15:42.445" v="10854" actId="113"/>
          <ac:spMkLst>
            <pc:docMk/>
            <pc:sldMk cId="3824534954" sldId="550"/>
            <ac:spMk id="3" creationId="{D8107A01-B45C-FA54-D356-E7A72FD25D79}"/>
          </ac:spMkLst>
        </pc:spChg>
        <pc:spChg chg="add mod">
          <ac:chgData name="Giorgos Lanaras" userId="931a17a5-1d5b-4b77-849d-0f7fac69e7a1" providerId="ADAL" clId="{1A8172BF-F17F-45F6-8ABB-618C1823FCA4}" dt="2025-01-28T18:16:51.385" v="11048" actId="1076"/>
          <ac:spMkLst>
            <pc:docMk/>
            <pc:sldMk cId="3824534954" sldId="550"/>
            <ac:spMk id="5" creationId="{8A6A4A0A-E8DF-F807-DAE2-9BD833C143BC}"/>
          </ac:spMkLst>
        </pc:spChg>
        <pc:spChg chg="del">
          <ac:chgData name="Giorgos Lanaras" userId="931a17a5-1d5b-4b77-849d-0f7fac69e7a1" providerId="ADAL" clId="{1A8172BF-F17F-45F6-8ABB-618C1823FCA4}" dt="2025-01-28T18:13:23.198" v="10760" actId="478"/>
          <ac:spMkLst>
            <pc:docMk/>
            <pc:sldMk cId="3824534954" sldId="550"/>
            <ac:spMk id="6" creationId="{4279F0CA-AB8F-FAA4-3FAD-939788E69FDB}"/>
          </ac:spMkLst>
        </pc:spChg>
        <pc:spChg chg="add del mod">
          <ac:chgData name="Giorgos Lanaras" userId="931a17a5-1d5b-4b77-849d-0f7fac69e7a1" providerId="ADAL" clId="{1A8172BF-F17F-45F6-8ABB-618C1823FCA4}" dt="2025-01-28T18:14:46.643" v="10824" actId="478"/>
          <ac:spMkLst>
            <pc:docMk/>
            <pc:sldMk cId="3824534954" sldId="550"/>
            <ac:spMk id="7" creationId="{BD0B491A-CC5B-3904-5B84-CE3070885D32}"/>
          </ac:spMkLst>
        </pc:spChg>
        <pc:spChg chg="del">
          <ac:chgData name="Giorgos Lanaras" userId="931a17a5-1d5b-4b77-849d-0f7fac69e7a1" providerId="ADAL" clId="{1A8172BF-F17F-45F6-8ABB-618C1823FCA4}" dt="2025-01-28T18:13:23.198" v="10760" actId="478"/>
          <ac:spMkLst>
            <pc:docMk/>
            <pc:sldMk cId="3824534954" sldId="550"/>
            <ac:spMk id="8" creationId="{60277502-1863-358C-CF07-7585F33EC8A1}"/>
          </ac:spMkLst>
        </pc:spChg>
        <pc:spChg chg="add del mod">
          <ac:chgData name="Giorgos Lanaras" userId="931a17a5-1d5b-4b77-849d-0f7fac69e7a1" providerId="ADAL" clId="{1A8172BF-F17F-45F6-8ABB-618C1823FCA4}" dt="2025-01-28T18:14:46.643" v="10824" actId="478"/>
          <ac:spMkLst>
            <pc:docMk/>
            <pc:sldMk cId="3824534954" sldId="550"/>
            <ac:spMk id="9" creationId="{F1F36E63-C0D9-8742-32AF-18A3D85044A2}"/>
          </ac:spMkLst>
        </pc:spChg>
        <pc:spChg chg="del">
          <ac:chgData name="Giorgos Lanaras" userId="931a17a5-1d5b-4b77-849d-0f7fac69e7a1" providerId="ADAL" clId="{1A8172BF-F17F-45F6-8ABB-618C1823FCA4}" dt="2025-01-28T18:13:23.198" v="10760" actId="478"/>
          <ac:spMkLst>
            <pc:docMk/>
            <pc:sldMk cId="3824534954" sldId="550"/>
            <ac:spMk id="10" creationId="{DB04E134-E017-80E2-6CA1-8877E72E0F73}"/>
          </ac:spMkLst>
        </pc:spChg>
        <pc:spChg chg="add del mod">
          <ac:chgData name="Giorgos Lanaras" userId="931a17a5-1d5b-4b77-849d-0f7fac69e7a1" providerId="ADAL" clId="{1A8172BF-F17F-45F6-8ABB-618C1823FCA4}" dt="2025-01-28T18:14:46.643" v="10824" actId="478"/>
          <ac:spMkLst>
            <pc:docMk/>
            <pc:sldMk cId="3824534954" sldId="550"/>
            <ac:spMk id="11" creationId="{FBB1E90C-5330-7AD7-2269-38AB40137FC7}"/>
          </ac:spMkLst>
        </pc:spChg>
        <pc:spChg chg="add del mod">
          <ac:chgData name="Giorgos Lanaras" userId="931a17a5-1d5b-4b77-849d-0f7fac69e7a1" providerId="ADAL" clId="{1A8172BF-F17F-45F6-8ABB-618C1823FCA4}" dt="2025-01-28T18:14:46.643" v="10824" actId="478"/>
          <ac:spMkLst>
            <pc:docMk/>
            <pc:sldMk cId="3824534954" sldId="550"/>
            <ac:spMk id="12" creationId="{1EB59EE0-52F3-4504-A1DD-1C5EAA3E43DD}"/>
          </ac:spMkLst>
        </pc:spChg>
        <pc:spChg chg="add del mod">
          <ac:chgData name="Giorgos Lanaras" userId="931a17a5-1d5b-4b77-849d-0f7fac69e7a1" providerId="ADAL" clId="{1A8172BF-F17F-45F6-8ABB-618C1823FCA4}" dt="2025-01-28T18:14:46.643" v="10824" actId="478"/>
          <ac:spMkLst>
            <pc:docMk/>
            <pc:sldMk cId="3824534954" sldId="550"/>
            <ac:spMk id="13" creationId="{428C97B0-82AB-E565-2873-2F6A0BD4B221}"/>
          </ac:spMkLst>
        </pc:spChg>
        <pc:spChg chg="add del mod">
          <ac:chgData name="Giorgos Lanaras" userId="931a17a5-1d5b-4b77-849d-0f7fac69e7a1" providerId="ADAL" clId="{1A8172BF-F17F-45F6-8ABB-618C1823FCA4}" dt="2025-01-28T18:14:46.643" v="10824" actId="478"/>
          <ac:spMkLst>
            <pc:docMk/>
            <pc:sldMk cId="3824534954" sldId="550"/>
            <ac:spMk id="14" creationId="{B4AF012D-45E7-56C3-8969-A377273D9254}"/>
          </ac:spMkLst>
        </pc:spChg>
        <pc:spChg chg="del">
          <ac:chgData name="Giorgos Lanaras" userId="931a17a5-1d5b-4b77-849d-0f7fac69e7a1" providerId="ADAL" clId="{1A8172BF-F17F-45F6-8ABB-618C1823FCA4}" dt="2025-01-28T18:13:23.198" v="10760" actId="478"/>
          <ac:spMkLst>
            <pc:docMk/>
            <pc:sldMk cId="3824534954" sldId="550"/>
            <ac:spMk id="15" creationId="{620B288A-3DDB-17D1-ABD1-7033EBB0EAAE}"/>
          </ac:spMkLst>
        </pc:spChg>
        <pc:spChg chg="del">
          <ac:chgData name="Giorgos Lanaras" userId="931a17a5-1d5b-4b77-849d-0f7fac69e7a1" providerId="ADAL" clId="{1A8172BF-F17F-45F6-8ABB-618C1823FCA4}" dt="2025-01-28T18:13:23.198" v="10760" actId="478"/>
          <ac:spMkLst>
            <pc:docMk/>
            <pc:sldMk cId="3824534954" sldId="550"/>
            <ac:spMk id="16" creationId="{53FCE8D3-34F6-7FD3-F2D3-F6748EDAFB71}"/>
          </ac:spMkLst>
        </pc:spChg>
        <pc:spChg chg="add mod">
          <ac:chgData name="Giorgos Lanaras" userId="931a17a5-1d5b-4b77-849d-0f7fac69e7a1" providerId="ADAL" clId="{1A8172BF-F17F-45F6-8ABB-618C1823FCA4}" dt="2025-01-28T18:14:19.009" v="10816" actId="571"/>
          <ac:spMkLst>
            <pc:docMk/>
            <pc:sldMk cId="3824534954" sldId="550"/>
            <ac:spMk id="17" creationId="{C3D77692-7FA9-02EF-B7A2-7A0BE42E2B26}"/>
          </ac:spMkLst>
        </pc:spChg>
        <pc:spChg chg="add mod">
          <ac:chgData name="Giorgos Lanaras" userId="931a17a5-1d5b-4b77-849d-0f7fac69e7a1" providerId="ADAL" clId="{1A8172BF-F17F-45F6-8ABB-618C1823FCA4}" dt="2025-01-28T18:14:19.009" v="10816" actId="571"/>
          <ac:spMkLst>
            <pc:docMk/>
            <pc:sldMk cId="3824534954" sldId="550"/>
            <ac:spMk id="18" creationId="{1A29776F-89E2-DE6F-180D-6762BC7ADDFC}"/>
          </ac:spMkLst>
        </pc:spChg>
        <pc:spChg chg="add mod">
          <ac:chgData name="Giorgos Lanaras" userId="931a17a5-1d5b-4b77-849d-0f7fac69e7a1" providerId="ADAL" clId="{1A8172BF-F17F-45F6-8ABB-618C1823FCA4}" dt="2025-01-28T18:16:53.041" v="11049" actId="1076"/>
          <ac:spMkLst>
            <pc:docMk/>
            <pc:sldMk cId="3824534954" sldId="550"/>
            <ac:spMk id="19" creationId="{D45E9AA0-9EFD-62E9-C72D-928A1DABB917}"/>
          </ac:spMkLst>
        </pc:spChg>
        <pc:graphicFrameChg chg="del">
          <ac:chgData name="Giorgos Lanaras" userId="931a17a5-1d5b-4b77-849d-0f7fac69e7a1" providerId="ADAL" clId="{1A8172BF-F17F-45F6-8ABB-618C1823FCA4}" dt="2025-01-28T18:13:23.198" v="10760" actId="478"/>
          <ac:graphicFrameMkLst>
            <pc:docMk/>
            <pc:sldMk cId="3824534954" sldId="550"/>
            <ac:graphicFrameMk id="4" creationId="{8B5C2338-651E-0978-4760-58D2BE8EE608}"/>
          </ac:graphicFrameMkLst>
        </pc:graphicFrameChg>
      </pc:sldChg>
      <pc:sldChg chg="addSp delSp modSp add mod">
        <pc:chgData name="Giorgos Lanaras" userId="931a17a5-1d5b-4b77-849d-0f7fac69e7a1" providerId="ADAL" clId="{1A8172BF-F17F-45F6-8ABB-618C1823FCA4}" dt="2025-01-28T18:20:04.438" v="11090" actId="478"/>
        <pc:sldMkLst>
          <pc:docMk/>
          <pc:sldMk cId="2901894798" sldId="551"/>
        </pc:sldMkLst>
        <pc:spChg chg="del">
          <ac:chgData name="Giorgos Lanaras" userId="931a17a5-1d5b-4b77-849d-0f7fac69e7a1" providerId="ADAL" clId="{1A8172BF-F17F-45F6-8ABB-618C1823FCA4}" dt="2025-01-28T18:20:00.622" v="11089" actId="478"/>
          <ac:spMkLst>
            <pc:docMk/>
            <pc:sldMk cId="2901894798" sldId="551"/>
            <ac:spMk id="2" creationId="{4D06A2C3-74EA-0DE6-0F08-B2E488F78CBC}"/>
          </ac:spMkLst>
        </pc:spChg>
        <pc:spChg chg="add mod">
          <ac:chgData name="Giorgos Lanaras" userId="931a17a5-1d5b-4b77-849d-0f7fac69e7a1" providerId="ADAL" clId="{1A8172BF-F17F-45F6-8ABB-618C1823FCA4}" dt="2025-01-28T18:19:58.546" v="11088" actId="20577"/>
          <ac:spMkLst>
            <pc:docMk/>
            <pc:sldMk cId="2901894798" sldId="551"/>
            <ac:spMk id="4" creationId="{4B4F9FE0-B7FF-88C0-10AA-114CC54CD011}"/>
          </ac:spMkLst>
        </pc:spChg>
        <pc:spChg chg="add del mod">
          <ac:chgData name="Giorgos Lanaras" userId="931a17a5-1d5b-4b77-849d-0f7fac69e7a1" providerId="ADAL" clId="{1A8172BF-F17F-45F6-8ABB-618C1823FCA4}" dt="2025-01-28T18:20:04.438" v="11090" actId="478"/>
          <ac:spMkLst>
            <pc:docMk/>
            <pc:sldMk cId="2901894798" sldId="551"/>
            <ac:spMk id="9" creationId="{24E681D8-CA4B-D475-4550-855827D1E623}"/>
          </ac:spMkLst>
        </pc:spChg>
      </pc:sldChg>
      <pc:sldChg chg="modSp add mod">
        <pc:chgData name="Giorgos Lanaras" userId="931a17a5-1d5b-4b77-849d-0f7fac69e7a1" providerId="ADAL" clId="{1A8172BF-F17F-45F6-8ABB-618C1823FCA4}" dt="2025-01-28T18:25:14.196" v="11395" actId="20577"/>
        <pc:sldMkLst>
          <pc:docMk/>
          <pc:sldMk cId="3260737805" sldId="552"/>
        </pc:sldMkLst>
        <pc:spChg chg="mod">
          <ac:chgData name="Giorgos Lanaras" userId="931a17a5-1d5b-4b77-849d-0f7fac69e7a1" providerId="ADAL" clId="{1A8172BF-F17F-45F6-8ABB-618C1823FCA4}" dt="2025-01-28T18:25:14.196" v="11395" actId="20577"/>
          <ac:spMkLst>
            <pc:docMk/>
            <pc:sldMk cId="3260737805" sldId="552"/>
            <ac:spMk id="2" creationId="{9C0A88EE-8D01-07B3-DB95-8BCB81377E07}"/>
          </ac:spMkLst>
        </pc:spChg>
        <pc:spChg chg="mod">
          <ac:chgData name="Giorgos Lanaras" userId="931a17a5-1d5b-4b77-849d-0f7fac69e7a1" providerId="ADAL" clId="{1A8172BF-F17F-45F6-8ABB-618C1823FCA4}" dt="2025-01-28T18:24:23.329" v="11376" actId="14100"/>
          <ac:spMkLst>
            <pc:docMk/>
            <pc:sldMk cId="3260737805" sldId="552"/>
            <ac:spMk id="4" creationId="{60CCC15B-2772-0D10-91DB-94EE29245C2A}"/>
          </ac:spMkLst>
        </pc:spChg>
      </pc:sldChg>
      <pc:sldChg chg="addSp delSp modSp add mod">
        <pc:chgData name="Giorgos Lanaras" userId="931a17a5-1d5b-4b77-849d-0f7fac69e7a1" providerId="ADAL" clId="{1A8172BF-F17F-45F6-8ABB-618C1823FCA4}" dt="2025-01-28T18:23:19.042" v="11341"/>
        <pc:sldMkLst>
          <pc:docMk/>
          <pc:sldMk cId="1604797648" sldId="553"/>
        </pc:sldMkLst>
        <pc:spChg chg="del">
          <ac:chgData name="Giorgos Lanaras" userId="931a17a5-1d5b-4b77-849d-0f7fac69e7a1" providerId="ADAL" clId="{1A8172BF-F17F-45F6-8ABB-618C1823FCA4}" dt="2025-01-28T18:23:10.609" v="11339" actId="478"/>
          <ac:spMkLst>
            <pc:docMk/>
            <pc:sldMk cId="1604797648" sldId="553"/>
            <ac:spMk id="2" creationId="{A7027FAF-45D1-7197-B8CD-2BB07A980B0A}"/>
          </ac:spMkLst>
        </pc:spChg>
        <pc:spChg chg="add del mod">
          <ac:chgData name="Giorgos Lanaras" userId="931a17a5-1d5b-4b77-849d-0f7fac69e7a1" providerId="ADAL" clId="{1A8172BF-F17F-45F6-8ABB-618C1823FCA4}" dt="2025-01-28T18:23:18.750" v="11340" actId="478"/>
          <ac:spMkLst>
            <pc:docMk/>
            <pc:sldMk cId="1604797648" sldId="553"/>
            <ac:spMk id="5" creationId="{38895AA3-4A58-8065-84AE-9FF83DEF546D}"/>
          </ac:spMkLst>
        </pc:spChg>
        <pc:spChg chg="add mod">
          <ac:chgData name="Giorgos Lanaras" userId="931a17a5-1d5b-4b77-849d-0f7fac69e7a1" providerId="ADAL" clId="{1A8172BF-F17F-45F6-8ABB-618C1823FCA4}" dt="2025-01-28T18:23:19.042" v="11341"/>
          <ac:spMkLst>
            <pc:docMk/>
            <pc:sldMk cId="1604797648" sldId="553"/>
            <ac:spMk id="6" creationId="{62CBA7DD-BE16-1C8F-73FD-5EB9A1E2059F}"/>
          </ac:spMkLst>
        </pc:spChg>
      </pc:sldChg>
      <pc:sldChg chg="modSp add mod">
        <pc:chgData name="Giorgos Lanaras" userId="931a17a5-1d5b-4b77-849d-0f7fac69e7a1" providerId="ADAL" clId="{1A8172BF-F17F-45F6-8ABB-618C1823FCA4}" dt="2025-01-28T18:32:57.664" v="11915" actId="20577"/>
        <pc:sldMkLst>
          <pc:docMk/>
          <pc:sldMk cId="375294560" sldId="554"/>
        </pc:sldMkLst>
        <pc:spChg chg="mod">
          <ac:chgData name="Giorgos Lanaras" userId="931a17a5-1d5b-4b77-849d-0f7fac69e7a1" providerId="ADAL" clId="{1A8172BF-F17F-45F6-8ABB-618C1823FCA4}" dt="2025-01-28T18:32:57.664" v="11915" actId="20577"/>
          <ac:spMkLst>
            <pc:docMk/>
            <pc:sldMk cId="375294560" sldId="554"/>
            <ac:spMk id="2" creationId="{9C0A88EE-8D01-07B3-DB95-8BCB81377E07}"/>
          </ac:spMkLst>
        </pc:spChg>
        <pc:spChg chg="mod">
          <ac:chgData name="Giorgos Lanaras" userId="931a17a5-1d5b-4b77-849d-0f7fac69e7a1" providerId="ADAL" clId="{1A8172BF-F17F-45F6-8ABB-618C1823FCA4}" dt="2025-01-28T18:31:53.724" v="11850" actId="14100"/>
          <ac:spMkLst>
            <pc:docMk/>
            <pc:sldMk cId="375294560" sldId="554"/>
            <ac:spMk id="4" creationId="{60CCC15B-2772-0D10-91DB-94EE29245C2A}"/>
          </ac:spMkLst>
        </pc:spChg>
      </pc:sldChg>
    </pc:docChg>
  </pc:docChgLst>
  <pc:docChgLst>
    <pc:chgData name="Dimitris Kaprinis" userId="S::dkaprinis@draxis.gr::81037f2e-5ea1-48e4-b44a-25573ee9112c" providerId="AD" clId="Web-{AA67B3C7-9276-B420-03C7-2C5E73716C1A}"/>
    <pc:docChg chg="addSld modSld">
      <pc:chgData name="Dimitris Kaprinis" userId="S::dkaprinis@draxis.gr::81037f2e-5ea1-48e4-b44a-25573ee9112c" providerId="AD" clId="Web-{AA67B3C7-9276-B420-03C7-2C5E73716C1A}" dt="2025-01-17T09:47:11.465" v="237"/>
      <pc:docMkLst>
        <pc:docMk/>
      </pc:docMkLst>
      <pc:sldChg chg="addSp delSp modSp">
        <pc:chgData name="Dimitris Kaprinis" userId="S::dkaprinis@draxis.gr::81037f2e-5ea1-48e4-b44a-25573ee9112c" providerId="AD" clId="Web-{AA67B3C7-9276-B420-03C7-2C5E73716C1A}" dt="2025-01-17T09:45:41.743" v="221" actId="14100"/>
        <pc:sldMkLst>
          <pc:docMk/>
          <pc:sldMk cId="2341067448" sldId="503"/>
        </pc:sldMkLst>
        <pc:spChg chg="mod">
          <ac:chgData name="Dimitris Kaprinis" userId="S::dkaprinis@draxis.gr::81037f2e-5ea1-48e4-b44a-25573ee9112c" providerId="AD" clId="Web-{AA67B3C7-9276-B420-03C7-2C5E73716C1A}" dt="2025-01-17T07:56:53.772" v="11" actId="1076"/>
          <ac:spMkLst>
            <pc:docMk/>
            <pc:sldMk cId="2341067448" sldId="503"/>
            <ac:spMk id="2" creationId="{FEF03501-23D5-72FF-5D00-00559C6BC3F3}"/>
          </ac:spMkLst>
        </pc:spChg>
        <pc:spChg chg="add mod">
          <ac:chgData name="Dimitris Kaprinis" userId="S::dkaprinis@draxis.gr::81037f2e-5ea1-48e4-b44a-25573ee9112c" providerId="AD" clId="Web-{AA67B3C7-9276-B420-03C7-2C5E73716C1A}" dt="2025-01-17T08:36:29.555" v="76" actId="20577"/>
          <ac:spMkLst>
            <pc:docMk/>
            <pc:sldMk cId="2341067448" sldId="503"/>
            <ac:spMk id="3" creationId="{24C27B53-305F-0C6F-E4F6-E8B4FA098FC2}"/>
          </ac:spMkLst>
        </pc:spChg>
        <pc:spChg chg="add mod">
          <ac:chgData name="Dimitris Kaprinis" userId="S::dkaprinis@draxis.gr::81037f2e-5ea1-48e4-b44a-25573ee9112c" providerId="AD" clId="Web-{AA67B3C7-9276-B420-03C7-2C5E73716C1A}" dt="2025-01-17T09:44:51.522" v="213" actId="20577"/>
          <ac:spMkLst>
            <pc:docMk/>
            <pc:sldMk cId="2341067448" sldId="503"/>
            <ac:spMk id="4" creationId="{697FB999-F9C6-BD5B-4964-472EFFB1D0EB}"/>
          </ac:spMkLst>
        </pc:spChg>
        <pc:spChg chg="add mod">
          <ac:chgData name="Dimitris Kaprinis" userId="S::dkaprinis@draxis.gr::81037f2e-5ea1-48e4-b44a-25573ee9112c" providerId="AD" clId="Web-{AA67B3C7-9276-B420-03C7-2C5E73716C1A}" dt="2025-01-17T09:45:41.743" v="221" actId="14100"/>
          <ac:spMkLst>
            <pc:docMk/>
            <pc:sldMk cId="2341067448" sldId="503"/>
            <ac:spMk id="5" creationId="{1D0F8339-A624-674B-A03F-C4B567BD94BC}"/>
          </ac:spMkLst>
        </pc:spChg>
      </pc:sldChg>
      <pc:sldChg chg="addSp delSp modSp new">
        <pc:chgData name="Dimitris Kaprinis" userId="S::dkaprinis@draxis.gr::81037f2e-5ea1-48e4-b44a-25573ee9112c" providerId="AD" clId="Web-{AA67B3C7-9276-B420-03C7-2C5E73716C1A}" dt="2025-01-17T09:47:11.465" v="237"/>
        <pc:sldMkLst>
          <pc:docMk/>
          <pc:sldMk cId="3726466173" sldId="505"/>
        </pc:sldMkLst>
        <pc:spChg chg="mod">
          <ac:chgData name="Dimitris Kaprinis" userId="S::dkaprinis@draxis.gr::81037f2e-5ea1-48e4-b44a-25573ee9112c" providerId="AD" clId="Web-{AA67B3C7-9276-B420-03C7-2C5E73716C1A}" dt="2025-01-17T09:46:36.088" v="232" actId="1076"/>
          <ac:spMkLst>
            <pc:docMk/>
            <pc:sldMk cId="3726466173" sldId="505"/>
            <ac:spMk id="2" creationId="{652AE2B4-27A9-1E78-99BD-308A6C3BDF42}"/>
          </ac:spMkLst>
        </pc:spChg>
      </pc:sldChg>
    </pc:docChg>
  </pc:docChgLst>
  <pc:docChgLst>
    <pc:chgData name="Knud Tybirk - Food &amp; Bio Cluster" userId="dbf88eb8-f08f-4919-8291-4214910a1dfc" providerId="ADAL" clId="{416F4B28-877C-4CD3-9C32-520406F411BF}"/>
    <pc:docChg chg="undo custSel addSld delSld modSld modMainMaster">
      <pc:chgData name="Knud Tybirk - Food &amp; Bio Cluster" userId="dbf88eb8-f08f-4919-8291-4214910a1dfc" providerId="ADAL" clId="{416F4B28-877C-4CD3-9C32-520406F411BF}" dt="2025-01-14T08:36:30" v="145" actId="700"/>
      <pc:docMkLst>
        <pc:docMk/>
      </pc:docMkLst>
      <pc:sldChg chg="add del">
        <pc:chgData name="Knud Tybirk - Food &amp; Bio Cluster" userId="dbf88eb8-f08f-4919-8291-4214910a1dfc" providerId="ADAL" clId="{416F4B28-877C-4CD3-9C32-520406F411BF}" dt="2025-01-14T08:36:08.793" v="142" actId="47"/>
        <pc:sldMkLst>
          <pc:docMk/>
          <pc:sldMk cId="211713626" sldId="259"/>
        </pc:sldMkLst>
      </pc:sldChg>
      <pc:sldChg chg="add del">
        <pc:chgData name="Knud Tybirk - Food &amp; Bio Cluster" userId="dbf88eb8-f08f-4919-8291-4214910a1dfc" providerId="ADAL" clId="{416F4B28-877C-4CD3-9C32-520406F411BF}" dt="2025-01-14T08:36:08.793" v="142" actId="47"/>
        <pc:sldMkLst>
          <pc:docMk/>
          <pc:sldMk cId="1624431020" sldId="282"/>
        </pc:sldMkLst>
      </pc:sldChg>
      <pc:sldChg chg="add del">
        <pc:chgData name="Knud Tybirk - Food &amp; Bio Cluster" userId="dbf88eb8-f08f-4919-8291-4214910a1dfc" providerId="ADAL" clId="{416F4B28-877C-4CD3-9C32-520406F411BF}" dt="2025-01-14T08:36:08.793" v="142" actId="47"/>
        <pc:sldMkLst>
          <pc:docMk/>
          <pc:sldMk cId="1374697271" sldId="296"/>
        </pc:sldMkLst>
      </pc:sldChg>
      <pc:sldChg chg="add del">
        <pc:chgData name="Knud Tybirk - Food &amp; Bio Cluster" userId="dbf88eb8-f08f-4919-8291-4214910a1dfc" providerId="ADAL" clId="{416F4B28-877C-4CD3-9C32-520406F411BF}" dt="2025-01-14T08:36:08.793" v="142" actId="47"/>
        <pc:sldMkLst>
          <pc:docMk/>
          <pc:sldMk cId="2890718407" sldId="297"/>
        </pc:sldMkLst>
      </pc:sldChg>
      <pc:sldChg chg="add del">
        <pc:chgData name="Knud Tybirk - Food &amp; Bio Cluster" userId="dbf88eb8-f08f-4919-8291-4214910a1dfc" providerId="ADAL" clId="{416F4B28-877C-4CD3-9C32-520406F411BF}" dt="2025-01-14T08:36:08.793" v="142" actId="47"/>
        <pc:sldMkLst>
          <pc:docMk/>
          <pc:sldMk cId="3081160426" sldId="309"/>
        </pc:sldMkLst>
      </pc:sldChg>
      <pc:sldChg chg="add del">
        <pc:chgData name="Knud Tybirk - Food &amp; Bio Cluster" userId="dbf88eb8-f08f-4919-8291-4214910a1dfc" providerId="ADAL" clId="{416F4B28-877C-4CD3-9C32-520406F411BF}" dt="2025-01-14T08:36:08.793" v="142" actId="47"/>
        <pc:sldMkLst>
          <pc:docMk/>
          <pc:sldMk cId="2855306279" sldId="312"/>
        </pc:sldMkLst>
      </pc:sldChg>
      <pc:sldChg chg="add del">
        <pc:chgData name="Knud Tybirk - Food &amp; Bio Cluster" userId="dbf88eb8-f08f-4919-8291-4214910a1dfc" providerId="ADAL" clId="{416F4B28-877C-4CD3-9C32-520406F411BF}" dt="2025-01-14T08:36:08.793" v="142" actId="47"/>
        <pc:sldMkLst>
          <pc:docMk/>
          <pc:sldMk cId="1308765054" sldId="322"/>
        </pc:sldMkLst>
      </pc:sldChg>
      <pc:sldChg chg="add del">
        <pc:chgData name="Knud Tybirk - Food &amp; Bio Cluster" userId="dbf88eb8-f08f-4919-8291-4214910a1dfc" providerId="ADAL" clId="{416F4B28-877C-4CD3-9C32-520406F411BF}" dt="2025-01-14T08:36:08.793" v="142" actId="47"/>
        <pc:sldMkLst>
          <pc:docMk/>
          <pc:sldMk cId="3179683400" sldId="323"/>
        </pc:sldMkLst>
      </pc:sldChg>
      <pc:sldChg chg="add del">
        <pc:chgData name="Knud Tybirk - Food &amp; Bio Cluster" userId="dbf88eb8-f08f-4919-8291-4214910a1dfc" providerId="ADAL" clId="{416F4B28-877C-4CD3-9C32-520406F411BF}" dt="2025-01-14T08:36:08.793" v="142" actId="47"/>
        <pc:sldMkLst>
          <pc:docMk/>
          <pc:sldMk cId="2828006902" sldId="325"/>
        </pc:sldMkLst>
      </pc:sldChg>
      <pc:sldChg chg="add del">
        <pc:chgData name="Knud Tybirk - Food &amp; Bio Cluster" userId="dbf88eb8-f08f-4919-8291-4214910a1dfc" providerId="ADAL" clId="{416F4B28-877C-4CD3-9C32-520406F411BF}" dt="2025-01-14T08:36:08.793" v="142" actId="47"/>
        <pc:sldMkLst>
          <pc:docMk/>
          <pc:sldMk cId="2347690980" sldId="327"/>
        </pc:sldMkLst>
      </pc:sldChg>
      <pc:sldChg chg="add del">
        <pc:chgData name="Knud Tybirk - Food &amp; Bio Cluster" userId="dbf88eb8-f08f-4919-8291-4214910a1dfc" providerId="ADAL" clId="{416F4B28-877C-4CD3-9C32-520406F411BF}" dt="2025-01-14T08:36:08.793" v="142" actId="47"/>
        <pc:sldMkLst>
          <pc:docMk/>
          <pc:sldMk cId="1675296305" sldId="361"/>
        </pc:sldMkLst>
      </pc:sldChg>
      <pc:sldChg chg="add del">
        <pc:chgData name="Knud Tybirk - Food &amp; Bio Cluster" userId="dbf88eb8-f08f-4919-8291-4214910a1dfc" providerId="ADAL" clId="{416F4B28-877C-4CD3-9C32-520406F411BF}" dt="2025-01-14T08:36:08.793" v="142" actId="47"/>
        <pc:sldMkLst>
          <pc:docMk/>
          <pc:sldMk cId="2866230906" sldId="373"/>
        </pc:sldMkLst>
      </pc:sldChg>
      <pc:sldChg chg="add del">
        <pc:chgData name="Knud Tybirk - Food &amp; Bio Cluster" userId="dbf88eb8-f08f-4919-8291-4214910a1dfc" providerId="ADAL" clId="{416F4B28-877C-4CD3-9C32-520406F411BF}" dt="2025-01-14T08:36:08.793" v="142" actId="47"/>
        <pc:sldMkLst>
          <pc:docMk/>
          <pc:sldMk cId="2330124161" sldId="379"/>
        </pc:sldMkLst>
      </pc:sldChg>
      <pc:sldChg chg="add del">
        <pc:chgData name="Knud Tybirk - Food &amp; Bio Cluster" userId="dbf88eb8-f08f-4919-8291-4214910a1dfc" providerId="ADAL" clId="{416F4B28-877C-4CD3-9C32-520406F411BF}" dt="2025-01-14T08:36:08.793" v="142" actId="47"/>
        <pc:sldMkLst>
          <pc:docMk/>
          <pc:sldMk cId="3758751554" sldId="381"/>
        </pc:sldMkLst>
      </pc:sldChg>
      <pc:sldChg chg="addSp modSp mod">
        <pc:chgData name="Knud Tybirk - Food &amp; Bio Cluster" userId="dbf88eb8-f08f-4919-8291-4214910a1dfc" providerId="ADAL" clId="{416F4B28-877C-4CD3-9C32-520406F411BF}" dt="2025-01-14T08:34:07.380" v="132" actId="20577"/>
        <pc:sldMkLst>
          <pc:docMk/>
          <pc:sldMk cId="4285935350" sldId="502"/>
        </pc:sldMkLst>
        <pc:spChg chg="mod">
          <ac:chgData name="Knud Tybirk - Food &amp; Bio Cluster" userId="dbf88eb8-f08f-4919-8291-4214910a1dfc" providerId="ADAL" clId="{416F4B28-877C-4CD3-9C32-520406F411BF}" dt="2025-01-14T08:25:45.006" v="23" actId="20577"/>
          <ac:spMkLst>
            <pc:docMk/>
            <pc:sldMk cId="4285935350" sldId="502"/>
            <ac:spMk id="2" creationId="{88EE9046-1C69-4DEC-B396-FEC6275F2CA0}"/>
          </ac:spMkLst>
        </pc:spChg>
        <pc:spChg chg="mod">
          <ac:chgData name="Knud Tybirk - Food &amp; Bio Cluster" userId="dbf88eb8-f08f-4919-8291-4214910a1dfc" providerId="ADAL" clId="{416F4B28-877C-4CD3-9C32-520406F411BF}" dt="2025-01-14T08:34:07.380" v="132" actId="20577"/>
          <ac:spMkLst>
            <pc:docMk/>
            <pc:sldMk cId="4285935350" sldId="502"/>
            <ac:spMk id="3" creationId="{E4721A70-2AD2-4AC0-8C58-49B3E4009A6A}"/>
          </ac:spMkLst>
        </pc:spChg>
        <pc:picChg chg="add mod">
          <ac:chgData name="Knud Tybirk - Food &amp; Bio Cluster" userId="dbf88eb8-f08f-4919-8291-4214910a1dfc" providerId="ADAL" clId="{416F4B28-877C-4CD3-9C32-520406F411BF}" dt="2025-01-14T08:28:04.804" v="46" actId="1076"/>
          <ac:picMkLst>
            <pc:docMk/>
            <pc:sldMk cId="4285935350" sldId="502"/>
            <ac:picMk id="5" creationId="{4C0619DB-8FC5-01D7-C41C-CD9981E85267}"/>
          </ac:picMkLst>
        </pc:picChg>
        <pc:picChg chg="add mod">
          <ac:chgData name="Knud Tybirk - Food &amp; Bio Cluster" userId="dbf88eb8-f08f-4919-8291-4214910a1dfc" providerId="ADAL" clId="{416F4B28-877C-4CD3-9C32-520406F411BF}" dt="2025-01-14T08:29:33.941" v="49" actId="1076"/>
          <ac:picMkLst>
            <pc:docMk/>
            <pc:sldMk cId="4285935350" sldId="502"/>
            <ac:picMk id="7" creationId="{CF240E57-55B0-7EA0-1E45-39F893AD524A}"/>
          </ac:picMkLst>
        </pc:picChg>
      </pc:sldChg>
      <pc:sldChg chg="new del">
        <pc:chgData name="Knud Tybirk - Food &amp; Bio Cluster" userId="dbf88eb8-f08f-4919-8291-4214910a1dfc" providerId="ADAL" clId="{416F4B28-877C-4CD3-9C32-520406F411BF}" dt="2025-01-14T08:32:19.089" v="126" actId="680"/>
        <pc:sldMkLst>
          <pc:docMk/>
          <pc:sldMk cId="663030608" sldId="503"/>
        </pc:sldMkLst>
      </pc:sldChg>
      <pc:sldChg chg="new">
        <pc:chgData name="Knud Tybirk - Food &amp; Bio Cluster" userId="dbf88eb8-f08f-4919-8291-4214910a1dfc" providerId="ADAL" clId="{416F4B28-877C-4CD3-9C32-520406F411BF}" dt="2025-01-14T08:36:12.757" v="143" actId="680"/>
        <pc:sldMkLst>
          <pc:docMk/>
          <pc:sldMk cId="2341067448" sldId="503"/>
        </pc:sldMkLst>
      </pc:sldChg>
      <pc:sldChg chg="addSp delSp modSp new mod modClrScheme chgLayout">
        <pc:chgData name="Knud Tybirk - Food &amp; Bio Cluster" userId="dbf88eb8-f08f-4919-8291-4214910a1dfc" providerId="ADAL" clId="{416F4B28-877C-4CD3-9C32-520406F411BF}" dt="2025-01-14T08:36:30" v="145" actId="700"/>
        <pc:sldMkLst>
          <pc:docMk/>
          <pc:sldMk cId="1367378158" sldId="504"/>
        </pc:sldMkLst>
      </pc:sldChg>
      <pc:sldChg chg="add del">
        <pc:chgData name="Knud Tybirk - Food &amp; Bio Cluster" userId="dbf88eb8-f08f-4919-8291-4214910a1dfc" providerId="ADAL" clId="{416F4B28-877C-4CD3-9C32-520406F411BF}" dt="2025-01-14T08:36:08.793" v="142" actId="47"/>
        <pc:sldMkLst>
          <pc:docMk/>
          <pc:sldMk cId="1982545576" sldId="504"/>
        </pc:sldMkLst>
      </pc:sldChg>
      <pc:sldChg chg="add del">
        <pc:chgData name="Knud Tybirk - Food &amp; Bio Cluster" userId="dbf88eb8-f08f-4919-8291-4214910a1dfc" providerId="ADAL" clId="{416F4B28-877C-4CD3-9C32-520406F411BF}" dt="2025-01-14T08:36:08.793" v="142" actId="47"/>
        <pc:sldMkLst>
          <pc:docMk/>
          <pc:sldMk cId="3525453585" sldId="506"/>
        </pc:sldMkLst>
      </pc:sldChg>
      <pc:sldChg chg="add del">
        <pc:chgData name="Knud Tybirk - Food &amp; Bio Cluster" userId="dbf88eb8-f08f-4919-8291-4214910a1dfc" providerId="ADAL" clId="{416F4B28-877C-4CD3-9C32-520406F411BF}" dt="2025-01-14T08:36:08.793" v="142" actId="47"/>
        <pc:sldMkLst>
          <pc:docMk/>
          <pc:sldMk cId="3314111763" sldId="507"/>
        </pc:sldMkLst>
      </pc:sldChg>
      <pc:sldChg chg="add del">
        <pc:chgData name="Knud Tybirk - Food &amp; Bio Cluster" userId="dbf88eb8-f08f-4919-8291-4214910a1dfc" providerId="ADAL" clId="{416F4B28-877C-4CD3-9C32-520406F411BF}" dt="2025-01-14T08:36:08.793" v="142" actId="47"/>
        <pc:sldMkLst>
          <pc:docMk/>
          <pc:sldMk cId="3419645140" sldId="510"/>
        </pc:sldMkLst>
      </pc:sldChg>
      <pc:sldChg chg="add del">
        <pc:chgData name="Knud Tybirk - Food &amp; Bio Cluster" userId="dbf88eb8-f08f-4919-8291-4214910a1dfc" providerId="ADAL" clId="{416F4B28-877C-4CD3-9C32-520406F411BF}" dt="2025-01-14T08:36:08.793" v="142" actId="47"/>
        <pc:sldMkLst>
          <pc:docMk/>
          <pc:sldMk cId="3379914305" sldId="517"/>
        </pc:sldMkLst>
      </pc:sldChg>
      <pc:sldChg chg="add del">
        <pc:chgData name="Knud Tybirk - Food &amp; Bio Cluster" userId="dbf88eb8-f08f-4919-8291-4214910a1dfc" providerId="ADAL" clId="{416F4B28-877C-4CD3-9C32-520406F411BF}" dt="2025-01-14T08:36:08.793" v="142" actId="47"/>
        <pc:sldMkLst>
          <pc:docMk/>
          <pc:sldMk cId="1802967383" sldId="518"/>
        </pc:sldMkLst>
      </pc:sldChg>
      <pc:sldChg chg="add del">
        <pc:chgData name="Knud Tybirk - Food &amp; Bio Cluster" userId="dbf88eb8-f08f-4919-8291-4214910a1dfc" providerId="ADAL" clId="{416F4B28-877C-4CD3-9C32-520406F411BF}" dt="2025-01-14T08:36:08.793" v="142" actId="47"/>
        <pc:sldMkLst>
          <pc:docMk/>
          <pc:sldMk cId="434135344" sldId="519"/>
        </pc:sldMkLst>
      </pc:sldChg>
      <pc:sldChg chg="add del">
        <pc:chgData name="Knud Tybirk - Food &amp; Bio Cluster" userId="dbf88eb8-f08f-4919-8291-4214910a1dfc" providerId="ADAL" clId="{416F4B28-877C-4CD3-9C32-520406F411BF}" dt="2025-01-14T08:36:08.793" v="142" actId="47"/>
        <pc:sldMkLst>
          <pc:docMk/>
          <pc:sldMk cId="1088292400" sldId="522"/>
        </pc:sldMkLst>
      </pc:sldChg>
      <pc:sldChg chg="add del">
        <pc:chgData name="Knud Tybirk - Food &amp; Bio Cluster" userId="dbf88eb8-f08f-4919-8291-4214910a1dfc" providerId="ADAL" clId="{416F4B28-877C-4CD3-9C32-520406F411BF}" dt="2025-01-14T08:36:08.793" v="142" actId="47"/>
        <pc:sldMkLst>
          <pc:docMk/>
          <pc:sldMk cId="2065405392" sldId="523"/>
        </pc:sldMkLst>
      </pc:sldChg>
      <pc:sldChg chg="add del">
        <pc:chgData name="Knud Tybirk - Food &amp; Bio Cluster" userId="dbf88eb8-f08f-4919-8291-4214910a1dfc" providerId="ADAL" clId="{416F4B28-877C-4CD3-9C32-520406F411BF}" dt="2025-01-14T08:36:08.793" v="142" actId="47"/>
        <pc:sldMkLst>
          <pc:docMk/>
          <pc:sldMk cId="2336806860" sldId="524"/>
        </pc:sldMkLst>
      </pc:sldChg>
      <pc:sldChg chg="add del">
        <pc:chgData name="Knud Tybirk - Food &amp; Bio Cluster" userId="dbf88eb8-f08f-4919-8291-4214910a1dfc" providerId="ADAL" clId="{416F4B28-877C-4CD3-9C32-520406F411BF}" dt="2025-01-14T08:36:08.793" v="142" actId="47"/>
        <pc:sldMkLst>
          <pc:docMk/>
          <pc:sldMk cId="184326572" sldId="526"/>
        </pc:sldMkLst>
      </pc:sldChg>
      <pc:sldChg chg="add del">
        <pc:chgData name="Knud Tybirk - Food &amp; Bio Cluster" userId="dbf88eb8-f08f-4919-8291-4214910a1dfc" providerId="ADAL" clId="{416F4B28-877C-4CD3-9C32-520406F411BF}" dt="2025-01-14T08:36:08.793" v="142" actId="47"/>
        <pc:sldMkLst>
          <pc:docMk/>
          <pc:sldMk cId="1472291648" sldId="545"/>
        </pc:sldMkLst>
      </pc:sldChg>
      <pc:sldChg chg="add del">
        <pc:chgData name="Knud Tybirk - Food &amp; Bio Cluster" userId="dbf88eb8-f08f-4919-8291-4214910a1dfc" providerId="ADAL" clId="{416F4B28-877C-4CD3-9C32-520406F411BF}" dt="2025-01-14T08:36:08.793" v="142" actId="47"/>
        <pc:sldMkLst>
          <pc:docMk/>
          <pc:sldMk cId="2986700249" sldId="546"/>
        </pc:sldMkLst>
      </pc:sldChg>
      <pc:sldChg chg="add del">
        <pc:chgData name="Knud Tybirk - Food &amp; Bio Cluster" userId="dbf88eb8-f08f-4919-8291-4214910a1dfc" providerId="ADAL" clId="{416F4B28-877C-4CD3-9C32-520406F411BF}" dt="2025-01-14T08:36:08.793" v="142" actId="47"/>
        <pc:sldMkLst>
          <pc:docMk/>
          <pc:sldMk cId="4164617609" sldId="547"/>
        </pc:sldMkLst>
      </pc:sldChg>
      <pc:sldChg chg="add del">
        <pc:chgData name="Knud Tybirk - Food &amp; Bio Cluster" userId="dbf88eb8-f08f-4919-8291-4214910a1dfc" providerId="ADAL" clId="{416F4B28-877C-4CD3-9C32-520406F411BF}" dt="2025-01-14T08:36:08.793" v="142" actId="47"/>
        <pc:sldMkLst>
          <pc:docMk/>
          <pc:sldMk cId="2170602247" sldId="548"/>
        </pc:sldMkLst>
      </pc:sldChg>
      <pc:sldChg chg="add del">
        <pc:chgData name="Knud Tybirk - Food &amp; Bio Cluster" userId="dbf88eb8-f08f-4919-8291-4214910a1dfc" providerId="ADAL" clId="{416F4B28-877C-4CD3-9C32-520406F411BF}" dt="2025-01-14T08:36:08.793" v="142" actId="47"/>
        <pc:sldMkLst>
          <pc:docMk/>
          <pc:sldMk cId="3537434196" sldId="549"/>
        </pc:sldMkLst>
      </pc:sldChg>
      <pc:sldChg chg="add del">
        <pc:chgData name="Knud Tybirk - Food &amp; Bio Cluster" userId="dbf88eb8-f08f-4919-8291-4214910a1dfc" providerId="ADAL" clId="{416F4B28-877C-4CD3-9C32-520406F411BF}" dt="2025-01-14T08:36:08.793" v="142" actId="47"/>
        <pc:sldMkLst>
          <pc:docMk/>
          <pc:sldMk cId="2685199420" sldId="550"/>
        </pc:sldMkLst>
      </pc:sldChg>
      <pc:sldChg chg="add del">
        <pc:chgData name="Knud Tybirk - Food &amp; Bio Cluster" userId="dbf88eb8-f08f-4919-8291-4214910a1dfc" providerId="ADAL" clId="{416F4B28-877C-4CD3-9C32-520406F411BF}" dt="2025-01-14T08:36:08.793" v="142" actId="47"/>
        <pc:sldMkLst>
          <pc:docMk/>
          <pc:sldMk cId="2367704463" sldId="551"/>
        </pc:sldMkLst>
      </pc:sldChg>
      <pc:sldChg chg="add del">
        <pc:chgData name="Knud Tybirk - Food &amp; Bio Cluster" userId="dbf88eb8-f08f-4919-8291-4214910a1dfc" providerId="ADAL" clId="{416F4B28-877C-4CD3-9C32-520406F411BF}" dt="2025-01-14T08:36:08.793" v="142" actId="47"/>
        <pc:sldMkLst>
          <pc:docMk/>
          <pc:sldMk cId="906959962" sldId="552"/>
        </pc:sldMkLst>
      </pc:sldChg>
      <pc:sldChg chg="add del">
        <pc:chgData name="Knud Tybirk - Food &amp; Bio Cluster" userId="dbf88eb8-f08f-4919-8291-4214910a1dfc" providerId="ADAL" clId="{416F4B28-877C-4CD3-9C32-520406F411BF}" dt="2025-01-14T08:36:08.793" v="142" actId="47"/>
        <pc:sldMkLst>
          <pc:docMk/>
          <pc:sldMk cId="402339575" sldId="553"/>
        </pc:sldMkLst>
      </pc:sldChg>
      <pc:sldChg chg="add del">
        <pc:chgData name="Knud Tybirk - Food &amp; Bio Cluster" userId="dbf88eb8-f08f-4919-8291-4214910a1dfc" providerId="ADAL" clId="{416F4B28-877C-4CD3-9C32-520406F411BF}" dt="2025-01-14T08:36:08.793" v="142" actId="47"/>
        <pc:sldMkLst>
          <pc:docMk/>
          <pc:sldMk cId="642332845" sldId="554"/>
        </pc:sldMkLst>
      </pc:sldChg>
      <pc:sldChg chg="add del">
        <pc:chgData name="Knud Tybirk - Food &amp; Bio Cluster" userId="dbf88eb8-f08f-4919-8291-4214910a1dfc" providerId="ADAL" clId="{416F4B28-877C-4CD3-9C32-520406F411BF}" dt="2025-01-14T08:36:08.793" v="142" actId="47"/>
        <pc:sldMkLst>
          <pc:docMk/>
          <pc:sldMk cId="294912845" sldId="555"/>
        </pc:sldMkLst>
      </pc:sldChg>
      <pc:sldChg chg="add del">
        <pc:chgData name="Knud Tybirk - Food &amp; Bio Cluster" userId="dbf88eb8-f08f-4919-8291-4214910a1dfc" providerId="ADAL" clId="{416F4B28-877C-4CD3-9C32-520406F411BF}" dt="2025-01-14T08:36:08.793" v="142" actId="47"/>
        <pc:sldMkLst>
          <pc:docMk/>
          <pc:sldMk cId="2177196969" sldId="556"/>
        </pc:sldMkLst>
      </pc:sldChg>
      <pc:sldChg chg="add del">
        <pc:chgData name="Knud Tybirk - Food &amp; Bio Cluster" userId="dbf88eb8-f08f-4919-8291-4214910a1dfc" providerId="ADAL" clId="{416F4B28-877C-4CD3-9C32-520406F411BF}" dt="2025-01-14T08:36:08.793" v="142" actId="47"/>
        <pc:sldMkLst>
          <pc:docMk/>
          <pc:sldMk cId="1768714639" sldId="557"/>
        </pc:sldMkLst>
      </pc:sldChg>
      <pc:sldChg chg="add del">
        <pc:chgData name="Knud Tybirk - Food &amp; Bio Cluster" userId="dbf88eb8-f08f-4919-8291-4214910a1dfc" providerId="ADAL" clId="{416F4B28-877C-4CD3-9C32-520406F411BF}" dt="2025-01-14T08:36:08.793" v="142" actId="47"/>
        <pc:sldMkLst>
          <pc:docMk/>
          <pc:sldMk cId="2637250238" sldId="558"/>
        </pc:sldMkLst>
      </pc:sldChg>
      <pc:sldChg chg="add del">
        <pc:chgData name="Knud Tybirk - Food &amp; Bio Cluster" userId="dbf88eb8-f08f-4919-8291-4214910a1dfc" providerId="ADAL" clId="{416F4B28-877C-4CD3-9C32-520406F411BF}" dt="2025-01-14T08:36:08.793" v="142" actId="47"/>
        <pc:sldMkLst>
          <pc:docMk/>
          <pc:sldMk cId="2595899606" sldId="559"/>
        </pc:sldMkLst>
      </pc:sldChg>
      <pc:sldChg chg="add del">
        <pc:chgData name="Knud Tybirk - Food &amp; Bio Cluster" userId="dbf88eb8-f08f-4919-8291-4214910a1dfc" providerId="ADAL" clId="{416F4B28-877C-4CD3-9C32-520406F411BF}" dt="2025-01-14T08:36:08.793" v="142" actId="47"/>
        <pc:sldMkLst>
          <pc:docMk/>
          <pc:sldMk cId="1880157599" sldId="560"/>
        </pc:sldMkLst>
      </pc:sldChg>
      <pc:sldChg chg="add del">
        <pc:chgData name="Knud Tybirk - Food &amp; Bio Cluster" userId="dbf88eb8-f08f-4919-8291-4214910a1dfc" providerId="ADAL" clId="{416F4B28-877C-4CD3-9C32-520406F411BF}" dt="2025-01-14T08:36:08.793" v="142" actId="47"/>
        <pc:sldMkLst>
          <pc:docMk/>
          <pc:sldMk cId="1505786552" sldId="561"/>
        </pc:sldMkLst>
      </pc:sldChg>
      <pc:sldChg chg="add del">
        <pc:chgData name="Knud Tybirk - Food &amp; Bio Cluster" userId="dbf88eb8-f08f-4919-8291-4214910a1dfc" providerId="ADAL" clId="{416F4B28-877C-4CD3-9C32-520406F411BF}" dt="2025-01-14T08:36:08.793" v="142" actId="47"/>
        <pc:sldMkLst>
          <pc:docMk/>
          <pc:sldMk cId="606621637" sldId="562"/>
        </pc:sldMkLst>
      </pc:sldChg>
      <pc:sldChg chg="add del">
        <pc:chgData name="Knud Tybirk - Food &amp; Bio Cluster" userId="dbf88eb8-f08f-4919-8291-4214910a1dfc" providerId="ADAL" clId="{416F4B28-877C-4CD3-9C32-520406F411BF}" dt="2025-01-14T08:36:08.793" v="142" actId="47"/>
        <pc:sldMkLst>
          <pc:docMk/>
          <pc:sldMk cId="3896835000" sldId="563"/>
        </pc:sldMkLst>
      </pc:sldChg>
      <pc:sldChg chg="add del">
        <pc:chgData name="Knud Tybirk - Food &amp; Bio Cluster" userId="dbf88eb8-f08f-4919-8291-4214910a1dfc" providerId="ADAL" clId="{416F4B28-877C-4CD3-9C32-520406F411BF}" dt="2025-01-14T08:36:08.793" v="142" actId="47"/>
        <pc:sldMkLst>
          <pc:docMk/>
          <pc:sldMk cId="17761353" sldId="564"/>
        </pc:sldMkLst>
      </pc:sldChg>
      <pc:sldMasterChg chg="modSldLayout">
        <pc:chgData name="Knud Tybirk - Food &amp; Bio Cluster" userId="dbf88eb8-f08f-4919-8291-4214910a1dfc" providerId="ADAL" clId="{416F4B28-877C-4CD3-9C32-520406F411BF}" dt="2025-01-14T08:35:32.562" v="141" actId="167"/>
        <pc:sldMasterMkLst>
          <pc:docMk/>
          <pc:sldMasterMk cId="3214643012" sldId="2147483648"/>
        </pc:sldMasterMkLst>
        <pc:sldLayoutChg chg="modSp mod">
          <pc:chgData name="Knud Tybirk - Food &amp; Bio Cluster" userId="dbf88eb8-f08f-4919-8291-4214910a1dfc" providerId="ADAL" clId="{416F4B28-877C-4CD3-9C32-520406F411BF}" dt="2025-01-14T08:30:40.168" v="107" actId="14100"/>
          <pc:sldLayoutMkLst>
            <pc:docMk/>
            <pc:sldMasterMk cId="3214643012" sldId="2147483648"/>
            <pc:sldLayoutMk cId="956424642" sldId="2147483649"/>
          </pc:sldLayoutMkLst>
          <pc:spChg chg="ord">
            <ac:chgData name="Knud Tybirk - Food &amp; Bio Cluster" userId="dbf88eb8-f08f-4919-8291-4214910a1dfc" providerId="ADAL" clId="{416F4B28-877C-4CD3-9C32-520406F411BF}" dt="2025-01-14T08:25:05.679" v="2" actId="166"/>
            <ac:spMkLst>
              <pc:docMk/>
              <pc:sldMasterMk cId="3214643012" sldId="2147483648"/>
              <pc:sldLayoutMk cId="956424642" sldId="2147483649"/>
              <ac:spMk id="4" creationId="{76B3EEF9-5311-483C-A17F-68F5069FD5D4}"/>
            </ac:spMkLst>
          </pc:spChg>
          <pc:picChg chg="mod ord">
            <ac:chgData name="Knud Tybirk - Food &amp; Bio Cluster" userId="dbf88eb8-f08f-4919-8291-4214910a1dfc" providerId="ADAL" clId="{416F4B28-877C-4CD3-9C32-520406F411BF}" dt="2025-01-14T08:24:44.223" v="1" actId="167"/>
            <ac:picMkLst>
              <pc:docMk/>
              <pc:sldMasterMk cId="3214643012" sldId="2147483648"/>
              <pc:sldLayoutMk cId="956424642" sldId="2147483649"/>
              <ac:picMk id="10" creationId="{8FCE0449-D2C1-275A-3964-0FC7ECFF786B}"/>
            </ac:picMkLst>
          </pc:picChg>
          <pc:picChg chg="mod">
            <ac:chgData name="Knud Tybirk - Food &amp; Bio Cluster" userId="dbf88eb8-f08f-4919-8291-4214910a1dfc" providerId="ADAL" clId="{416F4B28-877C-4CD3-9C32-520406F411BF}" dt="2025-01-14T08:30:40.168" v="107" actId="14100"/>
            <ac:picMkLst>
              <pc:docMk/>
              <pc:sldMasterMk cId="3214643012" sldId="2147483648"/>
              <pc:sldLayoutMk cId="956424642" sldId="2147483649"/>
              <ac:picMk id="11" creationId="{F723A627-4CB3-4504-A79B-6924634770D9}"/>
            </ac:picMkLst>
          </pc:picChg>
        </pc:sldLayoutChg>
        <pc:sldLayoutChg chg="addSp delSp modSp mod">
          <pc:chgData name="Knud Tybirk - Food &amp; Bio Cluster" userId="dbf88eb8-f08f-4919-8291-4214910a1dfc" providerId="ADAL" clId="{416F4B28-877C-4CD3-9C32-520406F411BF}" dt="2025-01-14T08:35:32.562" v="141" actId="167"/>
          <pc:sldLayoutMkLst>
            <pc:docMk/>
            <pc:sldMasterMk cId="3214643012" sldId="2147483648"/>
            <pc:sldLayoutMk cId="4213763032" sldId="2147483660"/>
          </pc:sldLayoutMkLst>
          <pc:spChg chg="mod">
            <ac:chgData name="Knud Tybirk - Food &amp; Bio Cluster" userId="dbf88eb8-f08f-4919-8291-4214910a1dfc" providerId="ADAL" clId="{416F4B28-877C-4CD3-9C32-520406F411BF}" dt="2025-01-14T08:35:15.863" v="139" actId="1076"/>
            <ac:spMkLst>
              <pc:docMk/>
              <pc:sldMasterMk cId="3214643012" sldId="2147483648"/>
              <pc:sldLayoutMk cId="4213763032" sldId="2147483660"/>
              <ac:spMk id="16" creationId="{D98B8122-1E10-43B3-85AA-6A81EDF568DF}"/>
            </ac:spMkLst>
          </pc:spChg>
          <pc:picChg chg="add mod">
            <ac:chgData name="Knud Tybirk - Food &amp; Bio Cluster" userId="dbf88eb8-f08f-4919-8291-4214910a1dfc" providerId="ADAL" clId="{416F4B28-877C-4CD3-9C32-520406F411BF}" dt="2025-01-14T08:35:09.862" v="138" actId="1076"/>
            <ac:picMkLst>
              <pc:docMk/>
              <pc:sldMasterMk cId="3214643012" sldId="2147483648"/>
              <pc:sldLayoutMk cId="4213763032" sldId="2147483660"/>
              <ac:picMk id="3" creationId="{590DBD56-1C51-138E-556E-3059303E1331}"/>
            </ac:picMkLst>
          </pc:picChg>
          <pc:picChg chg="mod ord">
            <ac:chgData name="Knud Tybirk - Food &amp; Bio Cluster" userId="dbf88eb8-f08f-4919-8291-4214910a1dfc" providerId="ADAL" clId="{416F4B28-877C-4CD3-9C32-520406F411BF}" dt="2025-01-14T08:35:32.562" v="141" actId="167"/>
            <ac:picMkLst>
              <pc:docMk/>
              <pc:sldMasterMk cId="3214643012" sldId="2147483648"/>
              <pc:sldLayoutMk cId="4213763032" sldId="2147483660"/>
              <ac:picMk id="10" creationId="{73E10FD2-07C3-4EEA-B236-C9F127417528}"/>
            </ac:picMkLst>
          </pc:picChg>
        </pc:sldLayoutChg>
      </pc:sldMasterChg>
    </pc:docChg>
  </pc:docChgLst>
  <pc:docChgLst>
    <pc:chgData name="Patrick ROUSSET" userId="S::patrick.rousset@cirad.fr::57e271f6-aa93-4017-9aba-faf420dea226" providerId="AD" clId="Web-{5D3A5E03-0351-306D-7FBD-5F0D6C12ACD0}"/>
    <pc:docChg chg="addSld modSld sldOrd">
      <pc:chgData name="Patrick ROUSSET" userId="S::patrick.rousset@cirad.fr::57e271f6-aa93-4017-9aba-faf420dea226" providerId="AD" clId="Web-{5D3A5E03-0351-306D-7FBD-5F0D6C12ACD0}" dt="2024-02-19T11:02:01.850" v="209" actId="14100"/>
      <pc:docMkLst>
        <pc:docMk/>
      </pc:docMkLst>
      <pc:sldChg chg="addSp delSp modSp new">
        <pc:chgData name="Patrick ROUSSET" userId="S::patrick.rousset@cirad.fr::57e271f6-aa93-4017-9aba-faf420dea226" providerId="AD" clId="Web-{5D3A5E03-0351-306D-7FBD-5F0D6C12ACD0}" dt="2024-02-19T10:33:10.360" v="118" actId="20577"/>
        <pc:sldMkLst>
          <pc:docMk/>
          <pc:sldMk cId="2336806860" sldId="524"/>
        </pc:sldMkLst>
      </pc:sldChg>
      <pc:sldChg chg="addSp delSp modSp new ord">
        <pc:chgData name="Patrick ROUSSET" userId="S::patrick.rousset@cirad.fr::57e271f6-aa93-4017-9aba-faf420dea226" providerId="AD" clId="Web-{5D3A5E03-0351-306D-7FBD-5F0D6C12ACD0}" dt="2024-02-19T10:42:34.471" v="189" actId="1076"/>
        <pc:sldMkLst>
          <pc:docMk/>
          <pc:sldMk cId="646961142" sldId="525"/>
        </pc:sldMkLst>
      </pc:sldChg>
      <pc:sldChg chg="addSp delSp modSp new">
        <pc:chgData name="Patrick ROUSSET" userId="S::patrick.rousset@cirad.fr::57e271f6-aa93-4017-9aba-faf420dea226" providerId="AD" clId="Web-{5D3A5E03-0351-306D-7FBD-5F0D6C12ACD0}" dt="2024-02-19T10:37:36.024" v="164" actId="1076"/>
        <pc:sldMkLst>
          <pc:docMk/>
          <pc:sldMk cId="184326572" sldId="526"/>
        </pc:sldMkLst>
      </pc:sldChg>
      <pc:sldChg chg="addSp delSp modSp new">
        <pc:chgData name="Patrick ROUSSET" userId="S::patrick.rousset@cirad.fr::57e271f6-aa93-4017-9aba-faf420dea226" providerId="AD" clId="Web-{5D3A5E03-0351-306D-7FBD-5F0D6C12ACD0}" dt="2024-02-19T11:02:01.850" v="209" actId="14100"/>
        <pc:sldMkLst>
          <pc:docMk/>
          <pc:sldMk cId="3545704054" sldId="527"/>
        </pc:sldMkLst>
      </pc:sldChg>
    </pc:docChg>
  </pc:docChgLst>
  <pc:docChgLst>
    <pc:chgData name="Knud Tybirk - Food &amp; Bio Cluster" userId="S::kt_foodbiocluster.dk#ext#@ciradfr.onmicrosoft.com::f3c73955-7bc1-40f6-9937-59104f3ba879" providerId="AD" clId="Web-{3DF00528-56E9-471C-BBC5-3AA266612430}"/>
    <pc:docChg chg="modSld">
      <pc:chgData name="Knud Tybirk - Food &amp; Bio Cluster" userId="S::kt_foodbiocluster.dk#ext#@ciradfr.onmicrosoft.com::f3c73955-7bc1-40f6-9937-59104f3ba879" providerId="AD" clId="Web-{3DF00528-56E9-471C-BBC5-3AA266612430}" dt="2024-02-19T08:05:32.543" v="4" actId="20577"/>
      <pc:docMkLst>
        <pc:docMk/>
      </pc:docMkLst>
      <pc:sldChg chg="modSp">
        <pc:chgData name="Knud Tybirk - Food &amp; Bio Cluster" userId="S::kt_foodbiocluster.dk#ext#@ciradfr.onmicrosoft.com::f3c73955-7bc1-40f6-9937-59104f3ba879" providerId="AD" clId="Web-{3DF00528-56E9-471C-BBC5-3AA266612430}" dt="2024-02-19T08:05:32.543" v="4" actId="20577"/>
        <pc:sldMkLst>
          <pc:docMk/>
          <pc:sldMk cId="1308765054" sldId="322"/>
        </pc:sldMkLst>
      </pc:sldChg>
    </pc:docChg>
  </pc:docChgLst>
  <pc:docChgLst>
    <pc:chgData name="Knud Tybirk - Food &amp; Bio Cluster" userId="S::kt_foodbiocluster.dk#ext#@ciradfr.onmicrosoft.com::f3c73955-7bc1-40f6-9937-59104f3ba879" providerId="AD" clId="Web-{2C8857D2-6D94-4120-B649-4349A2BCAD51}"/>
    <pc:docChg chg="modSld">
      <pc:chgData name="Knud Tybirk - Food &amp; Bio Cluster" userId="S::kt_foodbiocluster.dk#ext#@ciradfr.onmicrosoft.com::f3c73955-7bc1-40f6-9937-59104f3ba879" providerId="AD" clId="Web-{2C8857D2-6D94-4120-B649-4349A2BCAD51}" dt="2024-01-04T13:20:17.666" v="38" actId="20577"/>
      <pc:docMkLst>
        <pc:docMk/>
      </pc:docMkLst>
      <pc:sldChg chg="modSp">
        <pc:chgData name="Knud Tybirk - Food &amp; Bio Cluster" userId="S::kt_foodbiocluster.dk#ext#@ciradfr.onmicrosoft.com::f3c73955-7bc1-40f6-9937-59104f3ba879" providerId="AD" clId="Web-{2C8857D2-6D94-4120-B649-4349A2BCAD51}" dt="2024-01-04T13:17:52.066" v="1" actId="20577"/>
        <pc:sldMkLst>
          <pc:docMk/>
          <pc:sldMk cId="3081160426" sldId="309"/>
        </pc:sldMkLst>
      </pc:sldChg>
      <pc:sldChg chg="modSp">
        <pc:chgData name="Knud Tybirk - Food &amp; Bio Cluster" userId="S::kt_foodbiocluster.dk#ext#@ciradfr.onmicrosoft.com::f3c73955-7bc1-40f6-9937-59104f3ba879" providerId="AD" clId="Web-{2C8857D2-6D94-4120-B649-4349A2BCAD51}" dt="2024-01-04T13:18:34.179" v="3" actId="20577"/>
        <pc:sldMkLst>
          <pc:docMk/>
          <pc:sldMk cId="1308765054" sldId="322"/>
        </pc:sldMkLst>
      </pc:sldChg>
      <pc:sldChg chg="modSp">
        <pc:chgData name="Knud Tybirk - Food &amp; Bio Cluster" userId="S::kt_foodbiocluster.dk#ext#@ciradfr.onmicrosoft.com::f3c73955-7bc1-40f6-9937-59104f3ba879" providerId="AD" clId="Web-{2C8857D2-6D94-4120-B649-4349A2BCAD51}" dt="2024-01-04T13:18:44.538" v="4" actId="20577"/>
        <pc:sldMkLst>
          <pc:docMk/>
          <pc:sldMk cId="3525453585" sldId="506"/>
        </pc:sldMkLst>
      </pc:sldChg>
      <pc:sldChg chg="modSp">
        <pc:chgData name="Knud Tybirk - Food &amp; Bio Cluster" userId="S::kt_foodbiocluster.dk#ext#@ciradfr.onmicrosoft.com::f3c73955-7bc1-40f6-9937-59104f3ba879" providerId="AD" clId="Web-{2C8857D2-6D94-4120-B649-4349A2BCAD51}" dt="2024-01-04T13:18:55.242" v="6" actId="20577"/>
        <pc:sldMkLst>
          <pc:docMk/>
          <pc:sldMk cId="3907635619" sldId="508"/>
        </pc:sldMkLst>
      </pc:sldChg>
      <pc:sldChg chg="modSp">
        <pc:chgData name="Knud Tybirk - Food &amp; Bio Cluster" userId="S::kt_foodbiocluster.dk#ext#@ciradfr.onmicrosoft.com::f3c73955-7bc1-40f6-9937-59104f3ba879" providerId="AD" clId="Web-{2C8857D2-6D94-4120-B649-4349A2BCAD51}" dt="2024-01-04T13:19:07.258" v="8" actId="20577"/>
        <pc:sldMkLst>
          <pc:docMk/>
          <pc:sldMk cId="2698650027" sldId="509"/>
        </pc:sldMkLst>
      </pc:sldChg>
      <pc:sldChg chg="modSp">
        <pc:chgData name="Knud Tybirk - Food &amp; Bio Cluster" userId="S::kt_foodbiocluster.dk#ext#@ciradfr.onmicrosoft.com::f3c73955-7bc1-40f6-9937-59104f3ba879" providerId="AD" clId="Web-{2C8857D2-6D94-4120-B649-4349A2BCAD51}" dt="2024-01-04T13:19:13.399" v="10" actId="20577"/>
        <pc:sldMkLst>
          <pc:docMk/>
          <pc:sldMk cId="3275344078" sldId="511"/>
        </pc:sldMkLst>
      </pc:sldChg>
      <pc:sldChg chg="modSp">
        <pc:chgData name="Knud Tybirk - Food &amp; Bio Cluster" userId="S::kt_foodbiocluster.dk#ext#@ciradfr.onmicrosoft.com::f3c73955-7bc1-40f6-9937-59104f3ba879" providerId="AD" clId="Web-{2C8857D2-6D94-4120-B649-4349A2BCAD51}" dt="2024-01-04T13:19:21.055" v="12" actId="20577"/>
        <pc:sldMkLst>
          <pc:docMk/>
          <pc:sldMk cId="1854404417" sldId="513"/>
        </pc:sldMkLst>
      </pc:sldChg>
      <pc:sldChg chg="modSp">
        <pc:chgData name="Knud Tybirk - Food &amp; Bio Cluster" userId="S::kt_foodbiocluster.dk#ext#@ciradfr.onmicrosoft.com::f3c73955-7bc1-40f6-9937-59104f3ba879" providerId="AD" clId="Web-{2C8857D2-6D94-4120-B649-4349A2BCAD51}" dt="2024-01-04T13:19:26.180" v="14" actId="20577"/>
        <pc:sldMkLst>
          <pc:docMk/>
          <pc:sldMk cId="3924221574" sldId="515"/>
        </pc:sldMkLst>
      </pc:sldChg>
      <pc:sldChg chg="modSp">
        <pc:chgData name="Knud Tybirk - Food &amp; Bio Cluster" userId="S::kt_foodbiocluster.dk#ext#@ciradfr.onmicrosoft.com::f3c73955-7bc1-40f6-9937-59104f3ba879" providerId="AD" clId="Web-{2C8857D2-6D94-4120-B649-4349A2BCAD51}" dt="2024-01-04T13:20:17.666" v="38" actId="20577"/>
        <pc:sldMkLst>
          <pc:docMk/>
          <pc:sldMk cId="3379914305" sldId="517"/>
        </pc:sldMkLst>
      </pc:sldChg>
    </pc:docChg>
  </pc:docChgLst>
  <pc:docChgLst>
    <pc:chgData name="Angeliki Konsta" userId="S::akonsta@draxis.gr::fee30d91-f68f-4353-b8eb-ff9f4b4d281d" providerId="AD" clId="Web-{C069C3DB-5EEC-97EE-316B-576B3AB8A5DD}"/>
    <pc:docChg chg="addSld modSld">
      <pc:chgData name="Angeliki Konsta" userId="S::akonsta@draxis.gr::fee30d91-f68f-4353-b8eb-ff9f4b4d281d" providerId="AD" clId="Web-{C069C3DB-5EEC-97EE-316B-576B3AB8A5DD}" dt="2025-01-21T13:37:11.694" v="208" actId="20577"/>
      <pc:docMkLst>
        <pc:docMk/>
      </pc:docMkLst>
      <pc:sldChg chg="addSp delSp modSp new">
        <pc:chgData name="Angeliki Konsta" userId="S::akonsta@draxis.gr::fee30d91-f68f-4353-b8eb-ff9f4b4d281d" providerId="AD" clId="Web-{C069C3DB-5EEC-97EE-316B-576B3AB8A5DD}" dt="2025-01-21T13:37:11.694" v="208" actId="20577"/>
        <pc:sldMkLst>
          <pc:docMk/>
          <pc:sldMk cId="1395570124" sldId="508"/>
        </pc:sldMkLst>
        <pc:spChg chg="mod">
          <ac:chgData name="Angeliki Konsta" userId="S::akonsta@draxis.gr::fee30d91-f68f-4353-b8eb-ff9f4b4d281d" providerId="AD" clId="Web-{C069C3DB-5EEC-97EE-316B-576B3AB8A5DD}" dt="2025-01-21T13:28:22.002" v="10" actId="20577"/>
          <ac:spMkLst>
            <pc:docMk/>
            <pc:sldMk cId="1395570124" sldId="508"/>
            <ac:spMk id="2" creationId="{6ABD887C-23C6-EB7B-626C-D1275C18AA23}"/>
          </ac:spMkLst>
        </pc:spChg>
      </pc:sldChg>
    </pc:docChg>
  </pc:docChgLst>
  <pc:docChgLst>
    <pc:chgData name="Knud Tybirk - Food &amp; Bio Cluster" userId="S::kt_foodbiocluster.dk#ext#@ciradfr.onmicrosoft.com::f3c73955-7bc1-40f6-9937-59104f3ba879" providerId="AD" clId="Web-{2BE8034B-72B8-4D0A-9944-AA0C18F240A6}"/>
    <pc:docChg chg="addSld modSld">
      <pc:chgData name="Knud Tybirk - Food &amp; Bio Cluster" userId="S::kt_foodbiocluster.dk#ext#@ciradfr.onmicrosoft.com::f3c73955-7bc1-40f6-9937-59104f3ba879" providerId="AD" clId="Web-{2BE8034B-72B8-4D0A-9944-AA0C18F240A6}" dt="2024-02-19T08:15:53.939" v="15" actId="20577"/>
      <pc:docMkLst>
        <pc:docMk/>
      </pc:docMkLst>
      <pc:sldChg chg="addSp delSp modSp">
        <pc:chgData name="Knud Tybirk - Food &amp; Bio Cluster" userId="S::kt_foodbiocluster.dk#ext#@ciradfr.onmicrosoft.com::f3c73955-7bc1-40f6-9937-59104f3ba879" providerId="AD" clId="Web-{2BE8034B-72B8-4D0A-9944-AA0C18F240A6}" dt="2024-02-19T08:14:13.108" v="6" actId="1076"/>
        <pc:sldMkLst>
          <pc:docMk/>
          <pc:sldMk cId="1201228337" sldId="277"/>
        </pc:sldMkLst>
      </pc:sldChg>
      <pc:sldChg chg="add">
        <pc:chgData name="Knud Tybirk - Food &amp; Bio Cluster" userId="S::kt_foodbiocluster.dk#ext#@ciradfr.onmicrosoft.com::f3c73955-7bc1-40f6-9937-59104f3ba879" providerId="AD" clId="Web-{2BE8034B-72B8-4D0A-9944-AA0C18F240A6}" dt="2024-02-19T08:13:23.309" v="3"/>
        <pc:sldMkLst>
          <pc:docMk/>
          <pc:sldMk cId="3753411156" sldId="311"/>
        </pc:sldMkLst>
      </pc:sldChg>
      <pc:sldChg chg="add">
        <pc:chgData name="Knud Tybirk - Food &amp; Bio Cluster" userId="S::kt_foodbiocluster.dk#ext#@ciradfr.onmicrosoft.com::f3c73955-7bc1-40f6-9937-59104f3ba879" providerId="AD" clId="Web-{2BE8034B-72B8-4D0A-9944-AA0C18F240A6}" dt="2024-02-19T08:13:21.903" v="0"/>
        <pc:sldMkLst>
          <pc:docMk/>
          <pc:sldMk cId="2330124161" sldId="379"/>
        </pc:sldMkLst>
      </pc:sldChg>
      <pc:sldChg chg="add">
        <pc:chgData name="Knud Tybirk - Food &amp; Bio Cluster" userId="S::kt_foodbiocluster.dk#ext#@ciradfr.onmicrosoft.com::f3c73955-7bc1-40f6-9937-59104f3ba879" providerId="AD" clId="Web-{2BE8034B-72B8-4D0A-9944-AA0C18F240A6}" dt="2024-02-19T08:13:22.747" v="2"/>
        <pc:sldMkLst>
          <pc:docMk/>
          <pc:sldMk cId="3758751554" sldId="381"/>
        </pc:sldMkLst>
      </pc:sldChg>
      <pc:sldChg chg="modSp add mod modClrScheme chgLayout">
        <pc:chgData name="Knud Tybirk - Food &amp; Bio Cluster" userId="S::kt_foodbiocluster.dk#ext#@ciradfr.onmicrosoft.com::f3c73955-7bc1-40f6-9937-59104f3ba879" providerId="AD" clId="Web-{2BE8034B-72B8-4D0A-9944-AA0C18F240A6}" dt="2024-02-19T08:15:53.939" v="15" actId="20577"/>
        <pc:sldMkLst>
          <pc:docMk/>
          <pc:sldMk cId="1719903724" sldId="392"/>
        </pc:sldMkLst>
      </pc:sldChg>
    </pc:docChg>
  </pc:docChgLst>
  <pc:docChgLst>
    <pc:chgData name="Knud Tybirk - Food &amp; Bio Cluster" userId="S::kt_foodbiocluster.dk#ext#@ciradfr.onmicrosoft.com::f3c73955-7bc1-40f6-9937-59104f3ba879" providerId="AD" clId="Web-{1FB5421F-3377-4D54-9D82-721234F3556A}"/>
    <pc:docChg chg="addSld delSld">
      <pc:chgData name="Knud Tybirk - Food &amp; Bio Cluster" userId="S::kt_foodbiocluster.dk#ext#@ciradfr.onmicrosoft.com::f3c73955-7bc1-40f6-9937-59104f3ba879" providerId="AD" clId="Web-{1FB5421F-3377-4D54-9D82-721234F3556A}" dt="2024-02-19T08:09:45.251" v="4"/>
      <pc:docMkLst>
        <pc:docMk/>
      </pc:docMkLst>
      <pc:sldChg chg="add del">
        <pc:chgData name="Knud Tybirk - Food &amp; Bio Cluster" userId="S::kt_foodbiocluster.dk#ext#@ciradfr.onmicrosoft.com::f3c73955-7bc1-40f6-9937-59104f3ba879" providerId="AD" clId="Web-{1FB5421F-3377-4D54-9D82-721234F3556A}" dt="2024-02-19T08:09:45.251" v="4"/>
        <pc:sldMkLst>
          <pc:docMk/>
          <pc:sldMk cId="1201228337" sldId="277"/>
        </pc:sldMkLst>
      </pc:sldChg>
    </pc:docChg>
  </pc:docChgLst>
  <pc:docChgLst>
    <pc:chgData name="Patrick ROUSSET" userId="S::patrick.rousset@cirad.fr::57e271f6-aa93-4017-9aba-faf420dea226" providerId="AD" clId="Web-{9A5AEE39-6423-2715-B8B8-303902254F91}"/>
    <pc:docChg chg="modSld">
      <pc:chgData name="Patrick ROUSSET" userId="S::patrick.rousset@cirad.fr::57e271f6-aa93-4017-9aba-faf420dea226" providerId="AD" clId="Web-{9A5AEE39-6423-2715-B8B8-303902254F91}" dt="2024-01-17T12:12:24.067" v="44" actId="20577"/>
      <pc:docMkLst>
        <pc:docMk/>
      </pc:docMkLst>
      <pc:sldChg chg="modSp">
        <pc:chgData name="Patrick ROUSSET" userId="S::patrick.rousset@cirad.fr::57e271f6-aa93-4017-9aba-faf420dea226" providerId="AD" clId="Web-{9A5AEE39-6423-2715-B8B8-303902254F91}" dt="2024-01-17T12:12:24.067" v="44" actId="20577"/>
        <pc:sldMkLst>
          <pc:docMk/>
          <pc:sldMk cId="2698650027" sldId="509"/>
        </pc:sldMkLst>
      </pc:sldChg>
    </pc:docChg>
  </pc:docChgLst>
  <pc:docChgLst>
    <pc:chgData name="Angeliki Konsta" userId="S::akonsta@draxis.gr::fee30d91-f68f-4353-b8eb-ff9f4b4d281d" providerId="AD" clId="Web-{EA40F882-B918-718F-EE6E-CC64838D5918}"/>
    <pc:docChg chg="addSld modSld">
      <pc:chgData name="Angeliki Konsta" userId="S::akonsta@draxis.gr::fee30d91-f68f-4353-b8eb-ff9f4b4d281d" providerId="AD" clId="Web-{EA40F882-B918-718F-EE6E-CC64838D5918}" dt="2025-01-21T13:49:02.377" v="51" actId="20577"/>
      <pc:docMkLst>
        <pc:docMk/>
      </pc:docMkLst>
      <pc:sldChg chg="modSp">
        <pc:chgData name="Angeliki Konsta" userId="S::akonsta@draxis.gr::fee30d91-f68f-4353-b8eb-ff9f4b4d281d" providerId="AD" clId="Web-{EA40F882-B918-718F-EE6E-CC64838D5918}" dt="2025-01-21T13:38:13.024" v="17" actId="20577"/>
        <pc:sldMkLst>
          <pc:docMk/>
          <pc:sldMk cId="1395570124" sldId="508"/>
        </pc:sldMkLst>
      </pc:sldChg>
      <pc:sldChg chg="delSp modSp new">
        <pc:chgData name="Angeliki Konsta" userId="S::akonsta@draxis.gr::fee30d91-f68f-4353-b8eb-ff9f4b4d281d" providerId="AD" clId="Web-{EA40F882-B918-718F-EE6E-CC64838D5918}" dt="2025-01-21T13:49:02.377" v="51" actId="20577"/>
        <pc:sldMkLst>
          <pc:docMk/>
          <pc:sldMk cId="2986950531" sldId="509"/>
        </pc:sldMkLst>
      </pc:sldChg>
    </pc:docChg>
  </pc:docChgLst>
  <pc:docChgLst>
    <pc:chgData name="pabloarino" userId="S::pabloarino_sustainableinnovations.eu#ext#@ciradfr.onmicrosoft.com::df09c097-0ed6-4353-83ab-f850e8632cab" providerId="AD" clId="Web-{98F01C6F-2A79-4AFA-A48A-37F2B1751758}"/>
    <pc:docChg chg="addSld modSld">
      <pc:chgData name="pabloarino" userId="S::pabloarino_sustainableinnovations.eu#ext#@ciradfr.onmicrosoft.com::df09c097-0ed6-4353-83ab-f850e8632cab" providerId="AD" clId="Web-{98F01C6F-2A79-4AFA-A48A-37F2B1751758}" dt="2024-01-26T12:47:31.057" v="140" actId="1076"/>
      <pc:docMkLst>
        <pc:docMk/>
      </pc:docMkLst>
      <pc:sldChg chg="addSp delSp modSp">
        <pc:chgData name="pabloarino" userId="S::pabloarino_sustainableinnovations.eu#ext#@ciradfr.onmicrosoft.com::df09c097-0ed6-4353-83ab-f850e8632cab" providerId="AD" clId="Web-{98F01C6F-2A79-4AFA-A48A-37F2B1751758}" dt="2024-01-26T12:38:28.479" v="23" actId="20577"/>
        <pc:sldMkLst>
          <pc:docMk/>
          <pc:sldMk cId="1308765054" sldId="322"/>
        </pc:sldMkLst>
      </pc:sldChg>
      <pc:sldChg chg="addSp modSp">
        <pc:chgData name="pabloarino" userId="S::pabloarino_sustainableinnovations.eu#ext#@ciradfr.onmicrosoft.com::df09c097-0ed6-4353-83ab-f850e8632cab" providerId="AD" clId="Web-{98F01C6F-2A79-4AFA-A48A-37F2B1751758}" dt="2024-01-26T12:44:45.209" v="98" actId="1076"/>
        <pc:sldMkLst>
          <pc:docMk/>
          <pc:sldMk cId="3525453585" sldId="506"/>
        </pc:sldMkLst>
      </pc:sldChg>
      <pc:sldChg chg="addSp modSp add replId">
        <pc:chgData name="pabloarino" userId="S::pabloarino_sustainableinnovations.eu#ext#@ciradfr.onmicrosoft.com::df09c097-0ed6-4353-83ab-f850e8632cab" providerId="AD" clId="Web-{98F01C6F-2A79-4AFA-A48A-37F2B1751758}" dt="2024-01-26T12:41:22.953" v="48" actId="20577"/>
        <pc:sldMkLst>
          <pc:docMk/>
          <pc:sldMk cId="1802967383" sldId="518"/>
        </pc:sldMkLst>
      </pc:sldChg>
      <pc:sldChg chg="addSp delSp modSp add replId">
        <pc:chgData name="pabloarino" userId="S::pabloarino_sustainableinnovations.eu#ext#@ciradfr.onmicrosoft.com::df09c097-0ed6-4353-83ab-f850e8632cab" providerId="AD" clId="Web-{98F01C6F-2A79-4AFA-A48A-37F2B1751758}" dt="2024-01-26T12:47:31.057" v="140" actId="1076"/>
        <pc:sldMkLst>
          <pc:docMk/>
          <pc:sldMk cId="434135344" sldId="519"/>
        </pc:sldMkLst>
      </pc:sldChg>
    </pc:docChg>
  </pc:docChgLst>
  <pc:docChgLst>
    <pc:chgData clId="Web-{984456B7-0353-AA02-66C9-EE1C3B8B6D10}"/>
    <pc:docChg chg="modSld">
      <pc:chgData name="" userId="" providerId="" clId="Web-{984456B7-0353-AA02-66C9-EE1C3B8B6D10}" dt="2024-02-20T21:09:16.225" v="0" actId="14100"/>
      <pc:docMkLst>
        <pc:docMk/>
      </pc:docMkLst>
      <pc:sldChg chg="modSp">
        <pc:chgData name="" userId="" providerId="" clId="Web-{984456B7-0353-AA02-66C9-EE1C3B8B6D10}" dt="2024-02-20T21:09:16.225" v="0" actId="14100"/>
        <pc:sldMkLst>
          <pc:docMk/>
          <pc:sldMk cId="430686739" sldId="544"/>
        </pc:sldMkLst>
      </pc:sldChg>
    </pc:docChg>
  </pc:docChgLst>
  <pc:docChgLst>
    <pc:chgData name="Gianko Michailidis" userId="S::gmichailidis@draxis.gr::86723e4b-e488-483b-9241-1dcdf24943ac" providerId="AD" clId="Web-{242ADD24-1141-FD01-8303-F2471B9F2609}"/>
    <pc:docChg chg="modSld">
      <pc:chgData name="Gianko Michailidis" userId="S::gmichailidis@draxis.gr::86723e4b-e488-483b-9241-1dcdf24943ac" providerId="AD" clId="Web-{242ADD24-1141-FD01-8303-F2471B9F2609}" dt="2025-01-17T12:55:42.159" v="10" actId="14100"/>
      <pc:docMkLst>
        <pc:docMk/>
      </pc:docMkLst>
      <pc:sldChg chg="modSp">
        <pc:chgData name="Gianko Michailidis" userId="S::gmichailidis@draxis.gr::86723e4b-e488-483b-9241-1dcdf24943ac" providerId="AD" clId="Web-{242ADD24-1141-FD01-8303-F2471B9F2609}" dt="2025-01-17T12:46:14.417" v="8" actId="20577"/>
        <pc:sldMkLst>
          <pc:docMk/>
          <pc:sldMk cId="2341067448" sldId="503"/>
        </pc:sldMkLst>
        <pc:spChg chg="mod">
          <ac:chgData name="Gianko Michailidis" userId="S::gmichailidis@draxis.gr::86723e4b-e488-483b-9241-1dcdf24943ac" providerId="AD" clId="Web-{242ADD24-1141-FD01-8303-F2471B9F2609}" dt="2025-01-17T12:46:14.417" v="8" actId="20577"/>
          <ac:spMkLst>
            <pc:docMk/>
            <pc:sldMk cId="2341067448" sldId="503"/>
            <ac:spMk id="3" creationId="{24C27B53-305F-0C6F-E4F6-E8B4FA098FC2}"/>
          </ac:spMkLst>
        </pc:spChg>
      </pc:sldChg>
      <pc:sldChg chg="modSp">
        <pc:chgData name="Gianko Michailidis" userId="S::gmichailidis@draxis.gr::86723e4b-e488-483b-9241-1dcdf24943ac" providerId="AD" clId="Web-{242ADD24-1141-FD01-8303-F2471B9F2609}" dt="2025-01-17T12:55:42.159" v="10" actId="14100"/>
        <pc:sldMkLst>
          <pc:docMk/>
          <pc:sldMk cId="1367378158" sldId="504"/>
        </pc:sldMkLst>
        <pc:graphicFrameChg chg="mod">
          <ac:chgData name="Gianko Michailidis" userId="S::gmichailidis@draxis.gr::86723e4b-e488-483b-9241-1dcdf24943ac" providerId="AD" clId="Web-{242ADD24-1141-FD01-8303-F2471B9F2609}" dt="2025-01-17T12:55:42.159" v="10" actId="14100"/>
          <ac:graphicFrameMkLst>
            <pc:docMk/>
            <pc:sldMk cId="1367378158" sldId="504"/>
            <ac:graphicFrameMk id="9" creationId="{52A3710A-68A1-AE56-8E5B-9C09A3F6E283}"/>
          </ac:graphicFrameMkLst>
        </pc:graphicFrameChg>
      </pc:sldChg>
    </pc:docChg>
  </pc:docChgLst>
  <pc:docChgLst>
    <pc:chgData name="Knud Tybirk - Food &amp; Bio Cluster" userId="S::kt_foodbiocluster.dk#ext#@ciradfr.onmicrosoft.com::f3c73955-7bc1-40f6-9937-59104f3ba879" providerId="AD" clId="Web-{21CB4052-3F56-4557-ABF5-555B1F7822FE}"/>
    <pc:docChg chg="addSld">
      <pc:chgData name="Knud Tybirk - Food &amp; Bio Cluster" userId="S::kt_foodbiocluster.dk#ext#@ciradfr.onmicrosoft.com::f3c73955-7bc1-40f6-9937-59104f3ba879" providerId="AD" clId="Web-{21CB4052-3F56-4557-ABF5-555B1F7822FE}" dt="2024-02-19T08:29:30.375" v="3"/>
      <pc:docMkLst>
        <pc:docMk/>
      </pc:docMkLst>
      <pc:sldChg chg="add">
        <pc:chgData name="Knud Tybirk - Food &amp; Bio Cluster" userId="S::kt_foodbiocluster.dk#ext#@ciradfr.onmicrosoft.com::f3c73955-7bc1-40f6-9937-59104f3ba879" providerId="AD" clId="Web-{21CB4052-3F56-4557-ABF5-555B1F7822FE}" dt="2024-02-19T08:29:30.375" v="3"/>
        <pc:sldMkLst>
          <pc:docMk/>
          <pc:sldMk cId="2539357686" sldId="358"/>
        </pc:sldMkLst>
      </pc:sldChg>
      <pc:sldChg chg="add">
        <pc:chgData name="Knud Tybirk - Food &amp; Bio Cluster" userId="S::kt_foodbiocluster.dk#ext#@ciradfr.onmicrosoft.com::f3c73955-7bc1-40f6-9937-59104f3ba879" providerId="AD" clId="Web-{21CB4052-3F56-4557-ABF5-555B1F7822FE}" dt="2024-02-19T08:29:30.031" v="2"/>
        <pc:sldMkLst>
          <pc:docMk/>
          <pc:sldMk cId="1605842262" sldId="359"/>
        </pc:sldMkLst>
      </pc:sldChg>
      <pc:sldChg chg="add">
        <pc:chgData name="Knud Tybirk - Food &amp; Bio Cluster" userId="S::kt_foodbiocluster.dk#ext#@ciradfr.onmicrosoft.com::f3c73955-7bc1-40f6-9937-59104f3ba879" providerId="AD" clId="Web-{21CB4052-3F56-4557-ABF5-555B1F7822FE}" dt="2024-02-19T08:29:29.875" v="1"/>
        <pc:sldMkLst>
          <pc:docMk/>
          <pc:sldMk cId="499626441" sldId="360"/>
        </pc:sldMkLst>
      </pc:sldChg>
      <pc:sldChg chg="add">
        <pc:chgData name="Knud Tybirk - Food &amp; Bio Cluster" userId="S::kt_foodbiocluster.dk#ext#@ciradfr.onmicrosoft.com::f3c73955-7bc1-40f6-9937-59104f3ba879" providerId="AD" clId="Web-{21CB4052-3F56-4557-ABF5-555B1F7822FE}" dt="2024-02-19T08:29:29.656" v="0"/>
        <pc:sldMkLst>
          <pc:docMk/>
          <pc:sldMk cId="1675296305" sldId="361"/>
        </pc:sldMkLst>
      </pc:sldChg>
    </pc:docChg>
  </pc:docChgLst>
  <pc:docChgLst>
    <pc:chgData name="Angeliki Konsta" userId="fee30d91-f68f-4353-b8eb-ff9f4b4d281d" providerId="ADAL" clId="{D73F8F2F-5AFF-4F4A-BE2D-CA2FDF731CB4}"/>
    <pc:docChg chg="undo custSel addSld delSld modSld sldOrd">
      <pc:chgData name="Angeliki Konsta" userId="fee30d91-f68f-4353-b8eb-ff9f4b4d281d" providerId="ADAL" clId="{D73F8F2F-5AFF-4F4A-BE2D-CA2FDF731CB4}" dt="2025-01-28T15:16:38.344" v="1507"/>
      <pc:docMkLst>
        <pc:docMk/>
      </pc:docMkLst>
      <pc:sldChg chg="add del">
        <pc:chgData name="Angeliki Konsta" userId="fee30d91-f68f-4353-b8eb-ff9f4b4d281d" providerId="ADAL" clId="{D73F8F2F-5AFF-4F4A-BE2D-CA2FDF731CB4}" dt="2025-01-22T14:39:00.874" v="397" actId="47"/>
        <pc:sldMkLst>
          <pc:docMk/>
          <pc:sldMk cId="1201228337" sldId="277"/>
        </pc:sldMkLst>
      </pc:sldChg>
      <pc:sldChg chg="addSp delSp modSp mod">
        <pc:chgData name="Angeliki Konsta" userId="fee30d91-f68f-4353-b8eb-ff9f4b4d281d" providerId="ADAL" clId="{D73F8F2F-5AFF-4F4A-BE2D-CA2FDF731CB4}" dt="2025-01-22T15:09:49.497" v="761" actId="1076"/>
        <pc:sldMkLst>
          <pc:docMk/>
          <pc:sldMk cId="1395570124" sldId="508"/>
        </pc:sldMkLst>
        <pc:spChg chg="mod">
          <ac:chgData name="Angeliki Konsta" userId="fee30d91-f68f-4353-b8eb-ff9f4b4d281d" providerId="ADAL" clId="{D73F8F2F-5AFF-4F4A-BE2D-CA2FDF731CB4}" dt="2025-01-22T14:10:35.532" v="239" actId="255"/>
          <ac:spMkLst>
            <pc:docMk/>
            <pc:sldMk cId="1395570124" sldId="508"/>
            <ac:spMk id="2" creationId="{6ABD887C-23C6-EB7B-626C-D1275C18AA23}"/>
          </ac:spMkLst>
        </pc:spChg>
        <pc:spChg chg="del mod">
          <ac:chgData name="Angeliki Konsta" userId="fee30d91-f68f-4353-b8eb-ff9f4b4d281d" providerId="ADAL" clId="{D73F8F2F-5AFF-4F4A-BE2D-CA2FDF731CB4}" dt="2025-01-22T15:09:33.968" v="756" actId="478"/>
          <ac:spMkLst>
            <pc:docMk/>
            <pc:sldMk cId="1395570124" sldId="508"/>
            <ac:spMk id="4" creationId="{07F8EBC7-F3B2-B39E-4E18-0069D0F0AA0A}"/>
          </ac:spMkLst>
        </pc:spChg>
        <pc:spChg chg="add del mod">
          <ac:chgData name="Angeliki Konsta" userId="fee30d91-f68f-4353-b8eb-ff9f4b4d281d" providerId="ADAL" clId="{D73F8F2F-5AFF-4F4A-BE2D-CA2FDF731CB4}" dt="2025-01-22T15:09:39.557" v="758" actId="478"/>
          <ac:spMkLst>
            <pc:docMk/>
            <pc:sldMk cId="1395570124" sldId="508"/>
            <ac:spMk id="5" creationId="{788B9FD9-8ED8-81EE-2D71-A2AA903D0DEB}"/>
          </ac:spMkLst>
        </pc:spChg>
        <pc:picChg chg="add mod">
          <ac:chgData name="Angeliki Konsta" userId="fee30d91-f68f-4353-b8eb-ff9f4b4d281d" providerId="ADAL" clId="{D73F8F2F-5AFF-4F4A-BE2D-CA2FDF731CB4}" dt="2025-01-22T15:09:49.497" v="761" actId="1076"/>
          <ac:picMkLst>
            <pc:docMk/>
            <pc:sldMk cId="1395570124" sldId="508"/>
            <ac:picMk id="4098" creationId="{D7020666-6FCE-22CD-5F42-FBFD3E937018}"/>
          </ac:picMkLst>
        </pc:picChg>
      </pc:sldChg>
      <pc:sldChg chg="addSp delSp modSp del mod ord">
        <pc:chgData name="Angeliki Konsta" userId="fee30d91-f68f-4353-b8eb-ff9f4b4d281d" providerId="ADAL" clId="{D73F8F2F-5AFF-4F4A-BE2D-CA2FDF731CB4}" dt="2025-01-22T14:34:23.613" v="388" actId="2696"/>
        <pc:sldMkLst>
          <pc:docMk/>
          <pc:sldMk cId="2986950531" sldId="509"/>
        </pc:sldMkLst>
        <pc:spChg chg="mod">
          <ac:chgData name="Angeliki Konsta" userId="fee30d91-f68f-4353-b8eb-ff9f4b4d281d" providerId="ADAL" clId="{D73F8F2F-5AFF-4F4A-BE2D-CA2FDF731CB4}" dt="2025-01-22T14:10:50.270" v="243" actId="255"/>
          <ac:spMkLst>
            <pc:docMk/>
            <pc:sldMk cId="2986950531" sldId="509"/>
            <ac:spMk id="2" creationId="{6803728E-EA4C-BF40-F7C7-590D397A4BC3}"/>
          </ac:spMkLst>
        </pc:spChg>
        <pc:spChg chg="del mod">
          <ac:chgData name="Angeliki Konsta" userId="fee30d91-f68f-4353-b8eb-ff9f4b4d281d" providerId="ADAL" clId="{D73F8F2F-5AFF-4F4A-BE2D-CA2FDF731CB4}" dt="2025-01-22T14:16:12.976" v="250" actId="478"/>
          <ac:spMkLst>
            <pc:docMk/>
            <pc:sldMk cId="2986950531" sldId="509"/>
            <ac:spMk id="4" creationId="{8A6AD700-2CF6-2C55-EF85-EE5C1C4BB544}"/>
          </ac:spMkLst>
        </pc:spChg>
        <pc:spChg chg="add del mod">
          <ac:chgData name="Angeliki Konsta" userId="fee30d91-f68f-4353-b8eb-ff9f4b4d281d" providerId="ADAL" clId="{D73F8F2F-5AFF-4F4A-BE2D-CA2FDF731CB4}" dt="2025-01-22T14:16:17.219" v="253" actId="478"/>
          <ac:spMkLst>
            <pc:docMk/>
            <pc:sldMk cId="2986950531" sldId="509"/>
            <ac:spMk id="5" creationId="{64A46E91-5B37-2729-FF9B-06F5F39E8761}"/>
          </ac:spMkLst>
        </pc:spChg>
        <pc:spChg chg="add mod">
          <ac:chgData name="Angeliki Konsta" userId="fee30d91-f68f-4353-b8eb-ff9f4b4d281d" providerId="ADAL" clId="{D73F8F2F-5AFF-4F4A-BE2D-CA2FDF731CB4}" dt="2025-01-22T14:32:10.062" v="342" actId="1076"/>
          <ac:spMkLst>
            <pc:docMk/>
            <pc:sldMk cId="2986950531" sldId="509"/>
            <ac:spMk id="8" creationId="{7A31B700-D174-61AD-0DF6-93D7D7832D30}"/>
          </ac:spMkLst>
        </pc:spChg>
        <pc:spChg chg="add del mod">
          <ac:chgData name="Angeliki Konsta" userId="fee30d91-f68f-4353-b8eb-ff9f4b4d281d" providerId="ADAL" clId="{D73F8F2F-5AFF-4F4A-BE2D-CA2FDF731CB4}" dt="2025-01-22T14:18:03.057" v="273" actId="478"/>
          <ac:spMkLst>
            <pc:docMk/>
            <pc:sldMk cId="2986950531" sldId="509"/>
            <ac:spMk id="10" creationId="{A4340326-77C5-8DE4-F734-1A45AD3E574A}"/>
          </ac:spMkLst>
        </pc:spChg>
        <pc:spChg chg="add del mod">
          <ac:chgData name="Angeliki Konsta" userId="fee30d91-f68f-4353-b8eb-ff9f4b4d281d" providerId="ADAL" clId="{D73F8F2F-5AFF-4F4A-BE2D-CA2FDF731CB4}" dt="2025-01-22T14:32:01.775" v="339" actId="478"/>
          <ac:spMkLst>
            <pc:docMk/>
            <pc:sldMk cId="2986950531" sldId="509"/>
            <ac:spMk id="13" creationId="{EC13FFD9-7A3D-E6E0-6C56-09C582F3FD30}"/>
          </ac:spMkLst>
        </pc:spChg>
        <pc:spChg chg="add del mod">
          <ac:chgData name="Angeliki Konsta" userId="fee30d91-f68f-4353-b8eb-ff9f4b4d281d" providerId="ADAL" clId="{D73F8F2F-5AFF-4F4A-BE2D-CA2FDF731CB4}" dt="2025-01-22T14:32:03.865" v="340" actId="478"/>
          <ac:spMkLst>
            <pc:docMk/>
            <pc:sldMk cId="2986950531" sldId="509"/>
            <ac:spMk id="14" creationId="{EA76D113-9F28-1A29-64C7-0788F7538CF2}"/>
          </ac:spMkLst>
        </pc:spChg>
        <pc:spChg chg="add del mod">
          <ac:chgData name="Angeliki Konsta" userId="fee30d91-f68f-4353-b8eb-ff9f4b4d281d" providerId="ADAL" clId="{D73F8F2F-5AFF-4F4A-BE2D-CA2FDF731CB4}" dt="2025-01-22T14:32:06.185" v="341" actId="478"/>
          <ac:spMkLst>
            <pc:docMk/>
            <pc:sldMk cId="2986950531" sldId="509"/>
            <ac:spMk id="15" creationId="{7FAC0E7F-2FE2-46B8-A599-DDC5C3C707BE}"/>
          </ac:spMkLst>
        </pc:spChg>
        <pc:spChg chg="add mod">
          <ac:chgData name="Angeliki Konsta" userId="fee30d91-f68f-4353-b8eb-ff9f4b4d281d" providerId="ADAL" clId="{D73F8F2F-5AFF-4F4A-BE2D-CA2FDF731CB4}" dt="2025-01-22T14:33:28.847" v="359" actId="1076"/>
          <ac:spMkLst>
            <pc:docMk/>
            <pc:sldMk cId="2986950531" sldId="509"/>
            <ac:spMk id="18" creationId="{DC453A12-F9F0-87A3-0BCC-4456D5AFE6B8}"/>
          </ac:spMkLst>
        </pc:spChg>
        <pc:graphicFrameChg chg="add mod">
          <ac:chgData name="Angeliki Konsta" userId="fee30d91-f68f-4353-b8eb-ff9f4b4d281d" providerId="ADAL" clId="{D73F8F2F-5AFF-4F4A-BE2D-CA2FDF731CB4}" dt="2025-01-22T14:31:28.825" v="336"/>
          <ac:graphicFrameMkLst>
            <pc:docMk/>
            <pc:sldMk cId="2986950531" sldId="509"/>
            <ac:graphicFrameMk id="6" creationId="{7C3CB600-8A38-55F6-5355-1B16CD420404}"/>
          </ac:graphicFrameMkLst>
        </pc:graphicFrameChg>
        <pc:picChg chg="add del mod">
          <ac:chgData name="Angeliki Konsta" userId="fee30d91-f68f-4353-b8eb-ff9f4b4d281d" providerId="ADAL" clId="{D73F8F2F-5AFF-4F4A-BE2D-CA2FDF731CB4}" dt="2025-01-22T14:31:58.656" v="338" actId="478"/>
          <ac:picMkLst>
            <pc:docMk/>
            <pc:sldMk cId="2986950531" sldId="509"/>
            <ac:picMk id="11" creationId="{1A925442-A8B0-4A5E-D71B-09FE8DCC8DB2}"/>
          </ac:picMkLst>
        </pc:picChg>
        <pc:picChg chg="add del mod">
          <ac:chgData name="Angeliki Konsta" userId="fee30d91-f68f-4353-b8eb-ff9f4b4d281d" providerId="ADAL" clId="{D73F8F2F-5AFF-4F4A-BE2D-CA2FDF731CB4}" dt="2025-01-22T14:31:58.656" v="338" actId="478"/>
          <ac:picMkLst>
            <pc:docMk/>
            <pc:sldMk cId="2986950531" sldId="509"/>
            <ac:picMk id="12" creationId="{2FC48A93-5C10-C3B7-9560-3614AEB0E8C4}"/>
          </ac:picMkLst>
        </pc:picChg>
        <pc:picChg chg="add del mod">
          <ac:chgData name="Angeliki Konsta" userId="fee30d91-f68f-4353-b8eb-ff9f4b4d281d" providerId="ADAL" clId="{D73F8F2F-5AFF-4F4A-BE2D-CA2FDF731CB4}" dt="2025-01-22T14:31:27.545" v="334" actId="478"/>
          <ac:picMkLst>
            <pc:docMk/>
            <pc:sldMk cId="2986950531" sldId="509"/>
            <ac:picMk id="16" creationId="{AA4D1A85-CEC2-DE18-079D-0F8A75938197}"/>
          </ac:picMkLst>
        </pc:picChg>
        <pc:picChg chg="add del mod">
          <ac:chgData name="Angeliki Konsta" userId="fee30d91-f68f-4353-b8eb-ff9f4b4d281d" providerId="ADAL" clId="{D73F8F2F-5AFF-4F4A-BE2D-CA2FDF731CB4}" dt="2025-01-22T14:31:58.656" v="338" actId="478"/>
          <ac:picMkLst>
            <pc:docMk/>
            <pc:sldMk cId="2986950531" sldId="509"/>
            <ac:picMk id="17" creationId="{B001DBB6-9A0B-B45D-FEF0-8CDD28B5B8A7}"/>
          </ac:picMkLst>
        </pc:picChg>
        <pc:picChg chg="add del mod">
          <ac:chgData name="Angeliki Konsta" userId="fee30d91-f68f-4353-b8eb-ff9f4b4d281d" providerId="ADAL" clId="{D73F8F2F-5AFF-4F4A-BE2D-CA2FDF731CB4}" dt="2025-01-22T14:31:29.626" v="337" actId="478"/>
          <ac:picMkLst>
            <pc:docMk/>
            <pc:sldMk cId="2986950531" sldId="509"/>
            <ac:picMk id="1026" creationId="{BDC1D460-7788-2105-3DD1-BD5B68384954}"/>
          </ac:picMkLst>
        </pc:picChg>
      </pc:sldChg>
      <pc:sldChg chg="addSp delSp modSp new del mod">
        <pc:chgData name="Angeliki Konsta" userId="fee30d91-f68f-4353-b8eb-ff9f4b4d281d" providerId="ADAL" clId="{D73F8F2F-5AFF-4F4A-BE2D-CA2FDF731CB4}" dt="2025-01-22T14:51:26.046" v="595" actId="2696"/>
        <pc:sldMkLst>
          <pc:docMk/>
          <pc:sldMk cId="1842673110" sldId="510"/>
        </pc:sldMkLst>
        <pc:spChg chg="mod">
          <ac:chgData name="Angeliki Konsta" userId="fee30d91-f68f-4353-b8eb-ff9f4b4d281d" providerId="ADAL" clId="{D73F8F2F-5AFF-4F4A-BE2D-CA2FDF731CB4}" dt="2025-01-22T14:47:38.787" v="589" actId="1076"/>
          <ac:spMkLst>
            <pc:docMk/>
            <pc:sldMk cId="1842673110" sldId="510"/>
            <ac:spMk id="2" creationId="{B877FCBF-5440-CAD3-0D2C-71E68DDA50CC}"/>
          </ac:spMkLst>
        </pc:spChg>
        <pc:spChg chg="del mod">
          <ac:chgData name="Angeliki Konsta" userId="fee30d91-f68f-4353-b8eb-ff9f4b4d281d" providerId="ADAL" clId="{D73F8F2F-5AFF-4F4A-BE2D-CA2FDF731CB4}" dt="2025-01-22T14:32:53.315" v="344" actId="478"/>
          <ac:spMkLst>
            <pc:docMk/>
            <pc:sldMk cId="1842673110" sldId="510"/>
            <ac:spMk id="3" creationId="{53574242-0A0E-8AC6-575D-DC9041CC672A}"/>
          </ac:spMkLst>
        </pc:spChg>
        <pc:spChg chg="add del mod">
          <ac:chgData name="Angeliki Konsta" userId="fee30d91-f68f-4353-b8eb-ff9f4b4d281d" providerId="ADAL" clId="{D73F8F2F-5AFF-4F4A-BE2D-CA2FDF731CB4}" dt="2025-01-22T14:33:25.236" v="357" actId="21"/>
          <ac:spMkLst>
            <pc:docMk/>
            <pc:sldMk cId="1842673110" sldId="510"/>
            <ac:spMk id="5" creationId="{DC453A12-F9F0-87A3-0BCC-4456D5AFE6B8}"/>
          </ac:spMkLst>
        </pc:spChg>
        <pc:spChg chg="add del mod">
          <ac:chgData name="Angeliki Konsta" userId="fee30d91-f68f-4353-b8eb-ff9f4b4d281d" providerId="ADAL" clId="{D73F8F2F-5AFF-4F4A-BE2D-CA2FDF731CB4}" dt="2025-01-22T14:34:29.674" v="389" actId="478"/>
          <ac:spMkLst>
            <pc:docMk/>
            <pc:sldMk cId="1842673110" sldId="510"/>
            <ac:spMk id="8" creationId="{8751248F-97DC-C2D6-EC48-7D9B84CE02BC}"/>
          </ac:spMkLst>
        </pc:spChg>
        <pc:spChg chg="add mod">
          <ac:chgData name="Angeliki Konsta" userId="fee30d91-f68f-4353-b8eb-ff9f4b4d281d" providerId="ADAL" clId="{D73F8F2F-5AFF-4F4A-BE2D-CA2FDF731CB4}" dt="2025-01-22T14:41:34.769" v="504" actId="1076"/>
          <ac:spMkLst>
            <pc:docMk/>
            <pc:sldMk cId="1842673110" sldId="510"/>
            <ac:spMk id="9" creationId="{36A93F66-4674-57C0-12FD-E1E20933EE42}"/>
          </ac:spMkLst>
        </pc:spChg>
        <pc:spChg chg="add mod">
          <ac:chgData name="Angeliki Konsta" userId="fee30d91-f68f-4353-b8eb-ff9f4b4d281d" providerId="ADAL" clId="{D73F8F2F-5AFF-4F4A-BE2D-CA2FDF731CB4}" dt="2025-01-22T14:41:34.769" v="504" actId="1076"/>
          <ac:spMkLst>
            <pc:docMk/>
            <pc:sldMk cId="1842673110" sldId="510"/>
            <ac:spMk id="11" creationId="{AE9658AB-88B7-AB76-A5CA-57D3E9E65544}"/>
          </ac:spMkLst>
        </pc:spChg>
        <pc:spChg chg="add mod">
          <ac:chgData name="Angeliki Konsta" userId="fee30d91-f68f-4353-b8eb-ff9f4b4d281d" providerId="ADAL" clId="{D73F8F2F-5AFF-4F4A-BE2D-CA2FDF731CB4}" dt="2025-01-22T14:41:34.769" v="504" actId="1076"/>
          <ac:spMkLst>
            <pc:docMk/>
            <pc:sldMk cId="1842673110" sldId="510"/>
            <ac:spMk id="12" creationId="{11AA052E-3055-32EC-DC9B-1B46AE92A3D2}"/>
          </ac:spMkLst>
        </pc:spChg>
        <pc:spChg chg="add mod">
          <ac:chgData name="Angeliki Konsta" userId="fee30d91-f68f-4353-b8eb-ff9f4b4d281d" providerId="ADAL" clId="{D73F8F2F-5AFF-4F4A-BE2D-CA2FDF731CB4}" dt="2025-01-22T14:41:34.769" v="504" actId="1076"/>
          <ac:spMkLst>
            <pc:docMk/>
            <pc:sldMk cId="1842673110" sldId="510"/>
            <ac:spMk id="14" creationId="{645B20F8-8668-0548-3205-3A35BEBE3021}"/>
          </ac:spMkLst>
        </pc:spChg>
        <pc:spChg chg="add mod">
          <ac:chgData name="Angeliki Konsta" userId="fee30d91-f68f-4353-b8eb-ff9f4b4d281d" providerId="ADAL" clId="{D73F8F2F-5AFF-4F4A-BE2D-CA2FDF731CB4}" dt="2025-01-22T14:41:34.769" v="504" actId="1076"/>
          <ac:spMkLst>
            <pc:docMk/>
            <pc:sldMk cId="1842673110" sldId="510"/>
            <ac:spMk id="16" creationId="{F9B9E879-6632-AA01-4870-2B655097E969}"/>
          </ac:spMkLst>
        </pc:spChg>
        <pc:spChg chg="add mod">
          <ac:chgData name="Angeliki Konsta" userId="fee30d91-f68f-4353-b8eb-ff9f4b4d281d" providerId="ADAL" clId="{D73F8F2F-5AFF-4F4A-BE2D-CA2FDF731CB4}" dt="2025-01-22T14:41:34.769" v="504" actId="1076"/>
          <ac:spMkLst>
            <pc:docMk/>
            <pc:sldMk cId="1842673110" sldId="510"/>
            <ac:spMk id="19" creationId="{73CFA22F-4534-E854-9719-C8A7B2CDA5ED}"/>
          </ac:spMkLst>
        </pc:spChg>
        <pc:spChg chg="add mod">
          <ac:chgData name="Angeliki Konsta" userId="fee30d91-f68f-4353-b8eb-ff9f4b4d281d" providerId="ADAL" clId="{D73F8F2F-5AFF-4F4A-BE2D-CA2FDF731CB4}" dt="2025-01-22T14:41:34.769" v="504" actId="1076"/>
          <ac:spMkLst>
            <pc:docMk/>
            <pc:sldMk cId="1842673110" sldId="510"/>
            <ac:spMk id="20" creationId="{3E578A44-436C-84F9-0230-C0157AA32C98}"/>
          </ac:spMkLst>
        </pc:spChg>
        <pc:spChg chg="add mod">
          <ac:chgData name="Angeliki Konsta" userId="fee30d91-f68f-4353-b8eb-ff9f4b4d281d" providerId="ADAL" clId="{D73F8F2F-5AFF-4F4A-BE2D-CA2FDF731CB4}" dt="2025-01-22T14:41:34.769" v="504" actId="1076"/>
          <ac:spMkLst>
            <pc:docMk/>
            <pc:sldMk cId="1842673110" sldId="510"/>
            <ac:spMk id="21" creationId="{CCE330D7-3191-4D66-3F06-EF1ECBFF5A14}"/>
          </ac:spMkLst>
        </pc:spChg>
        <pc:spChg chg="add mod">
          <ac:chgData name="Angeliki Konsta" userId="fee30d91-f68f-4353-b8eb-ff9f4b4d281d" providerId="ADAL" clId="{D73F8F2F-5AFF-4F4A-BE2D-CA2FDF731CB4}" dt="2025-01-22T14:41:34.769" v="504" actId="1076"/>
          <ac:spMkLst>
            <pc:docMk/>
            <pc:sldMk cId="1842673110" sldId="510"/>
            <ac:spMk id="23" creationId="{37FF9A46-7FD1-4D10-3AFD-D912D0EDA427}"/>
          </ac:spMkLst>
        </pc:spChg>
        <pc:spChg chg="add mod">
          <ac:chgData name="Angeliki Konsta" userId="fee30d91-f68f-4353-b8eb-ff9f4b4d281d" providerId="ADAL" clId="{D73F8F2F-5AFF-4F4A-BE2D-CA2FDF731CB4}" dt="2025-01-22T14:41:34.769" v="504" actId="1076"/>
          <ac:spMkLst>
            <pc:docMk/>
            <pc:sldMk cId="1842673110" sldId="510"/>
            <ac:spMk id="26" creationId="{FED6DD99-C719-7B18-8E9E-FE57CB2DDFF9}"/>
          </ac:spMkLst>
        </pc:spChg>
        <pc:graphicFrameChg chg="add del mod">
          <ac:chgData name="Angeliki Konsta" userId="fee30d91-f68f-4353-b8eb-ff9f4b4d281d" providerId="ADAL" clId="{D73F8F2F-5AFF-4F4A-BE2D-CA2FDF731CB4}" dt="2025-01-22T14:36:50.990" v="390" actId="478"/>
          <ac:graphicFrameMkLst>
            <pc:docMk/>
            <pc:sldMk cId="1842673110" sldId="510"/>
            <ac:graphicFrameMk id="6" creationId="{C5C1E8AC-3776-5591-585C-4B8BEB6ACE62}"/>
          </ac:graphicFrameMkLst>
        </pc:graphicFrameChg>
        <pc:picChg chg="add mod">
          <ac:chgData name="Angeliki Konsta" userId="fee30d91-f68f-4353-b8eb-ff9f4b4d281d" providerId="ADAL" clId="{D73F8F2F-5AFF-4F4A-BE2D-CA2FDF731CB4}" dt="2025-01-22T14:41:26.617" v="502" actId="1076"/>
          <ac:picMkLst>
            <pc:docMk/>
            <pc:sldMk cId="1842673110" sldId="510"/>
            <ac:picMk id="10" creationId="{7B3A80DB-3DFE-0BC4-B3FA-FE24B5DBE44A}"/>
          </ac:picMkLst>
        </pc:picChg>
        <pc:picChg chg="add mod">
          <ac:chgData name="Angeliki Konsta" userId="fee30d91-f68f-4353-b8eb-ff9f4b4d281d" providerId="ADAL" clId="{D73F8F2F-5AFF-4F4A-BE2D-CA2FDF731CB4}" dt="2025-01-22T14:41:22.840" v="500" actId="1076"/>
          <ac:picMkLst>
            <pc:docMk/>
            <pc:sldMk cId="1842673110" sldId="510"/>
            <ac:picMk id="13" creationId="{99F69540-DF1E-AE60-BD65-CA2FAB5F9C90}"/>
          </ac:picMkLst>
        </pc:picChg>
        <pc:picChg chg="add mod">
          <ac:chgData name="Angeliki Konsta" userId="fee30d91-f68f-4353-b8eb-ff9f4b4d281d" providerId="ADAL" clId="{D73F8F2F-5AFF-4F4A-BE2D-CA2FDF731CB4}" dt="2025-01-22T14:40:55.304" v="486" actId="1076"/>
          <ac:picMkLst>
            <pc:docMk/>
            <pc:sldMk cId="1842673110" sldId="510"/>
            <ac:picMk id="15" creationId="{368A6515-BC3F-BC61-D944-62405416A4AE}"/>
          </ac:picMkLst>
        </pc:picChg>
        <pc:picChg chg="mod">
          <ac:chgData name="Angeliki Konsta" userId="fee30d91-f68f-4353-b8eb-ff9f4b4d281d" providerId="ADAL" clId="{D73F8F2F-5AFF-4F4A-BE2D-CA2FDF731CB4}" dt="2025-01-22T14:40:55.304" v="486" actId="1076"/>
          <ac:picMkLst>
            <pc:docMk/>
            <pc:sldMk cId="1842673110" sldId="510"/>
            <ac:picMk id="17" creationId="{06B4BCB6-E4FE-7983-846D-AE08DCFDB263}"/>
          </ac:picMkLst>
        </pc:picChg>
        <pc:picChg chg="add mod">
          <ac:chgData name="Angeliki Konsta" userId="fee30d91-f68f-4353-b8eb-ff9f4b4d281d" providerId="ADAL" clId="{D73F8F2F-5AFF-4F4A-BE2D-CA2FDF731CB4}" dt="2025-01-22T14:40:55.304" v="486" actId="1076"/>
          <ac:picMkLst>
            <pc:docMk/>
            <pc:sldMk cId="1842673110" sldId="510"/>
            <ac:picMk id="18" creationId="{68034506-2020-1F0F-C2C9-933F7DA73B5D}"/>
          </ac:picMkLst>
        </pc:picChg>
        <pc:picChg chg="add mod">
          <ac:chgData name="Angeliki Konsta" userId="fee30d91-f68f-4353-b8eb-ff9f4b4d281d" providerId="ADAL" clId="{D73F8F2F-5AFF-4F4A-BE2D-CA2FDF731CB4}" dt="2025-01-22T14:40:44.840" v="482" actId="1076"/>
          <ac:picMkLst>
            <pc:docMk/>
            <pc:sldMk cId="1842673110" sldId="510"/>
            <ac:picMk id="22" creationId="{CECCFAFC-EBEC-CE30-9A8C-B0D48539911C}"/>
          </ac:picMkLst>
        </pc:picChg>
        <pc:picChg chg="add mod">
          <ac:chgData name="Angeliki Konsta" userId="fee30d91-f68f-4353-b8eb-ff9f4b4d281d" providerId="ADAL" clId="{D73F8F2F-5AFF-4F4A-BE2D-CA2FDF731CB4}" dt="2025-01-22T14:40:44.840" v="482" actId="1076"/>
          <ac:picMkLst>
            <pc:docMk/>
            <pc:sldMk cId="1842673110" sldId="510"/>
            <ac:picMk id="24" creationId="{4648726D-B6EF-D021-7E36-26E9BF582EEC}"/>
          </ac:picMkLst>
        </pc:picChg>
        <pc:picChg chg="add mod">
          <ac:chgData name="Angeliki Konsta" userId="fee30d91-f68f-4353-b8eb-ff9f4b4d281d" providerId="ADAL" clId="{D73F8F2F-5AFF-4F4A-BE2D-CA2FDF731CB4}" dt="2025-01-22T14:40:44.840" v="482" actId="1076"/>
          <ac:picMkLst>
            <pc:docMk/>
            <pc:sldMk cId="1842673110" sldId="510"/>
            <ac:picMk id="25" creationId="{B683E270-F639-00F8-202D-DE90B8057CB0}"/>
          </ac:picMkLst>
        </pc:picChg>
        <pc:picChg chg="add mod">
          <ac:chgData name="Angeliki Konsta" userId="fee30d91-f68f-4353-b8eb-ff9f4b4d281d" providerId="ADAL" clId="{D73F8F2F-5AFF-4F4A-BE2D-CA2FDF731CB4}" dt="2025-01-22T14:38:37.199" v="394" actId="1076"/>
          <ac:picMkLst>
            <pc:docMk/>
            <pc:sldMk cId="1842673110" sldId="510"/>
            <ac:picMk id="2050" creationId="{7B1C0862-1197-2940-4BB2-C920175A227C}"/>
          </ac:picMkLst>
        </pc:picChg>
        <pc:picChg chg="add mod">
          <ac:chgData name="Angeliki Konsta" userId="fee30d91-f68f-4353-b8eb-ff9f4b4d281d" providerId="ADAL" clId="{D73F8F2F-5AFF-4F4A-BE2D-CA2FDF731CB4}" dt="2025-01-22T14:38:37.199" v="394" actId="1076"/>
          <ac:picMkLst>
            <pc:docMk/>
            <pc:sldMk cId="1842673110" sldId="510"/>
            <ac:picMk id="2051" creationId="{650B4354-190A-AD87-2E5D-CB339EC376F9}"/>
          </ac:picMkLst>
        </pc:picChg>
        <pc:picChg chg="add mod">
          <ac:chgData name="Angeliki Konsta" userId="fee30d91-f68f-4353-b8eb-ff9f4b4d281d" providerId="ADAL" clId="{D73F8F2F-5AFF-4F4A-BE2D-CA2FDF731CB4}" dt="2025-01-22T14:38:37.199" v="394" actId="1076"/>
          <ac:picMkLst>
            <pc:docMk/>
            <pc:sldMk cId="1842673110" sldId="510"/>
            <ac:picMk id="2052" creationId="{42E34467-61E9-AFD7-E418-A00A15997AD8}"/>
          </ac:picMkLst>
        </pc:picChg>
        <pc:picChg chg="add mod">
          <ac:chgData name="Angeliki Konsta" userId="fee30d91-f68f-4353-b8eb-ff9f4b4d281d" providerId="ADAL" clId="{D73F8F2F-5AFF-4F4A-BE2D-CA2FDF731CB4}" dt="2025-01-22T14:38:37.199" v="394" actId="1076"/>
          <ac:picMkLst>
            <pc:docMk/>
            <pc:sldMk cId="1842673110" sldId="510"/>
            <ac:picMk id="2053" creationId="{6F6E0DD9-0650-73D6-E922-BEFF1187BF92}"/>
          </ac:picMkLst>
        </pc:picChg>
        <pc:picChg chg="add mod">
          <ac:chgData name="Angeliki Konsta" userId="fee30d91-f68f-4353-b8eb-ff9f4b4d281d" providerId="ADAL" clId="{D73F8F2F-5AFF-4F4A-BE2D-CA2FDF731CB4}" dt="2025-01-22T14:38:37.199" v="394" actId="1076"/>
          <ac:picMkLst>
            <pc:docMk/>
            <pc:sldMk cId="1842673110" sldId="510"/>
            <ac:picMk id="2054" creationId="{E24472C6-9107-2D5C-223F-8B02BC982728}"/>
          </ac:picMkLst>
        </pc:picChg>
      </pc:sldChg>
      <pc:sldChg chg="modSp add del mod ord">
        <pc:chgData name="Angeliki Konsta" userId="fee30d91-f68f-4353-b8eb-ff9f4b4d281d" providerId="ADAL" clId="{D73F8F2F-5AFF-4F4A-BE2D-CA2FDF731CB4}" dt="2025-01-22T14:19:25.631" v="284" actId="47"/>
        <pc:sldMkLst>
          <pc:docMk/>
          <pc:sldMk cId="336082029" sldId="511"/>
        </pc:sldMkLst>
        <pc:spChg chg="mod">
          <ac:chgData name="Angeliki Konsta" userId="fee30d91-f68f-4353-b8eb-ff9f4b4d281d" providerId="ADAL" clId="{D73F8F2F-5AFF-4F4A-BE2D-CA2FDF731CB4}" dt="2025-01-22T14:10:44.351" v="241" actId="1076"/>
          <ac:spMkLst>
            <pc:docMk/>
            <pc:sldMk cId="336082029" sldId="511"/>
            <ac:spMk id="2" creationId="{7168606B-F0A6-510E-0393-A6969C562926}"/>
          </ac:spMkLst>
        </pc:spChg>
        <pc:spChg chg="mod">
          <ac:chgData name="Angeliki Konsta" userId="fee30d91-f68f-4353-b8eb-ff9f4b4d281d" providerId="ADAL" clId="{D73F8F2F-5AFF-4F4A-BE2D-CA2FDF731CB4}" dt="2025-01-22T12:33:44.308" v="228" actId="14100"/>
          <ac:spMkLst>
            <pc:docMk/>
            <pc:sldMk cId="336082029" sldId="511"/>
            <ac:spMk id="3" creationId="{33B0B5E7-EF9D-B3A6-34B5-2F774BF96F87}"/>
          </ac:spMkLst>
        </pc:spChg>
      </pc:sldChg>
      <pc:sldChg chg="addSp delSp modSp add del mod ord">
        <pc:chgData name="Angeliki Konsta" userId="fee30d91-f68f-4353-b8eb-ff9f4b4d281d" providerId="ADAL" clId="{D73F8F2F-5AFF-4F4A-BE2D-CA2FDF731CB4}" dt="2025-01-22T14:55:04.438" v="626" actId="47"/>
        <pc:sldMkLst>
          <pc:docMk/>
          <pc:sldMk cId="532772114" sldId="512"/>
        </pc:sldMkLst>
        <pc:spChg chg="mod">
          <ac:chgData name="Angeliki Konsta" userId="fee30d91-f68f-4353-b8eb-ff9f4b4d281d" providerId="ADAL" clId="{D73F8F2F-5AFF-4F4A-BE2D-CA2FDF731CB4}" dt="2025-01-22T14:11:03.920" v="245" actId="1076"/>
          <ac:spMkLst>
            <pc:docMk/>
            <pc:sldMk cId="532772114" sldId="512"/>
            <ac:spMk id="2" creationId="{B423D6BB-22CC-3D73-4E81-ECD694B32DD1}"/>
          </ac:spMkLst>
        </pc:spChg>
        <pc:spChg chg="del mod">
          <ac:chgData name="Angeliki Konsta" userId="fee30d91-f68f-4353-b8eb-ff9f4b4d281d" providerId="ADAL" clId="{D73F8F2F-5AFF-4F4A-BE2D-CA2FDF731CB4}" dt="2025-01-22T14:54:15.569" v="596" actId="478"/>
          <ac:spMkLst>
            <pc:docMk/>
            <pc:sldMk cId="532772114" sldId="512"/>
            <ac:spMk id="3" creationId="{B76F3824-E7AB-264A-43BB-784E238A164B}"/>
          </ac:spMkLst>
        </pc:spChg>
        <pc:spChg chg="add del mod">
          <ac:chgData name="Angeliki Konsta" userId="fee30d91-f68f-4353-b8eb-ff9f4b4d281d" providerId="ADAL" clId="{D73F8F2F-5AFF-4F4A-BE2D-CA2FDF731CB4}" dt="2025-01-22T14:54:18.896" v="597" actId="478"/>
          <ac:spMkLst>
            <pc:docMk/>
            <pc:sldMk cId="532772114" sldId="512"/>
            <ac:spMk id="6" creationId="{35B1D376-72D3-68E7-6C25-023C96A94463}"/>
          </ac:spMkLst>
        </pc:spChg>
        <pc:graphicFrameChg chg="add del mod modGraphic">
          <ac:chgData name="Angeliki Konsta" userId="fee30d91-f68f-4353-b8eb-ff9f4b4d281d" providerId="ADAL" clId="{D73F8F2F-5AFF-4F4A-BE2D-CA2FDF731CB4}" dt="2025-01-22T14:50:12.826" v="590" actId="478"/>
          <ac:graphicFrameMkLst>
            <pc:docMk/>
            <pc:sldMk cId="532772114" sldId="512"/>
            <ac:graphicFrameMk id="4" creationId="{0ED53231-DCE2-0C77-E199-1C896CA09124}"/>
          </ac:graphicFrameMkLst>
        </pc:graphicFrameChg>
      </pc:sldChg>
      <pc:sldChg chg="add del">
        <pc:chgData name="Angeliki Konsta" userId="fee30d91-f68f-4353-b8eb-ff9f4b4d281d" providerId="ADAL" clId="{D73F8F2F-5AFF-4F4A-BE2D-CA2FDF731CB4}" dt="2025-01-22T14:18:35.689" v="282" actId="47"/>
        <pc:sldMkLst>
          <pc:docMk/>
          <pc:sldMk cId="1983998574" sldId="513"/>
        </pc:sldMkLst>
      </pc:sldChg>
      <pc:sldChg chg="addSp delSp modSp add del mod ord modShow">
        <pc:chgData name="Angeliki Konsta" userId="fee30d91-f68f-4353-b8eb-ff9f4b4d281d" providerId="ADAL" clId="{D73F8F2F-5AFF-4F4A-BE2D-CA2FDF731CB4}" dt="2025-01-22T15:18:34.476" v="855" actId="47"/>
        <pc:sldMkLst>
          <pc:docMk/>
          <pc:sldMk cId="2933695031" sldId="530"/>
        </pc:sldMkLst>
        <pc:spChg chg="add mod">
          <ac:chgData name="Angeliki Konsta" userId="fee30d91-f68f-4353-b8eb-ff9f4b4d281d" providerId="ADAL" clId="{D73F8F2F-5AFF-4F4A-BE2D-CA2FDF731CB4}" dt="2025-01-22T15:03:50.530" v="691"/>
          <ac:spMkLst>
            <pc:docMk/>
            <pc:sldMk cId="2933695031" sldId="530"/>
            <ac:spMk id="3" creationId="{37054938-175C-2824-063E-C7BA1FF3B930}"/>
          </ac:spMkLst>
        </pc:spChg>
        <pc:spChg chg="del">
          <ac:chgData name="Angeliki Konsta" userId="fee30d91-f68f-4353-b8eb-ff9f4b4d281d" providerId="ADAL" clId="{D73F8F2F-5AFF-4F4A-BE2D-CA2FDF731CB4}" dt="2025-01-22T14:55:08.671" v="627" actId="478"/>
          <ac:spMkLst>
            <pc:docMk/>
            <pc:sldMk cId="2933695031" sldId="530"/>
            <ac:spMk id="4" creationId="{B3F1C9A3-F380-4A5A-B7F5-16CE7918C2DE}"/>
          </ac:spMkLst>
        </pc:spChg>
        <pc:spChg chg="del mod">
          <ac:chgData name="Angeliki Konsta" userId="fee30d91-f68f-4353-b8eb-ff9f4b4d281d" providerId="ADAL" clId="{D73F8F2F-5AFF-4F4A-BE2D-CA2FDF731CB4}" dt="2025-01-22T15:03:50.188" v="690" actId="478"/>
          <ac:spMkLst>
            <pc:docMk/>
            <pc:sldMk cId="2933695031" sldId="530"/>
            <ac:spMk id="7" creationId="{D44CD387-42BA-602E-5AB2-A16D0AC43A7A}"/>
          </ac:spMkLst>
        </pc:spChg>
        <pc:spChg chg="del mod">
          <ac:chgData name="Angeliki Konsta" userId="fee30d91-f68f-4353-b8eb-ff9f4b4d281d" providerId="ADAL" clId="{D73F8F2F-5AFF-4F4A-BE2D-CA2FDF731CB4}" dt="2025-01-22T15:04:47.452" v="702" actId="21"/>
          <ac:spMkLst>
            <pc:docMk/>
            <pc:sldMk cId="2933695031" sldId="530"/>
            <ac:spMk id="11" creationId="{56BEE029-30F6-57BE-DA01-254184056331}"/>
          </ac:spMkLst>
        </pc:spChg>
        <pc:spChg chg="del mod">
          <ac:chgData name="Angeliki Konsta" userId="fee30d91-f68f-4353-b8eb-ff9f4b4d281d" providerId="ADAL" clId="{D73F8F2F-5AFF-4F4A-BE2D-CA2FDF731CB4}" dt="2025-01-22T15:03:59.133" v="694" actId="478"/>
          <ac:spMkLst>
            <pc:docMk/>
            <pc:sldMk cId="2933695031" sldId="530"/>
            <ac:spMk id="15" creationId="{391DBB1D-E49D-1DFD-412F-2D9FDC43556A}"/>
          </ac:spMkLst>
        </pc:spChg>
        <pc:spChg chg="del mod">
          <ac:chgData name="Angeliki Konsta" userId="fee30d91-f68f-4353-b8eb-ff9f4b4d281d" providerId="ADAL" clId="{D73F8F2F-5AFF-4F4A-BE2D-CA2FDF731CB4}" dt="2025-01-22T15:04:47.452" v="702" actId="21"/>
          <ac:spMkLst>
            <pc:docMk/>
            <pc:sldMk cId="2933695031" sldId="530"/>
            <ac:spMk id="20" creationId="{D9DC0D39-BB93-8C44-EAFC-2E84987CFEDD}"/>
          </ac:spMkLst>
        </pc:spChg>
        <pc:spChg chg="del mod">
          <ac:chgData name="Angeliki Konsta" userId="fee30d91-f68f-4353-b8eb-ff9f4b4d281d" providerId="ADAL" clId="{D73F8F2F-5AFF-4F4A-BE2D-CA2FDF731CB4}" dt="2025-01-22T15:04:47.452" v="702" actId="21"/>
          <ac:spMkLst>
            <pc:docMk/>
            <pc:sldMk cId="2933695031" sldId="530"/>
            <ac:spMk id="23" creationId="{745454EE-FAAF-538E-EABD-17D96B9D1062}"/>
          </ac:spMkLst>
        </pc:spChg>
        <pc:spChg chg="del mod">
          <ac:chgData name="Angeliki Konsta" userId="fee30d91-f68f-4353-b8eb-ff9f4b4d281d" providerId="ADAL" clId="{D73F8F2F-5AFF-4F4A-BE2D-CA2FDF731CB4}" dt="2025-01-22T15:04:03.642" v="697" actId="478"/>
          <ac:spMkLst>
            <pc:docMk/>
            <pc:sldMk cId="2933695031" sldId="530"/>
            <ac:spMk id="24" creationId="{86F29603-E554-0A18-D168-6BD97302F4E4}"/>
          </ac:spMkLst>
        </pc:spChg>
        <pc:picChg chg="del mod">
          <ac:chgData name="Angeliki Konsta" userId="fee30d91-f68f-4353-b8eb-ff9f4b4d281d" providerId="ADAL" clId="{D73F8F2F-5AFF-4F4A-BE2D-CA2FDF731CB4}" dt="2025-01-22T15:03:57.689" v="693" actId="478"/>
          <ac:picMkLst>
            <pc:docMk/>
            <pc:sldMk cId="2933695031" sldId="530"/>
            <ac:picMk id="16" creationId="{980219E7-6CFE-CB48-3185-3947189B31D8}"/>
          </ac:picMkLst>
        </pc:picChg>
        <pc:picChg chg="del mod">
          <ac:chgData name="Angeliki Konsta" userId="fee30d91-f68f-4353-b8eb-ff9f4b4d281d" providerId="ADAL" clId="{D73F8F2F-5AFF-4F4A-BE2D-CA2FDF731CB4}" dt="2025-01-22T15:04:47.452" v="702" actId="21"/>
          <ac:picMkLst>
            <pc:docMk/>
            <pc:sldMk cId="2933695031" sldId="530"/>
            <ac:picMk id="18" creationId="{21092D31-D8FB-701A-9E2C-6BCFAD63E09E}"/>
          </ac:picMkLst>
        </pc:picChg>
        <pc:picChg chg="del mod">
          <ac:chgData name="Angeliki Konsta" userId="fee30d91-f68f-4353-b8eb-ff9f4b4d281d" providerId="ADAL" clId="{D73F8F2F-5AFF-4F4A-BE2D-CA2FDF731CB4}" dt="2025-01-22T15:04:02.463" v="696" actId="478"/>
          <ac:picMkLst>
            <pc:docMk/>
            <pc:sldMk cId="2933695031" sldId="530"/>
            <ac:picMk id="26" creationId="{BF44C045-781E-0FA0-A008-32B593B16CDE}"/>
          </ac:picMkLst>
        </pc:picChg>
        <pc:picChg chg="del mod">
          <ac:chgData name="Angeliki Konsta" userId="fee30d91-f68f-4353-b8eb-ff9f4b4d281d" providerId="ADAL" clId="{D73F8F2F-5AFF-4F4A-BE2D-CA2FDF731CB4}" dt="2025-01-22T15:04:47.452" v="702" actId="21"/>
          <ac:picMkLst>
            <pc:docMk/>
            <pc:sldMk cId="2933695031" sldId="530"/>
            <ac:picMk id="28" creationId="{AAAD26B9-1531-4BF2-DB2A-BB355C2283AD}"/>
          </ac:picMkLst>
        </pc:picChg>
        <pc:picChg chg="del mod">
          <ac:chgData name="Angeliki Konsta" userId="fee30d91-f68f-4353-b8eb-ff9f4b4d281d" providerId="ADAL" clId="{D73F8F2F-5AFF-4F4A-BE2D-CA2FDF731CB4}" dt="2025-01-22T15:04:47.452" v="702" actId="21"/>
          <ac:picMkLst>
            <pc:docMk/>
            <pc:sldMk cId="2933695031" sldId="530"/>
            <ac:picMk id="30" creationId="{F6952F46-C1D6-D991-7B83-37CE918244A3}"/>
          </ac:picMkLst>
        </pc:picChg>
      </pc:sldChg>
      <pc:sldChg chg="addSp delSp modSp new mod modAnim modNotesTx">
        <pc:chgData name="Angeliki Konsta" userId="fee30d91-f68f-4353-b8eb-ff9f4b4d281d" providerId="ADAL" clId="{D73F8F2F-5AFF-4F4A-BE2D-CA2FDF731CB4}" dt="2025-01-28T15:16:38.344" v="1507"/>
        <pc:sldMkLst>
          <pc:docMk/>
          <pc:sldMk cId="3263490829" sldId="531"/>
        </pc:sldMkLst>
        <pc:spChg chg="mod">
          <ac:chgData name="Angeliki Konsta" userId="fee30d91-f68f-4353-b8eb-ff9f4b4d281d" providerId="ADAL" clId="{D73F8F2F-5AFF-4F4A-BE2D-CA2FDF731CB4}" dt="2025-01-22T14:34:09.809" v="385" actId="1076"/>
          <ac:spMkLst>
            <pc:docMk/>
            <pc:sldMk cId="3263490829" sldId="531"/>
            <ac:spMk id="2" creationId="{A7027FAF-45D1-7197-B8CD-2BB07A980B0A}"/>
          </ac:spMkLst>
        </pc:spChg>
        <pc:spChg chg="del mod">
          <ac:chgData name="Angeliki Konsta" userId="fee30d91-f68f-4353-b8eb-ff9f4b4d281d" providerId="ADAL" clId="{D73F8F2F-5AFF-4F4A-BE2D-CA2FDF731CB4}" dt="2025-01-22T15:04:50.832" v="703" actId="478"/>
          <ac:spMkLst>
            <pc:docMk/>
            <pc:sldMk cId="3263490829" sldId="531"/>
            <ac:spMk id="3" creationId="{015FED06-BD81-1860-A35C-EC2962EC11F7}"/>
          </ac:spMkLst>
        </pc:spChg>
        <pc:spChg chg="add del mod">
          <ac:chgData name="Angeliki Konsta" userId="fee30d91-f68f-4353-b8eb-ff9f4b4d281d" providerId="ADAL" clId="{D73F8F2F-5AFF-4F4A-BE2D-CA2FDF731CB4}" dt="2025-01-22T15:04:55.643" v="705" actId="478"/>
          <ac:spMkLst>
            <pc:docMk/>
            <pc:sldMk cId="3263490829" sldId="531"/>
            <ac:spMk id="6" creationId="{30056A8D-52C2-F647-745A-E8FE9B4F3540}"/>
          </ac:spMkLst>
        </pc:spChg>
        <pc:spChg chg="add mod">
          <ac:chgData name="Angeliki Konsta" userId="fee30d91-f68f-4353-b8eb-ff9f4b4d281d" providerId="ADAL" clId="{D73F8F2F-5AFF-4F4A-BE2D-CA2FDF731CB4}" dt="2025-01-23T07:03:15.351" v="1019" actId="1076"/>
          <ac:spMkLst>
            <pc:docMk/>
            <pc:sldMk cId="3263490829" sldId="531"/>
            <ac:spMk id="11" creationId="{56BEE029-30F6-57BE-DA01-254184056331}"/>
          </ac:spMkLst>
        </pc:spChg>
        <pc:spChg chg="add mod">
          <ac:chgData name="Angeliki Konsta" userId="fee30d91-f68f-4353-b8eb-ff9f4b4d281d" providerId="ADAL" clId="{D73F8F2F-5AFF-4F4A-BE2D-CA2FDF731CB4}" dt="2025-01-23T07:03:18.558" v="1020" actId="1076"/>
          <ac:spMkLst>
            <pc:docMk/>
            <pc:sldMk cId="3263490829" sldId="531"/>
            <ac:spMk id="20" creationId="{D9DC0D39-BB93-8C44-EAFC-2E84987CFEDD}"/>
          </ac:spMkLst>
        </pc:spChg>
        <pc:spChg chg="add mod">
          <ac:chgData name="Angeliki Konsta" userId="fee30d91-f68f-4353-b8eb-ff9f4b4d281d" providerId="ADAL" clId="{D73F8F2F-5AFF-4F4A-BE2D-CA2FDF731CB4}" dt="2025-01-23T07:03:26.803" v="1023" actId="1076"/>
          <ac:spMkLst>
            <pc:docMk/>
            <pc:sldMk cId="3263490829" sldId="531"/>
            <ac:spMk id="23" creationId="{745454EE-FAAF-538E-EABD-17D96B9D1062}"/>
          </ac:spMkLst>
        </pc:spChg>
        <pc:graphicFrameChg chg="add mod">
          <ac:chgData name="Angeliki Konsta" userId="fee30d91-f68f-4353-b8eb-ff9f4b4d281d" providerId="ADAL" clId="{D73F8F2F-5AFF-4F4A-BE2D-CA2FDF731CB4}" dt="2025-01-22T15:08:48.712" v="755" actId="1076"/>
          <ac:graphicFrameMkLst>
            <pc:docMk/>
            <pc:sldMk cId="3263490829" sldId="531"/>
            <ac:graphicFrameMk id="4" creationId="{B433A55E-C99D-37C6-C739-3E93030814EB}"/>
          </ac:graphicFrameMkLst>
        </pc:graphicFrameChg>
        <pc:picChg chg="add del mod">
          <ac:chgData name="Angeliki Konsta" userId="fee30d91-f68f-4353-b8eb-ff9f4b4d281d" providerId="ADAL" clId="{D73F8F2F-5AFF-4F4A-BE2D-CA2FDF731CB4}" dt="2025-01-22T15:06:10.505" v="728" actId="21"/>
          <ac:picMkLst>
            <pc:docMk/>
            <pc:sldMk cId="3263490829" sldId="531"/>
            <ac:picMk id="7" creationId="{8210697E-6146-3E4E-8F8D-0DF39B602F39}"/>
          </ac:picMkLst>
        </pc:picChg>
        <pc:picChg chg="add mod">
          <ac:chgData name="Angeliki Konsta" userId="fee30d91-f68f-4353-b8eb-ff9f4b4d281d" providerId="ADAL" clId="{D73F8F2F-5AFF-4F4A-BE2D-CA2FDF731CB4}" dt="2025-01-22T15:08:48.712" v="755" actId="1076"/>
          <ac:picMkLst>
            <pc:docMk/>
            <pc:sldMk cId="3263490829" sldId="531"/>
            <ac:picMk id="8" creationId="{8210697E-6146-3E4E-8F8D-0DF39B602F39}"/>
          </ac:picMkLst>
        </pc:picChg>
        <pc:picChg chg="add mod">
          <ac:chgData name="Angeliki Konsta" userId="fee30d91-f68f-4353-b8eb-ff9f4b4d281d" providerId="ADAL" clId="{D73F8F2F-5AFF-4F4A-BE2D-CA2FDF731CB4}" dt="2025-01-22T15:08:48.712" v="755" actId="1076"/>
          <ac:picMkLst>
            <pc:docMk/>
            <pc:sldMk cId="3263490829" sldId="531"/>
            <ac:picMk id="9" creationId="{29348637-4CFF-5F9D-50ED-937EFF24C3C3}"/>
          </ac:picMkLst>
        </pc:picChg>
        <pc:picChg chg="add mod">
          <ac:chgData name="Angeliki Konsta" userId="fee30d91-f68f-4353-b8eb-ff9f4b4d281d" providerId="ADAL" clId="{D73F8F2F-5AFF-4F4A-BE2D-CA2FDF731CB4}" dt="2025-01-22T15:08:48.712" v="755" actId="1076"/>
          <ac:picMkLst>
            <pc:docMk/>
            <pc:sldMk cId="3263490829" sldId="531"/>
            <ac:picMk id="10" creationId="{FAB03B7D-ADEB-AC2D-E66F-A9D87DA651E3}"/>
          </ac:picMkLst>
        </pc:picChg>
        <pc:picChg chg="add mod">
          <ac:chgData name="Angeliki Konsta" userId="fee30d91-f68f-4353-b8eb-ff9f4b4d281d" providerId="ADAL" clId="{D73F8F2F-5AFF-4F4A-BE2D-CA2FDF731CB4}" dt="2025-01-22T15:08:48.712" v="755" actId="1076"/>
          <ac:picMkLst>
            <pc:docMk/>
            <pc:sldMk cId="3263490829" sldId="531"/>
            <ac:picMk id="12" creationId="{7E8BB1CE-27DC-AAC2-7FF1-63CEA407221B}"/>
          </ac:picMkLst>
        </pc:picChg>
        <pc:picChg chg="add mod">
          <ac:chgData name="Angeliki Konsta" userId="fee30d91-f68f-4353-b8eb-ff9f4b4d281d" providerId="ADAL" clId="{D73F8F2F-5AFF-4F4A-BE2D-CA2FDF731CB4}" dt="2025-01-22T15:08:48.712" v="755" actId="1076"/>
          <ac:picMkLst>
            <pc:docMk/>
            <pc:sldMk cId="3263490829" sldId="531"/>
            <ac:picMk id="13" creationId="{2A9912A5-2A92-C7C3-BF3D-7EA808FCE98D}"/>
          </ac:picMkLst>
        </pc:picChg>
        <pc:picChg chg="add mod">
          <ac:chgData name="Angeliki Konsta" userId="fee30d91-f68f-4353-b8eb-ff9f4b4d281d" providerId="ADAL" clId="{D73F8F2F-5AFF-4F4A-BE2D-CA2FDF731CB4}" dt="2025-01-22T15:08:48.712" v="755" actId="1076"/>
          <ac:picMkLst>
            <pc:docMk/>
            <pc:sldMk cId="3263490829" sldId="531"/>
            <ac:picMk id="14" creationId="{28FE4D46-BF02-2800-2311-3AC81E12235F}"/>
          </ac:picMkLst>
        </pc:picChg>
        <pc:picChg chg="add mod">
          <ac:chgData name="Angeliki Konsta" userId="fee30d91-f68f-4353-b8eb-ff9f4b4d281d" providerId="ADAL" clId="{D73F8F2F-5AFF-4F4A-BE2D-CA2FDF731CB4}" dt="2025-01-22T15:08:48.712" v="755" actId="1076"/>
          <ac:picMkLst>
            <pc:docMk/>
            <pc:sldMk cId="3263490829" sldId="531"/>
            <ac:picMk id="15" creationId="{04EDC5B5-33AD-C72E-E733-C12F4C7BE3C0}"/>
          </ac:picMkLst>
        </pc:picChg>
        <pc:picChg chg="add mod">
          <ac:chgData name="Angeliki Konsta" userId="fee30d91-f68f-4353-b8eb-ff9f4b4d281d" providerId="ADAL" clId="{D73F8F2F-5AFF-4F4A-BE2D-CA2FDF731CB4}" dt="2025-01-22T15:08:48.712" v="755" actId="1076"/>
          <ac:picMkLst>
            <pc:docMk/>
            <pc:sldMk cId="3263490829" sldId="531"/>
            <ac:picMk id="16" creationId="{4DC3C347-B4DB-E382-5649-9ACEAB2205EF}"/>
          </ac:picMkLst>
        </pc:picChg>
        <pc:picChg chg="add mod">
          <ac:chgData name="Angeliki Konsta" userId="fee30d91-f68f-4353-b8eb-ff9f4b4d281d" providerId="ADAL" clId="{D73F8F2F-5AFF-4F4A-BE2D-CA2FDF731CB4}" dt="2025-01-22T15:08:48.712" v="755" actId="1076"/>
          <ac:picMkLst>
            <pc:docMk/>
            <pc:sldMk cId="3263490829" sldId="531"/>
            <ac:picMk id="17" creationId="{CE16BFE9-193B-8694-57BF-D0761BACC72B}"/>
          </ac:picMkLst>
        </pc:picChg>
        <pc:picChg chg="add mod">
          <ac:chgData name="Angeliki Konsta" userId="fee30d91-f68f-4353-b8eb-ff9f4b4d281d" providerId="ADAL" clId="{D73F8F2F-5AFF-4F4A-BE2D-CA2FDF731CB4}" dt="2025-01-22T15:08:29.111" v="752" actId="1076"/>
          <ac:picMkLst>
            <pc:docMk/>
            <pc:sldMk cId="3263490829" sldId="531"/>
            <ac:picMk id="18" creationId="{21092D31-D8FB-701A-9E2C-6BCFAD63E09E}"/>
          </ac:picMkLst>
        </pc:picChg>
        <pc:picChg chg="add mod">
          <ac:chgData name="Angeliki Konsta" userId="fee30d91-f68f-4353-b8eb-ff9f4b4d281d" providerId="ADAL" clId="{D73F8F2F-5AFF-4F4A-BE2D-CA2FDF731CB4}" dt="2025-01-22T15:08:29.111" v="752" actId="1076"/>
          <ac:picMkLst>
            <pc:docMk/>
            <pc:sldMk cId="3263490829" sldId="531"/>
            <ac:picMk id="28" creationId="{AAAD26B9-1531-4BF2-DB2A-BB355C2283AD}"/>
          </ac:picMkLst>
        </pc:picChg>
        <pc:picChg chg="add mod">
          <ac:chgData name="Angeliki Konsta" userId="fee30d91-f68f-4353-b8eb-ff9f4b4d281d" providerId="ADAL" clId="{D73F8F2F-5AFF-4F4A-BE2D-CA2FDF731CB4}" dt="2025-01-22T15:08:29.111" v="752" actId="1076"/>
          <ac:picMkLst>
            <pc:docMk/>
            <pc:sldMk cId="3263490829" sldId="531"/>
            <ac:picMk id="30" creationId="{F6952F46-C1D6-D991-7B83-37CE918244A3}"/>
          </ac:picMkLst>
        </pc:picChg>
      </pc:sldChg>
      <pc:sldChg chg="addSp delSp modSp add mod modNotesTx">
        <pc:chgData name="Angeliki Konsta" userId="fee30d91-f68f-4353-b8eb-ff9f4b4d281d" providerId="ADAL" clId="{D73F8F2F-5AFF-4F4A-BE2D-CA2FDF731CB4}" dt="2025-01-23T10:00:52.573" v="1505" actId="20577"/>
        <pc:sldMkLst>
          <pc:docMk/>
          <pc:sldMk cId="2348795176" sldId="532"/>
        </pc:sldMkLst>
        <pc:spChg chg="mod">
          <ac:chgData name="Angeliki Konsta" userId="fee30d91-f68f-4353-b8eb-ff9f4b4d281d" providerId="ADAL" clId="{D73F8F2F-5AFF-4F4A-BE2D-CA2FDF731CB4}" dt="2025-01-23T08:30:57.095" v="1266" actId="14100"/>
          <ac:spMkLst>
            <pc:docMk/>
            <pc:sldMk cId="2348795176" sldId="532"/>
            <ac:spMk id="3" creationId="{8DDC3E6F-DE25-364F-CBDE-1087B647D518}"/>
          </ac:spMkLst>
        </pc:spChg>
        <pc:spChg chg="add mod">
          <ac:chgData name="Angeliki Konsta" userId="fee30d91-f68f-4353-b8eb-ff9f4b4d281d" providerId="ADAL" clId="{D73F8F2F-5AFF-4F4A-BE2D-CA2FDF731CB4}" dt="2025-01-23T08:23:51.887" v="1032" actId="115"/>
          <ac:spMkLst>
            <pc:docMk/>
            <pc:sldMk cId="2348795176" sldId="532"/>
            <ac:spMk id="6" creationId="{40D6820D-425A-A4B5-1206-73890CA7E8DE}"/>
          </ac:spMkLst>
        </pc:spChg>
        <pc:spChg chg="add mod">
          <ac:chgData name="Angeliki Konsta" userId="fee30d91-f68f-4353-b8eb-ff9f4b4d281d" providerId="ADAL" clId="{D73F8F2F-5AFF-4F4A-BE2D-CA2FDF731CB4}" dt="2025-01-23T08:29:50.699" v="1232" actId="20577"/>
          <ac:spMkLst>
            <pc:docMk/>
            <pc:sldMk cId="2348795176" sldId="532"/>
            <ac:spMk id="8" creationId="{A9BC2B39-0C86-54B8-35F9-C5D930994D3B}"/>
          </ac:spMkLst>
        </pc:spChg>
        <pc:spChg chg="add mod">
          <ac:chgData name="Angeliki Konsta" userId="fee30d91-f68f-4353-b8eb-ff9f4b4d281d" providerId="ADAL" clId="{D73F8F2F-5AFF-4F4A-BE2D-CA2FDF731CB4}" dt="2025-01-23T08:31:43.639" v="1277" actId="1076"/>
          <ac:spMkLst>
            <pc:docMk/>
            <pc:sldMk cId="2348795176" sldId="532"/>
            <ac:spMk id="10" creationId="{B8BF1B89-DB2B-983D-DC36-9117CA16EF7E}"/>
          </ac:spMkLst>
        </pc:spChg>
        <pc:graphicFrameChg chg="del mod">
          <ac:chgData name="Angeliki Konsta" userId="fee30d91-f68f-4353-b8eb-ff9f4b4d281d" providerId="ADAL" clId="{D73F8F2F-5AFF-4F4A-BE2D-CA2FDF731CB4}" dt="2025-01-22T15:17:14.679" v="848" actId="478"/>
          <ac:graphicFrameMkLst>
            <pc:docMk/>
            <pc:sldMk cId="2348795176" sldId="532"/>
            <ac:graphicFrameMk id="4" creationId="{F8D5D034-A8C7-A91A-D178-297D504E0B45}"/>
          </ac:graphicFrameMkLst>
        </pc:graphicFrameChg>
        <pc:graphicFrameChg chg="add del mod">
          <ac:chgData name="Angeliki Konsta" userId="fee30d91-f68f-4353-b8eb-ff9f4b4d281d" providerId="ADAL" clId="{D73F8F2F-5AFF-4F4A-BE2D-CA2FDF731CB4}" dt="2025-01-23T08:31:39.500" v="1276" actId="1076"/>
          <ac:graphicFrameMkLst>
            <pc:docMk/>
            <pc:sldMk cId="2348795176" sldId="532"/>
            <ac:graphicFrameMk id="5" creationId="{C44C95E3-9FD6-214C-56D9-DCF59C75A026}"/>
          </ac:graphicFrameMkLst>
        </pc:graphicFrameChg>
      </pc:sldChg>
    </pc:docChg>
  </pc:docChgLst>
  <pc:docChgLst>
    <pc:chgData name="Knud Tybirk - Food &amp; Bio Cluster" userId="S::kt_foodbiocluster.dk#ext#@ciradfr.onmicrosoft.com::f3c73955-7bc1-40f6-9937-59104f3ba879" providerId="AD" clId="Web-{29685BA3-70D5-FB66-D7EC-736B311202EB}"/>
    <pc:docChg chg="delSld sldOrd">
      <pc:chgData name="Knud Tybirk - Food &amp; Bio Cluster" userId="S::kt_foodbiocluster.dk#ext#@ciradfr.onmicrosoft.com::f3c73955-7bc1-40f6-9937-59104f3ba879" providerId="AD" clId="Web-{29685BA3-70D5-FB66-D7EC-736B311202EB}" dt="2024-02-19T08:55:35.430" v="3"/>
      <pc:docMkLst>
        <pc:docMk/>
      </pc:docMkLst>
      <pc:sldChg chg="del">
        <pc:chgData name="Knud Tybirk - Food &amp; Bio Cluster" userId="S::kt_foodbiocluster.dk#ext#@ciradfr.onmicrosoft.com::f3c73955-7bc1-40f6-9937-59104f3ba879" providerId="AD" clId="Web-{29685BA3-70D5-FB66-D7EC-736B311202EB}" dt="2024-02-19T08:55:15.258" v="0"/>
        <pc:sldMkLst>
          <pc:docMk/>
          <pc:sldMk cId="1215067821" sldId="301"/>
        </pc:sldMkLst>
      </pc:sldChg>
      <pc:sldChg chg="ord">
        <pc:chgData name="Knud Tybirk - Food &amp; Bio Cluster" userId="S::kt_foodbiocluster.dk#ext#@ciradfr.onmicrosoft.com::f3c73955-7bc1-40f6-9937-59104f3ba879" providerId="AD" clId="Web-{29685BA3-70D5-FB66-D7EC-736B311202EB}" dt="2024-02-19T08:55:28.039" v="2"/>
        <pc:sldMkLst>
          <pc:docMk/>
          <pc:sldMk cId="3333598535" sldId="335"/>
        </pc:sldMkLst>
      </pc:sldChg>
      <pc:sldChg chg="ord">
        <pc:chgData name="Knud Tybirk - Food &amp; Bio Cluster" userId="S::kt_foodbiocluster.dk#ext#@ciradfr.onmicrosoft.com::f3c73955-7bc1-40f6-9937-59104f3ba879" providerId="AD" clId="Web-{29685BA3-70D5-FB66-D7EC-736B311202EB}" dt="2024-02-19T08:55:35.430" v="3"/>
        <pc:sldMkLst>
          <pc:docMk/>
          <pc:sldMk cId="1026623984" sldId="336"/>
        </pc:sldMkLst>
      </pc:sldChg>
    </pc:docChg>
  </pc:docChgLst>
  <pc:docChgLst>
    <pc:chgData name="Giorgos Lanaras" userId="S::glanaras_draxis.gr#ext#@ciradfr.onmicrosoft.com::18838da0-605b-4fed-abe1-c2b93ca9878c" providerId="AD" clId="Web-{51E42F65-F4F1-CCB8-B406-B85465236249}"/>
    <pc:docChg chg="addSld modSld">
      <pc:chgData name="Giorgos Lanaras" userId="S::glanaras_draxis.gr#ext#@ciradfr.onmicrosoft.com::18838da0-605b-4fed-abe1-c2b93ca9878c" providerId="AD" clId="Web-{51E42F65-F4F1-CCB8-B406-B85465236249}" dt="2024-02-19T10:59:09.409" v="15" actId="1076"/>
      <pc:docMkLst>
        <pc:docMk/>
      </pc:docMkLst>
      <pc:sldChg chg="addSp delSp modSp">
        <pc:chgData name="Giorgos Lanaras" userId="S::glanaras_draxis.gr#ext#@ciradfr.onmicrosoft.com::18838da0-605b-4fed-abe1-c2b93ca9878c" providerId="AD" clId="Web-{51E42F65-F4F1-CCB8-B406-B85465236249}" dt="2024-02-19T10:57:07.311" v="1"/>
        <pc:sldMkLst>
          <pc:docMk/>
          <pc:sldMk cId="2347690980" sldId="327"/>
        </pc:sldMkLst>
      </pc:sldChg>
      <pc:sldChg chg="addSp modSp new">
        <pc:chgData name="Giorgos Lanaras" userId="S::glanaras_draxis.gr#ext#@ciradfr.onmicrosoft.com::18838da0-605b-4fed-abe1-c2b93ca9878c" providerId="AD" clId="Web-{51E42F65-F4F1-CCB8-B406-B85465236249}" dt="2024-02-19T10:58:30.642" v="12" actId="1076"/>
        <pc:sldMkLst>
          <pc:docMk/>
          <pc:sldMk cId="2982032487" sldId="528"/>
        </pc:sldMkLst>
      </pc:sldChg>
      <pc:sldChg chg="addSp modSp new">
        <pc:chgData name="Giorgos Lanaras" userId="S::glanaras_draxis.gr#ext#@ciradfr.onmicrosoft.com::18838da0-605b-4fed-abe1-c2b93ca9878c" providerId="AD" clId="Web-{51E42F65-F4F1-CCB8-B406-B85465236249}" dt="2024-02-19T10:58:47.955" v="13"/>
        <pc:sldMkLst>
          <pc:docMk/>
          <pc:sldMk cId="4264822468" sldId="529"/>
        </pc:sldMkLst>
      </pc:sldChg>
      <pc:sldChg chg="addSp modSp new">
        <pc:chgData name="Giorgos Lanaras" userId="S::glanaras_draxis.gr#ext#@ciradfr.onmicrosoft.com::18838da0-605b-4fed-abe1-c2b93ca9878c" providerId="AD" clId="Web-{51E42F65-F4F1-CCB8-B406-B85465236249}" dt="2024-02-19T10:59:09.409" v="15" actId="1076"/>
        <pc:sldMkLst>
          <pc:docMk/>
          <pc:sldMk cId="655448444" sldId="530"/>
        </pc:sldMkLst>
      </pc:sldChg>
    </pc:docChg>
  </pc:docChgLst>
  <pc:docChgLst>
    <pc:chgData name="Tracey O Connor" userId="S::tracey.oconnor_mtu.ie#ext#@ciradfr.onmicrosoft.com::adf73324-9747-45fa-a722-3959da94e3e6" providerId="AD" clId="Web-{984456B7-0353-AA02-66C9-EE1C3B8B6D10}"/>
    <pc:docChg chg="addSld delSld modSld sldOrd">
      <pc:chgData name="Tracey O Connor" userId="S::tracey.oconnor_mtu.ie#ext#@ciradfr.onmicrosoft.com::adf73324-9747-45fa-a722-3959da94e3e6" providerId="AD" clId="Web-{984456B7-0353-AA02-66C9-EE1C3B8B6D10}" dt="2024-02-20T21:32:18.080" v="1635"/>
      <pc:docMkLst>
        <pc:docMk/>
      </pc:docMkLst>
      <pc:sldChg chg="delSp del">
        <pc:chgData name="Tracey O Connor" userId="S::tracey.oconnor_mtu.ie#ext#@ciradfr.onmicrosoft.com::adf73324-9747-45fa-a722-3959da94e3e6" providerId="AD" clId="Web-{984456B7-0353-AA02-66C9-EE1C3B8B6D10}" dt="2024-02-20T20:11:50.587" v="423"/>
        <pc:sldMkLst>
          <pc:docMk/>
          <pc:sldMk cId="1063130416" sldId="305"/>
        </pc:sldMkLst>
      </pc:sldChg>
      <pc:sldChg chg="del">
        <pc:chgData name="Tracey O Connor" userId="S::tracey.oconnor_mtu.ie#ext#@ciradfr.onmicrosoft.com::adf73324-9747-45fa-a722-3959da94e3e6" providerId="AD" clId="Web-{984456B7-0353-AA02-66C9-EE1C3B8B6D10}" dt="2024-02-20T20:05:11.386" v="284"/>
        <pc:sldMkLst>
          <pc:docMk/>
          <pc:sldMk cId="39084837" sldId="308"/>
        </pc:sldMkLst>
      </pc:sldChg>
      <pc:sldChg chg="delSp modSp ord">
        <pc:chgData name="Tracey O Connor" userId="S::tracey.oconnor_mtu.ie#ext#@ciradfr.onmicrosoft.com::adf73324-9747-45fa-a722-3959da94e3e6" providerId="AD" clId="Web-{984456B7-0353-AA02-66C9-EE1C3B8B6D10}" dt="2024-02-20T18:58:16.571" v="31" actId="1076"/>
        <pc:sldMkLst>
          <pc:docMk/>
          <pc:sldMk cId="3179683400" sldId="323"/>
        </pc:sldMkLst>
      </pc:sldChg>
      <pc:sldChg chg="del">
        <pc:chgData name="Tracey O Connor" userId="S::tracey.oconnor_mtu.ie#ext#@ciradfr.onmicrosoft.com::adf73324-9747-45fa-a722-3959da94e3e6" providerId="AD" clId="Web-{984456B7-0353-AA02-66C9-EE1C3B8B6D10}" dt="2024-02-20T20:03:14.101" v="273"/>
        <pc:sldMkLst>
          <pc:docMk/>
          <pc:sldMk cId="1745570982" sldId="324"/>
        </pc:sldMkLst>
      </pc:sldChg>
      <pc:sldChg chg="addSp delSp modSp del ord">
        <pc:chgData name="Tracey O Connor" userId="S::tracey.oconnor_mtu.ie#ext#@ciradfr.onmicrosoft.com::adf73324-9747-45fa-a722-3959da94e3e6" providerId="AD" clId="Web-{984456B7-0353-AA02-66C9-EE1C3B8B6D10}" dt="2024-02-20T20:02:49.538" v="271"/>
        <pc:sldMkLst>
          <pc:docMk/>
          <pc:sldMk cId="2828006902" sldId="325"/>
        </pc:sldMkLst>
      </pc:sldChg>
      <pc:sldChg chg="delSp del ord">
        <pc:chgData name="Tracey O Connor" userId="S::tracey.oconnor_mtu.ie#ext#@ciradfr.onmicrosoft.com::adf73324-9747-45fa-a722-3959da94e3e6" providerId="AD" clId="Web-{984456B7-0353-AA02-66C9-EE1C3B8B6D10}" dt="2024-02-20T20:07:30.954" v="335"/>
        <pc:sldMkLst>
          <pc:docMk/>
          <pc:sldMk cId="3940481758" sldId="330"/>
        </pc:sldMkLst>
      </pc:sldChg>
      <pc:sldChg chg="addSp delSp modSp del ord">
        <pc:chgData name="Tracey O Connor" userId="S::tracey.oconnor_mtu.ie#ext#@ciradfr.onmicrosoft.com::adf73324-9747-45fa-a722-3959da94e3e6" providerId="AD" clId="Web-{984456B7-0353-AA02-66C9-EE1C3B8B6D10}" dt="2024-02-20T21:30:48.640" v="1626"/>
        <pc:sldMkLst>
          <pc:docMk/>
          <pc:sldMk cId="2539357686" sldId="358"/>
        </pc:sldMkLst>
      </pc:sldChg>
      <pc:sldChg chg="addSp delSp modSp">
        <pc:chgData name="Tracey O Connor" userId="S::tracey.oconnor_mtu.ie#ext#@ciradfr.onmicrosoft.com::adf73324-9747-45fa-a722-3959da94e3e6" providerId="AD" clId="Web-{984456B7-0353-AA02-66C9-EE1C3B8B6D10}" dt="2024-02-20T20:53:26.637" v="883" actId="20577"/>
        <pc:sldMkLst>
          <pc:docMk/>
          <pc:sldMk cId="3419645140" sldId="510"/>
        </pc:sldMkLst>
      </pc:sldChg>
      <pc:sldChg chg="delSp del ord">
        <pc:chgData name="Tracey O Connor" userId="S::tracey.oconnor_mtu.ie#ext#@ciradfr.onmicrosoft.com::adf73324-9747-45fa-a722-3959da94e3e6" providerId="AD" clId="Web-{984456B7-0353-AA02-66C9-EE1C3B8B6D10}" dt="2024-02-20T21:28:51.214" v="1573"/>
        <pc:sldMkLst>
          <pc:docMk/>
          <pc:sldMk cId="646961142" sldId="525"/>
        </pc:sldMkLst>
      </pc:sldChg>
      <pc:sldChg chg="addSp delSp del ord">
        <pc:chgData name="Tracey O Connor" userId="S::tracey.oconnor_mtu.ie#ext#@ciradfr.onmicrosoft.com::adf73324-9747-45fa-a722-3959da94e3e6" providerId="AD" clId="Web-{984456B7-0353-AA02-66C9-EE1C3B8B6D10}" dt="2024-02-20T21:28:57.871" v="1574"/>
        <pc:sldMkLst>
          <pc:docMk/>
          <pc:sldMk cId="3545704054" sldId="527"/>
        </pc:sldMkLst>
      </pc:sldChg>
      <pc:sldChg chg="add del replId">
        <pc:chgData name="Tracey O Connor" userId="S::tracey.oconnor_mtu.ie#ext#@ciradfr.onmicrosoft.com::adf73324-9747-45fa-a722-3959da94e3e6" providerId="AD" clId="Web-{984456B7-0353-AA02-66C9-EE1C3B8B6D10}" dt="2024-02-20T20:02:54.804" v="272"/>
        <pc:sldMkLst>
          <pc:docMk/>
          <pc:sldMk cId="3091589198" sldId="533"/>
        </pc:sldMkLst>
      </pc:sldChg>
      <pc:sldChg chg="addSp delSp modSp new">
        <pc:chgData name="Tracey O Connor" userId="S::tracey.oconnor_mtu.ie#ext#@ciradfr.onmicrosoft.com::adf73324-9747-45fa-a722-3959da94e3e6" providerId="AD" clId="Web-{984456B7-0353-AA02-66C9-EE1C3B8B6D10}" dt="2024-02-20T21:31:24.969" v="1628"/>
        <pc:sldMkLst>
          <pc:docMk/>
          <pc:sldMk cId="3621165987" sldId="533"/>
        </pc:sldMkLst>
      </pc:sldChg>
      <pc:sldChg chg="delSp add del replId">
        <pc:chgData name="Tracey O Connor" userId="S::tracey.oconnor_mtu.ie#ext#@ciradfr.onmicrosoft.com::adf73324-9747-45fa-a722-3959da94e3e6" providerId="AD" clId="Web-{984456B7-0353-AA02-66C9-EE1C3B8B6D10}" dt="2024-02-20T20:07:10.890" v="324"/>
        <pc:sldMkLst>
          <pc:docMk/>
          <pc:sldMk cId="2685972615" sldId="534"/>
        </pc:sldMkLst>
      </pc:sldChg>
      <pc:sldChg chg="addSp delSp modSp add replId">
        <pc:chgData name="Tracey O Connor" userId="S::tracey.oconnor_mtu.ie#ext#@ciradfr.onmicrosoft.com::adf73324-9747-45fa-a722-3959da94e3e6" providerId="AD" clId="Web-{984456B7-0353-AA02-66C9-EE1C3B8B6D10}" dt="2024-02-20T21:31:43.704" v="1630"/>
        <pc:sldMkLst>
          <pc:docMk/>
          <pc:sldMk cId="2809088380" sldId="535"/>
        </pc:sldMkLst>
      </pc:sldChg>
      <pc:sldChg chg="addSp delSp modSp add del replId">
        <pc:chgData name="Tracey O Connor" userId="S::tracey.oconnor_mtu.ie#ext#@ciradfr.onmicrosoft.com::adf73324-9747-45fa-a722-3959da94e3e6" providerId="AD" clId="Web-{984456B7-0353-AA02-66C9-EE1C3B8B6D10}" dt="2024-02-20T20:16:42.331" v="497"/>
        <pc:sldMkLst>
          <pc:docMk/>
          <pc:sldMk cId="1358386211" sldId="536"/>
        </pc:sldMkLst>
      </pc:sldChg>
      <pc:sldChg chg="delSp modSp add del ord replId">
        <pc:chgData name="Tracey O Connor" userId="S::tracey.oconnor_mtu.ie#ext#@ciradfr.onmicrosoft.com::adf73324-9747-45fa-a722-3959da94e3e6" providerId="AD" clId="Web-{984456B7-0353-AA02-66C9-EE1C3B8B6D10}" dt="2024-02-20T20:53:36.638" v="884"/>
        <pc:sldMkLst>
          <pc:docMk/>
          <pc:sldMk cId="4285609009" sldId="537"/>
        </pc:sldMkLst>
      </pc:sldChg>
      <pc:sldChg chg="addSp delSp modSp add ord replId">
        <pc:chgData name="Tracey O Connor" userId="S::tracey.oconnor_mtu.ie#ext#@ciradfr.onmicrosoft.com::adf73324-9747-45fa-a722-3959da94e3e6" providerId="AD" clId="Web-{984456B7-0353-AA02-66C9-EE1C3B8B6D10}" dt="2024-02-20T21:31:49.439" v="1631"/>
        <pc:sldMkLst>
          <pc:docMk/>
          <pc:sldMk cId="351913727" sldId="538"/>
        </pc:sldMkLst>
      </pc:sldChg>
      <pc:sldChg chg="addSp delSp modSp add del replId">
        <pc:chgData name="Tracey O Connor" userId="S::tracey.oconnor_mtu.ie#ext#@ciradfr.onmicrosoft.com::adf73324-9747-45fa-a722-3959da94e3e6" providerId="AD" clId="Web-{984456B7-0353-AA02-66C9-EE1C3B8B6D10}" dt="2024-02-20T20:14:32.764" v="457"/>
        <pc:sldMkLst>
          <pc:docMk/>
          <pc:sldMk cId="824291124" sldId="538"/>
        </pc:sldMkLst>
      </pc:sldChg>
      <pc:sldChg chg="addSp modSp add replId">
        <pc:chgData name="Tracey O Connor" userId="S::tracey.oconnor_mtu.ie#ext#@ciradfr.onmicrosoft.com::adf73324-9747-45fa-a722-3959da94e3e6" providerId="AD" clId="Web-{984456B7-0353-AA02-66C9-EE1C3B8B6D10}" dt="2024-02-20T21:31:56.705" v="1632"/>
        <pc:sldMkLst>
          <pc:docMk/>
          <pc:sldMk cId="477119106" sldId="539"/>
        </pc:sldMkLst>
      </pc:sldChg>
      <pc:sldChg chg="addSp delSp modSp add mod replId setBg">
        <pc:chgData name="Tracey O Connor" userId="S::tracey.oconnor_mtu.ie#ext#@ciradfr.onmicrosoft.com::adf73324-9747-45fa-a722-3959da94e3e6" providerId="AD" clId="Web-{984456B7-0353-AA02-66C9-EE1C3B8B6D10}" dt="2024-02-20T21:32:09.658" v="1634"/>
        <pc:sldMkLst>
          <pc:docMk/>
          <pc:sldMk cId="3711513776" sldId="540"/>
        </pc:sldMkLst>
      </pc:sldChg>
      <pc:sldChg chg="addSp delSp modSp add">
        <pc:chgData name="Tracey O Connor" userId="S::tracey.oconnor_mtu.ie#ext#@ciradfr.onmicrosoft.com::adf73324-9747-45fa-a722-3959da94e3e6" providerId="AD" clId="Web-{984456B7-0353-AA02-66C9-EE1C3B8B6D10}" dt="2024-02-20T21:31:17.594" v="1627"/>
        <pc:sldMkLst>
          <pc:docMk/>
          <pc:sldMk cId="3899221525" sldId="541"/>
        </pc:sldMkLst>
      </pc:sldChg>
      <pc:sldChg chg="delSp modSp add replId">
        <pc:chgData name="Tracey O Connor" userId="S::tracey.oconnor_mtu.ie#ext#@ciradfr.onmicrosoft.com::adf73324-9747-45fa-a722-3959da94e3e6" providerId="AD" clId="Web-{984456B7-0353-AA02-66C9-EE1C3B8B6D10}" dt="2024-02-20T21:32:18.080" v="1635"/>
        <pc:sldMkLst>
          <pc:docMk/>
          <pc:sldMk cId="2586592852" sldId="542"/>
        </pc:sldMkLst>
      </pc:sldChg>
      <pc:sldChg chg="delSp modSp add ord replId">
        <pc:chgData name="Tracey O Connor" userId="S::tracey.oconnor_mtu.ie#ext#@ciradfr.onmicrosoft.com::adf73324-9747-45fa-a722-3959da94e3e6" providerId="AD" clId="Web-{984456B7-0353-AA02-66C9-EE1C3B8B6D10}" dt="2024-02-20T21:32:02.892" v="1633"/>
        <pc:sldMkLst>
          <pc:docMk/>
          <pc:sldMk cId="1144278756" sldId="543"/>
        </pc:sldMkLst>
      </pc:sldChg>
      <pc:sldChg chg="addSp delSp modSp add replId">
        <pc:chgData name="Tracey O Connor" userId="S::tracey.oconnor_mtu.ie#ext#@ciradfr.onmicrosoft.com::adf73324-9747-45fa-a722-3959da94e3e6" providerId="AD" clId="Web-{984456B7-0353-AA02-66C9-EE1C3B8B6D10}" dt="2024-02-20T21:31:31.923" v="1629"/>
        <pc:sldMkLst>
          <pc:docMk/>
          <pc:sldMk cId="430686739" sldId="544"/>
        </pc:sldMkLst>
      </pc:sldChg>
    </pc:docChg>
  </pc:docChgLst>
  <pc:docChgLst>
    <pc:chgData name="Angeliki Konsta" userId="S::akonsta@draxis.gr::fee30d91-f68f-4353-b8eb-ff9f4b4d281d" providerId="AD" clId="Web-{D6F3D749-8883-9E37-6BB9-D141184A6D7B}"/>
    <pc:docChg chg="delSld sldOrd">
      <pc:chgData name="Angeliki Konsta" userId="S::akonsta@draxis.gr::fee30d91-f68f-4353-b8eb-ff9f4b4d281d" providerId="AD" clId="Web-{D6F3D749-8883-9E37-6BB9-D141184A6D7B}" dt="2025-01-28T15:15:13.121" v="2"/>
      <pc:docMkLst>
        <pc:docMk/>
      </pc:docMkLst>
      <pc:sldChg chg="del">
        <pc:chgData name="Angeliki Konsta" userId="S::akonsta@draxis.gr::fee30d91-f68f-4353-b8eb-ff9f4b4d281d" providerId="AD" clId="Web-{D6F3D749-8883-9E37-6BB9-D141184A6D7B}" dt="2025-01-28T15:15:01.777" v="0"/>
        <pc:sldMkLst>
          <pc:docMk/>
          <pc:sldMk cId="1395570124" sldId="508"/>
        </pc:sldMkLst>
      </pc:sldChg>
      <pc:sldChg chg="ord">
        <pc:chgData name="Angeliki Konsta" userId="S::akonsta@draxis.gr::fee30d91-f68f-4353-b8eb-ff9f4b4d281d" providerId="AD" clId="Web-{D6F3D749-8883-9E37-6BB9-D141184A6D7B}" dt="2025-01-28T15:15:13.121" v="2"/>
        <pc:sldMkLst>
          <pc:docMk/>
          <pc:sldMk cId="3263490829" sldId="531"/>
        </pc:sldMkLst>
      </pc:sldChg>
      <pc:sldChg chg="ord">
        <pc:chgData name="Angeliki Konsta" userId="S::akonsta@draxis.gr::fee30d91-f68f-4353-b8eb-ff9f4b4d281d" providerId="AD" clId="Web-{D6F3D749-8883-9E37-6BB9-D141184A6D7B}" dt="2025-01-28T15:15:13.121" v="1"/>
        <pc:sldMkLst>
          <pc:docMk/>
          <pc:sldMk cId="2348795176" sldId="532"/>
        </pc:sldMkLst>
      </pc:sldChg>
    </pc:docChg>
  </pc:docChgLst>
  <pc:docChgLst>
    <pc:chgData name="Knud Tybirk - Food &amp; Bio Cluster" userId="dbf88eb8-f08f-4919-8291-4214910a1dfc" providerId="ADAL" clId="{9E1DF719-2657-4CE0-B3B8-71B191120779}"/>
    <pc:docChg chg="undo custSel addSld delSld modSld sldOrd modMainMaster">
      <pc:chgData name="Knud Tybirk - Food &amp; Bio Cluster" userId="dbf88eb8-f08f-4919-8291-4214910a1dfc" providerId="ADAL" clId="{9E1DF719-2657-4CE0-B3B8-71B191120779}" dt="2024-02-21T10:01:38.434" v="215" actId="6549"/>
      <pc:docMkLst>
        <pc:docMk/>
      </pc:docMkLst>
      <pc:sldChg chg="del">
        <pc:chgData name="Knud Tybirk - Food &amp; Bio Cluster" userId="dbf88eb8-f08f-4919-8291-4214910a1dfc" providerId="ADAL" clId="{9E1DF719-2657-4CE0-B3B8-71B191120779}" dt="2024-02-21T09:37:47.212" v="5" actId="47"/>
        <pc:sldMkLst>
          <pc:docMk/>
          <pc:sldMk cId="1201228337" sldId="277"/>
        </pc:sldMkLst>
      </pc:sldChg>
      <pc:sldChg chg="delSp modSp mod">
        <pc:chgData name="Knud Tybirk - Food &amp; Bio Cluster" userId="dbf88eb8-f08f-4919-8291-4214910a1dfc" providerId="ADAL" clId="{9E1DF719-2657-4CE0-B3B8-71B191120779}" dt="2024-02-21T09:49:30" v="137" actId="478"/>
        <pc:sldMkLst>
          <pc:docMk/>
          <pc:sldMk cId="1624431020" sldId="282"/>
        </pc:sldMkLst>
      </pc:sldChg>
      <pc:sldChg chg="addSp delSp modSp mod modClrScheme chgLayout">
        <pc:chgData name="Knud Tybirk - Food &amp; Bio Cluster" userId="dbf88eb8-f08f-4919-8291-4214910a1dfc" providerId="ADAL" clId="{9E1DF719-2657-4CE0-B3B8-71B191120779}" dt="2024-02-21T10:01:16.380" v="210" actId="700"/>
        <pc:sldMkLst>
          <pc:docMk/>
          <pc:sldMk cId="3081160426" sldId="309"/>
        </pc:sldMkLst>
      </pc:sldChg>
      <pc:sldChg chg="del">
        <pc:chgData name="Knud Tybirk - Food &amp; Bio Cluster" userId="dbf88eb8-f08f-4919-8291-4214910a1dfc" providerId="ADAL" clId="{9E1DF719-2657-4CE0-B3B8-71B191120779}" dt="2024-02-21T09:36:56.362" v="1" actId="47"/>
        <pc:sldMkLst>
          <pc:docMk/>
          <pc:sldMk cId="3753411156" sldId="311"/>
        </pc:sldMkLst>
      </pc:sldChg>
      <pc:sldChg chg="delSp modSp mod">
        <pc:chgData name="Knud Tybirk - Food &amp; Bio Cluster" userId="dbf88eb8-f08f-4919-8291-4214910a1dfc" providerId="ADAL" clId="{9E1DF719-2657-4CE0-B3B8-71B191120779}" dt="2024-02-21T09:49:10.642" v="133" actId="478"/>
        <pc:sldMkLst>
          <pc:docMk/>
          <pc:sldMk cId="2855306279" sldId="312"/>
        </pc:sldMkLst>
      </pc:sldChg>
      <pc:sldChg chg="modSp mod">
        <pc:chgData name="Knud Tybirk - Food &amp; Bio Cluster" userId="dbf88eb8-f08f-4919-8291-4214910a1dfc" providerId="ADAL" clId="{9E1DF719-2657-4CE0-B3B8-71B191120779}" dt="2024-02-21T10:01:38.434" v="215" actId="6549"/>
        <pc:sldMkLst>
          <pc:docMk/>
          <pc:sldMk cId="1308765054" sldId="322"/>
        </pc:sldMkLst>
      </pc:sldChg>
      <pc:sldChg chg="modSp mod ord">
        <pc:chgData name="Knud Tybirk - Food &amp; Bio Cluster" userId="dbf88eb8-f08f-4919-8291-4214910a1dfc" providerId="ADAL" clId="{9E1DF719-2657-4CE0-B3B8-71B191120779}" dt="2024-02-21T09:52:27.222" v="175"/>
        <pc:sldMkLst>
          <pc:docMk/>
          <pc:sldMk cId="3179683400" sldId="323"/>
        </pc:sldMkLst>
      </pc:sldChg>
      <pc:sldChg chg="delSp add mod ord setBg">
        <pc:chgData name="Knud Tybirk - Food &amp; Bio Cluster" userId="dbf88eb8-f08f-4919-8291-4214910a1dfc" providerId="ADAL" clId="{9E1DF719-2657-4CE0-B3B8-71B191120779}" dt="2024-02-21T09:46:07.812" v="58" actId="478"/>
        <pc:sldMkLst>
          <pc:docMk/>
          <pc:sldMk cId="2828006902" sldId="325"/>
        </pc:sldMkLst>
      </pc:sldChg>
      <pc:sldChg chg="del">
        <pc:chgData name="Knud Tybirk - Food &amp; Bio Cluster" userId="dbf88eb8-f08f-4919-8291-4214910a1dfc" providerId="ADAL" clId="{9E1DF719-2657-4CE0-B3B8-71B191120779}" dt="2024-02-21T09:42:38.662" v="38" actId="47"/>
        <pc:sldMkLst>
          <pc:docMk/>
          <pc:sldMk cId="3909807662" sldId="326"/>
        </pc:sldMkLst>
      </pc:sldChg>
      <pc:sldChg chg="delSp modSp mod">
        <pc:chgData name="Knud Tybirk - Food &amp; Bio Cluster" userId="dbf88eb8-f08f-4919-8291-4214910a1dfc" providerId="ADAL" clId="{9E1DF719-2657-4CE0-B3B8-71B191120779}" dt="2024-02-21T09:43:16.706" v="44" actId="478"/>
        <pc:sldMkLst>
          <pc:docMk/>
          <pc:sldMk cId="2347690980" sldId="327"/>
        </pc:sldMkLst>
      </pc:sldChg>
      <pc:sldChg chg="del">
        <pc:chgData name="Knud Tybirk - Food &amp; Bio Cluster" userId="dbf88eb8-f08f-4919-8291-4214910a1dfc" providerId="ADAL" clId="{9E1DF719-2657-4CE0-B3B8-71B191120779}" dt="2024-02-21T09:42:19.295" v="34" actId="47"/>
        <pc:sldMkLst>
          <pc:docMk/>
          <pc:sldMk cId="3333598535" sldId="335"/>
        </pc:sldMkLst>
      </pc:sldChg>
      <pc:sldChg chg="del">
        <pc:chgData name="Knud Tybirk - Food &amp; Bio Cluster" userId="dbf88eb8-f08f-4919-8291-4214910a1dfc" providerId="ADAL" clId="{9E1DF719-2657-4CE0-B3B8-71B191120779}" dt="2024-02-21T09:42:21.062" v="35" actId="47"/>
        <pc:sldMkLst>
          <pc:docMk/>
          <pc:sldMk cId="1026623984" sldId="336"/>
        </pc:sldMkLst>
      </pc:sldChg>
      <pc:sldChg chg="del">
        <pc:chgData name="Knud Tybirk - Food &amp; Bio Cluster" userId="dbf88eb8-f08f-4919-8291-4214910a1dfc" providerId="ADAL" clId="{9E1DF719-2657-4CE0-B3B8-71B191120779}" dt="2024-02-21T09:38:05.800" v="7" actId="47"/>
        <pc:sldMkLst>
          <pc:docMk/>
          <pc:sldMk cId="1605842262" sldId="359"/>
        </pc:sldMkLst>
      </pc:sldChg>
      <pc:sldChg chg="del">
        <pc:chgData name="Knud Tybirk - Food &amp; Bio Cluster" userId="dbf88eb8-f08f-4919-8291-4214910a1dfc" providerId="ADAL" clId="{9E1DF719-2657-4CE0-B3B8-71B191120779}" dt="2024-02-21T09:38:25.337" v="9" actId="47"/>
        <pc:sldMkLst>
          <pc:docMk/>
          <pc:sldMk cId="499626441" sldId="360"/>
        </pc:sldMkLst>
      </pc:sldChg>
      <pc:sldChg chg="delSp modSp mod">
        <pc:chgData name="Knud Tybirk - Food &amp; Bio Cluster" userId="dbf88eb8-f08f-4919-8291-4214910a1dfc" providerId="ADAL" clId="{9E1DF719-2657-4CE0-B3B8-71B191120779}" dt="2024-02-21T09:51:56.759" v="172" actId="478"/>
        <pc:sldMkLst>
          <pc:docMk/>
          <pc:sldMk cId="1675296305" sldId="361"/>
        </pc:sldMkLst>
      </pc:sldChg>
      <pc:sldChg chg="modSp mod modClrScheme chgLayout">
        <pc:chgData name="Knud Tybirk - Food &amp; Bio Cluster" userId="dbf88eb8-f08f-4919-8291-4214910a1dfc" providerId="ADAL" clId="{9E1DF719-2657-4CE0-B3B8-71B191120779}" dt="2024-02-21T10:00:55.184" v="208" actId="1076"/>
        <pc:sldMkLst>
          <pc:docMk/>
          <pc:sldMk cId="2866230906" sldId="373"/>
        </pc:sldMkLst>
      </pc:sldChg>
      <pc:sldChg chg="delSp modSp mod modClrScheme chgLayout">
        <pc:chgData name="Knud Tybirk - Food &amp; Bio Cluster" userId="dbf88eb8-f08f-4919-8291-4214910a1dfc" providerId="ADAL" clId="{9E1DF719-2657-4CE0-B3B8-71B191120779}" dt="2024-02-21T09:55:21.345" v="187" actId="478"/>
        <pc:sldMkLst>
          <pc:docMk/>
          <pc:sldMk cId="3758751554" sldId="381"/>
        </pc:sldMkLst>
      </pc:sldChg>
      <pc:sldChg chg="del">
        <pc:chgData name="Knud Tybirk - Food &amp; Bio Cluster" userId="dbf88eb8-f08f-4919-8291-4214910a1dfc" providerId="ADAL" clId="{9E1DF719-2657-4CE0-B3B8-71B191120779}" dt="2024-02-21T09:37:13.549" v="3" actId="47"/>
        <pc:sldMkLst>
          <pc:docMk/>
          <pc:sldMk cId="1719903724" sldId="392"/>
        </pc:sldMkLst>
      </pc:sldChg>
      <pc:sldChg chg="modSp mod modClrScheme chgLayout">
        <pc:chgData name="Knud Tybirk - Food &amp; Bio Cluster" userId="dbf88eb8-f08f-4919-8291-4214910a1dfc" providerId="ADAL" clId="{9E1DF719-2657-4CE0-B3B8-71B191120779}" dt="2024-02-21T10:00:39.952" v="206" actId="700"/>
        <pc:sldMkLst>
          <pc:docMk/>
          <pc:sldMk cId="1982545576" sldId="504"/>
        </pc:sldMkLst>
      </pc:sldChg>
      <pc:sldChg chg="del">
        <pc:chgData name="Knud Tybirk - Food &amp; Bio Cluster" userId="dbf88eb8-f08f-4919-8291-4214910a1dfc" providerId="ADAL" clId="{9E1DF719-2657-4CE0-B3B8-71B191120779}" dt="2024-02-21T09:39:15.846" v="19" actId="47"/>
        <pc:sldMkLst>
          <pc:docMk/>
          <pc:sldMk cId="2698650027" sldId="509"/>
        </pc:sldMkLst>
      </pc:sldChg>
      <pc:sldChg chg="addSp delSp modSp mod">
        <pc:chgData name="Knud Tybirk - Food &amp; Bio Cluster" userId="dbf88eb8-f08f-4919-8291-4214910a1dfc" providerId="ADAL" clId="{9E1DF719-2657-4CE0-B3B8-71B191120779}" dt="2024-02-21T09:51:28.664" v="169" actId="478"/>
        <pc:sldMkLst>
          <pc:docMk/>
          <pc:sldMk cId="3419645140" sldId="510"/>
        </pc:sldMkLst>
      </pc:sldChg>
      <pc:sldChg chg="del">
        <pc:chgData name="Knud Tybirk - Food &amp; Bio Cluster" userId="dbf88eb8-f08f-4919-8291-4214910a1dfc" providerId="ADAL" clId="{9E1DF719-2657-4CE0-B3B8-71B191120779}" dt="2024-02-21T09:42:13.499" v="33" actId="47"/>
        <pc:sldMkLst>
          <pc:docMk/>
          <pc:sldMk cId="3753770992" sldId="512"/>
        </pc:sldMkLst>
      </pc:sldChg>
      <pc:sldChg chg="del">
        <pc:chgData name="Knud Tybirk - Food &amp; Bio Cluster" userId="dbf88eb8-f08f-4919-8291-4214910a1dfc" providerId="ADAL" clId="{9E1DF719-2657-4CE0-B3B8-71B191120779}" dt="2024-02-21T09:45:33.419" v="56" actId="47"/>
        <pc:sldMkLst>
          <pc:docMk/>
          <pc:sldMk cId="3368882390" sldId="514"/>
        </pc:sldMkLst>
      </pc:sldChg>
      <pc:sldChg chg="modSp del mod">
        <pc:chgData name="Knud Tybirk - Food &amp; Bio Cluster" userId="dbf88eb8-f08f-4919-8291-4214910a1dfc" providerId="ADAL" clId="{9E1DF719-2657-4CE0-B3B8-71B191120779}" dt="2024-02-21T09:46:47.196" v="60" actId="47"/>
        <pc:sldMkLst>
          <pc:docMk/>
          <pc:sldMk cId="4212905548" sldId="516"/>
        </pc:sldMkLst>
      </pc:sldChg>
      <pc:sldChg chg="modSp mod">
        <pc:chgData name="Knud Tybirk - Food &amp; Bio Cluster" userId="dbf88eb8-f08f-4919-8291-4214910a1dfc" providerId="ADAL" clId="{9E1DF719-2657-4CE0-B3B8-71B191120779}" dt="2024-02-21T09:47:16.933" v="116" actId="20577"/>
        <pc:sldMkLst>
          <pc:docMk/>
          <pc:sldMk cId="3379914305" sldId="517"/>
        </pc:sldMkLst>
      </pc:sldChg>
      <pc:sldChg chg="modSp mod">
        <pc:chgData name="Knud Tybirk - Food &amp; Bio Cluster" userId="dbf88eb8-f08f-4919-8291-4214910a1dfc" providerId="ADAL" clId="{9E1DF719-2657-4CE0-B3B8-71B191120779}" dt="2024-02-21T09:55:56.845" v="190" actId="1076"/>
        <pc:sldMkLst>
          <pc:docMk/>
          <pc:sldMk cId="434135344" sldId="519"/>
        </pc:sldMkLst>
      </pc:sldChg>
      <pc:sldChg chg="del">
        <pc:chgData name="Knud Tybirk - Food &amp; Bio Cluster" userId="dbf88eb8-f08f-4919-8291-4214910a1dfc" providerId="ADAL" clId="{9E1DF719-2657-4CE0-B3B8-71B191120779}" dt="2024-02-21T09:42:36.345" v="37" actId="47"/>
        <pc:sldMkLst>
          <pc:docMk/>
          <pc:sldMk cId="3733264017" sldId="520"/>
        </pc:sldMkLst>
      </pc:sldChg>
      <pc:sldChg chg="del">
        <pc:chgData name="Knud Tybirk - Food &amp; Bio Cluster" userId="dbf88eb8-f08f-4919-8291-4214910a1dfc" providerId="ADAL" clId="{9E1DF719-2657-4CE0-B3B8-71B191120779}" dt="2024-02-21T09:42:22.900" v="36" actId="47"/>
        <pc:sldMkLst>
          <pc:docMk/>
          <pc:sldMk cId="1894836128" sldId="521"/>
        </pc:sldMkLst>
      </pc:sldChg>
      <pc:sldChg chg="delSp modSp mod">
        <pc:chgData name="Knud Tybirk - Food &amp; Bio Cluster" userId="dbf88eb8-f08f-4919-8291-4214910a1dfc" providerId="ADAL" clId="{9E1DF719-2657-4CE0-B3B8-71B191120779}" dt="2024-02-21T09:49:17.114" v="135" actId="478"/>
        <pc:sldMkLst>
          <pc:docMk/>
          <pc:sldMk cId="1088292400" sldId="522"/>
        </pc:sldMkLst>
      </pc:sldChg>
      <pc:sldChg chg="delSp modSp mod">
        <pc:chgData name="Knud Tybirk - Food &amp; Bio Cluster" userId="dbf88eb8-f08f-4919-8291-4214910a1dfc" providerId="ADAL" clId="{9E1DF719-2657-4CE0-B3B8-71B191120779}" dt="2024-02-21T09:49:59.521" v="145" actId="478"/>
        <pc:sldMkLst>
          <pc:docMk/>
          <pc:sldMk cId="2065405392" sldId="523"/>
        </pc:sldMkLst>
      </pc:sldChg>
      <pc:sldChg chg="del">
        <pc:chgData name="Knud Tybirk - Food &amp; Bio Cluster" userId="dbf88eb8-f08f-4919-8291-4214910a1dfc" providerId="ADAL" clId="{9E1DF719-2657-4CE0-B3B8-71B191120779}" dt="2024-02-21T09:43:29.058" v="45" actId="47"/>
        <pc:sldMkLst>
          <pc:docMk/>
          <pc:sldMk cId="2326139525" sldId="528"/>
        </pc:sldMkLst>
      </pc:sldChg>
      <pc:sldChg chg="modSp del mod">
        <pc:chgData name="Knud Tybirk - Food &amp; Bio Cluster" userId="dbf88eb8-f08f-4919-8291-4214910a1dfc" providerId="ADAL" clId="{9E1DF719-2657-4CE0-B3B8-71B191120779}" dt="2024-02-21T09:45:09.022" v="54" actId="47"/>
        <pc:sldMkLst>
          <pc:docMk/>
          <pc:sldMk cId="2926053677" sldId="529"/>
        </pc:sldMkLst>
      </pc:sldChg>
      <pc:sldChg chg="modSp del mod">
        <pc:chgData name="Knud Tybirk - Food &amp; Bio Cluster" userId="dbf88eb8-f08f-4919-8291-4214910a1dfc" providerId="ADAL" clId="{9E1DF719-2657-4CE0-B3B8-71B191120779}" dt="2024-02-21T09:45:09.022" v="54" actId="47"/>
        <pc:sldMkLst>
          <pc:docMk/>
          <pc:sldMk cId="1718232128" sldId="530"/>
        </pc:sldMkLst>
      </pc:sldChg>
      <pc:sldChg chg="del">
        <pc:chgData name="Knud Tybirk - Food &amp; Bio Cluster" userId="dbf88eb8-f08f-4919-8291-4214910a1dfc" providerId="ADAL" clId="{9E1DF719-2657-4CE0-B3B8-71B191120779}" dt="2024-02-21T09:45:09.022" v="54" actId="47"/>
        <pc:sldMkLst>
          <pc:docMk/>
          <pc:sldMk cId="3726862133" sldId="531"/>
        </pc:sldMkLst>
      </pc:sldChg>
      <pc:sldChg chg="del">
        <pc:chgData name="Knud Tybirk - Food &amp; Bio Cluster" userId="dbf88eb8-f08f-4919-8291-4214910a1dfc" providerId="ADAL" clId="{9E1DF719-2657-4CE0-B3B8-71B191120779}" dt="2024-02-21T09:45:09.022" v="54" actId="47"/>
        <pc:sldMkLst>
          <pc:docMk/>
          <pc:sldMk cId="3832880582" sldId="532"/>
        </pc:sldMkLst>
      </pc:sldChg>
      <pc:sldChg chg="del">
        <pc:chgData name="Knud Tybirk - Food &amp; Bio Cluster" userId="dbf88eb8-f08f-4919-8291-4214910a1dfc" providerId="ADAL" clId="{9E1DF719-2657-4CE0-B3B8-71B191120779}" dt="2024-02-21T09:40:50.779" v="27" actId="47"/>
        <pc:sldMkLst>
          <pc:docMk/>
          <pc:sldMk cId="3621165987" sldId="533"/>
        </pc:sldMkLst>
      </pc:sldChg>
      <pc:sldChg chg="del">
        <pc:chgData name="Knud Tybirk - Food &amp; Bio Cluster" userId="dbf88eb8-f08f-4919-8291-4214910a1dfc" providerId="ADAL" clId="{9E1DF719-2657-4CE0-B3B8-71B191120779}" dt="2024-02-21T09:40:03.583" v="22" actId="47"/>
        <pc:sldMkLst>
          <pc:docMk/>
          <pc:sldMk cId="2809088380" sldId="535"/>
        </pc:sldMkLst>
      </pc:sldChg>
      <pc:sldChg chg="del">
        <pc:chgData name="Knud Tybirk - Food &amp; Bio Cluster" userId="dbf88eb8-f08f-4919-8291-4214910a1dfc" providerId="ADAL" clId="{9E1DF719-2657-4CE0-B3B8-71B191120779}" dt="2024-02-21T09:41:37.796" v="31" actId="47"/>
        <pc:sldMkLst>
          <pc:docMk/>
          <pc:sldMk cId="351913727" sldId="538"/>
        </pc:sldMkLst>
      </pc:sldChg>
      <pc:sldChg chg="del">
        <pc:chgData name="Knud Tybirk - Food &amp; Bio Cluster" userId="dbf88eb8-f08f-4919-8291-4214910a1dfc" providerId="ADAL" clId="{9E1DF719-2657-4CE0-B3B8-71B191120779}" dt="2024-02-21T09:41:31.463" v="30" actId="47"/>
        <pc:sldMkLst>
          <pc:docMk/>
          <pc:sldMk cId="477119106" sldId="539"/>
        </pc:sldMkLst>
      </pc:sldChg>
      <pc:sldChg chg="del">
        <pc:chgData name="Knud Tybirk - Food &amp; Bio Cluster" userId="dbf88eb8-f08f-4919-8291-4214910a1dfc" providerId="ADAL" clId="{9E1DF719-2657-4CE0-B3B8-71B191120779}" dt="2024-02-21T09:41:31.463" v="30" actId="47"/>
        <pc:sldMkLst>
          <pc:docMk/>
          <pc:sldMk cId="3711513776" sldId="540"/>
        </pc:sldMkLst>
      </pc:sldChg>
      <pc:sldChg chg="del">
        <pc:chgData name="Knud Tybirk - Food &amp; Bio Cluster" userId="dbf88eb8-f08f-4919-8291-4214910a1dfc" providerId="ADAL" clId="{9E1DF719-2657-4CE0-B3B8-71B191120779}" dt="2024-02-21T09:40:43.963" v="26" actId="47"/>
        <pc:sldMkLst>
          <pc:docMk/>
          <pc:sldMk cId="3899221525" sldId="541"/>
        </pc:sldMkLst>
      </pc:sldChg>
      <pc:sldChg chg="del">
        <pc:chgData name="Knud Tybirk - Food &amp; Bio Cluster" userId="dbf88eb8-f08f-4919-8291-4214910a1dfc" providerId="ADAL" clId="{9E1DF719-2657-4CE0-B3B8-71B191120779}" dt="2024-02-21T09:41:31.463" v="30" actId="47"/>
        <pc:sldMkLst>
          <pc:docMk/>
          <pc:sldMk cId="2586592852" sldId="542"/>
        </pc:sldMkLst>
      </pc:sldChg>
      <pc:sldChg chg="del">
        <pc:chgData name="Knud Tybirk - Food &amp; Bio Cluster" userId="dbf88eb8-f08f-4919-8291-4214910a1dfc" providerId="ADAL" clId="{9E1DF719-2657-4CE0-B3B8-71B191120779}" dt="2024-02-21T09:41:31.463" v="30" actId="47"/>
        <pc:sldMkLst>
          <pc:docMk/>
          <pc:sldMk cId="1144278756" sldId="543"/>
        </pc:sldMkLst>
      </pc:sldChg>
      <pc:sldChg chg="del">
        <pc:chgData name="Knud Tybirk - Food &amp; Bio Cluster" userId="dbf88eb8-f08f-4919-8291-4214910a1dfc" providerId="ADAL" clId="{9E1DF719-2657-4CE0-B3B8-71B191120779}" dt="2024-02-21T09:40:54.205" v="28" actId="47"/>
        <pc:sldMkLst>
          <pc:docMk/>
          <pc:sldMk cId="430686739" sldId="544"/>
        </pc:sldMkLst>
      </pc:sldChg>
      <pc:sldChg chg="modSp add mod">
        <pc:chgData name="Knud Tybirk - Food &amp; Bio Cluster" userId="dbf88eb8-f08f-4919-8291-4214910a1dfc" providerId="ADAL" clId="{9E1DF719-2657-4CE0-B3B8-71B191120779}" dt="2024-02-21T09:38:37.787" v="13" actId="27636"/>
        <pc:sldMkLst>
          <pc:docMk/>
          <pc:sldMk cId="1472291648" sldId="545"/>
        </pc:sldMkLst>
      </pc:sldChg>
      <pc:sldChg chg="add">
        <pc:chgData name="Knud Tybirk - Food &amp; Bio Cluster" userId="dbf88eb8-f08f-4919-8291-4214910a1dfc" providerId="ADAL" clId="{9E1DF719-2657-4CE0-B3B8-71B191120779}" dt="2024-02-21T09:37:11.315" v="2"/>
        <pc:sldMkLst>
          <pc:docMk/>
          <pc:sldMk cId="2986700249" sldId="546"/>
        </pc:sldMkLst>
      </pc:sldChg>
      <pc:sldChg chg="add">
        <pc:chgData name="Knud Tybirk - Food &amp; Bio Cluster" userId="dbf88eb8-f08f-4919-8291-4214910a1dfc" providerId="ADAL" clId="{9E1DF719-2657-4CE0-B3B8-71B191120779}" dt="2024-02-21T09:37:45.505" v="4"/>
        <pc:sldMkLst>
          <pc:docMk/>
          <pc:sldMk cId="4164617609" sldId="547"/>
        </pc:sldMkLst>
      </pc:sldChg>
      <pc:sldChg chg="delSp modSp add mod">
        <pc:chgData name="Knud Tybirk - Food &amp; Bio Cluster" userId="dbf88eb8-f08f-4919-8291-4214910a1dfc" providerId="ADAL" clId="{9E1DF719-2657-4CE0-B3B8-71B191120779}" dt="2024-02-21T09:50:46.134" v="160" actId="478"/>
        <pc:sldMkLst>
          <pc:docMk/>
          <pc:sldMk cId="2170602247" sldId="548"/>
        </pc:sldMkLst>
      </pc:sldChg>
      <pc:sldChg chg="add del">
        <pc:chgData name="Knud Tybirk - Food &amp; Bio Cluster" userId="dbf88eb8-f08f-4919-8291-4214910a1dfc" providerId="ADAL" clId="{9E1DF719-2657-4CE0-B3B8-71B191120779}" dt="2024-02-21T09:39:54.203" v="20" actId="2696"/>
        <pc:sldMkLst>
          <pc:docMk/>
          <pc:sldMk cId="2351526799" sldId="548"/>
        </pc:sldMkLst>
      </pc:sldChg>
      <pc:sldChg chg="add del">
        <pc:chgData name="Knud Tybirk - Food &amp; Bio Cluster" userId="dbf88eb8-f08f-4919-8291-4214910a1dfc" providerId="ADAL" clId="{9E1DF719-2657-4CE0-B3B8-71B191120779}" dt="2024-02-21T09:39:54.203" v="20" actId="2696"/>
        <pc:sldMkLst>
          <pc:docMk/>
          <pc:sldMk cId="3323971859" sldId="549"/>
        </pc:sldMkLst>
      </pc:sldChg>
      <pc:sldChg chg="add">
        <pc:chgData name="Knud Tybirk - Food &amp; Bio Cluster" userId="dbf88eb8-f08f-4919-8291-4214910a1dfc" providerId="ADAL" clId="{9E1DF719-2657-4CE0-B3B8-71B191120779}" dt="2024-02-21T09:40:00.779" v="21"/>
        <pc:sldMkLst>
          <pc:docMk/>
          <pc:sldMk cId="3537434196" sldId="549"/>
        </pc:sldMkLst>
      </pc:sldChg>
      <pc:sldChg chg="add">
        <pc:chgData name="Knud Tybirk - Food &amp; Bio Cluster" userId="dbf88eb8-f08f-4919-8291-4214910a1dfc" providerId="ADAL" clId="{9E1DF719-2657-4CE0-B3B8-71B191120779}" dt="2024-02-21T09:40:28.752" v="23"/>
        <pc:sldMkLst>
          <pc:docMk/>
          <pc:sldMk cId="2685199420" sldId="550"/>
        </pc:sldMkLst>
      </pc:sldChg>
      <pc:sldChg chg="add">
        <pc:chgData name="Knud Tybirk - Food &amp; Bio Cluster" userId="dbf88eb8-f08f-4919-8291-4214910a1dfc" providerId="ADAL" clId="{9E1DF719-2657-4CE0-B3B8-71B191120779}" dt="2024-02-21T09:40:28.752" v="23"/>
        <pc:sldMkLst>
          <pc:docMk/>
          <pc:sldMk cId="2367704463" sldId="551"/>
        </pc:sldMkLst>
      </pc:sldChg>
      <pc:sldChg chg="modSp add mod">
        <pc:chgData name="Knud Tybirk - Food &amp; Bio Cluster" userId="dbf88eb8-f08f-4919-8291-4214910a1dfc" providerId="ADAL" clId="{9E1DF719-2657-4CE0-B3B8-71B191120779}" dt="2024-02-21T09:50:25.562" v="146" actId="1076"/>
        <pc:sldMkLst>
          <pc:docMk/>
          <pc:sldMk cId="906959962" sldId="552"/>
        </pc:sldMkLst>
      </pc:sldChg>
      <pc:sldChg chg="add">
        <pc:chgData name="Knud Tybirk - Food &amp; Bio Cluster" userId="dbf88eb8-f08f-4919-8291-4214910a1dfc" providerId="ADAL" clId="{9E1DF719-2657-4CE0-B3B8-71B191120779}" dt="2024-02-21T09:41:24.701" v="29"/>
        <pc:sldMkLst>
          <pc:docMk/>
          <pc:sldMk cId="402339575" sldId="553"/>
        </pc:sldMkLst>
      </pc:sldChg>
      <pc:sldChg chg="add">
        <pc:chgData name="Knud Tybirk - Food &amp; Bio Cluster" userId="dbf88eb8-f08f-4919-8291-4214910a1dfc" providerId="ADAL" clId="{9E1DF719-2657-4CE0-B3B8-71B191120779}" dt="2024-02-21T09:41:24.701" v="29"/>
        <pc:sldMkLst>
          <pc:docMk/>
          <pc:sldMk cId="642332845" sldId="554"/>
        </pc:sldMkLst>
      </pc:sldChg>
      <pc:sldChg chg="add">
        <pc:chgData name="Knud Tybirk - Food &amp; Bio Cluster" userId="dbf88eb8-f08f-4919-8291-4214910a1dfc" providerId="ADAL" clId="{9E1DF719-2657-4CE0-B3B8-71B191120779}" dt="2024-02-21T09:41:24.701" v="29"/>
        <pc:sldMkLst>
          <pc:docMk/>
          <pc:sldMk cId="294912845" sldId="555"/>
        </pc:sldMkLst>
      </pc:sldChg>
      <pc:sldChg chg="add">
        <pc:chgData name="Knud Tybirk - Food &amp; Bio Cluster" userId="dbf88eb8-f08f-4919-8291-4214910a1dfc" providerId="ADAL" clId="{9E1DF719-2657-4CE0-B3B8-71B191120779}" dt="2024-02-21T09:41:24.701" v="29"/>
        <pc:sldMkLst>
          <pc:docMk/>
          <pc:sldMk cId="2177196969" sldId="556"/>
        </pc:sldMkLst>
      </pc:sldChg>
      <pc:sldChg chg="add">
        <pc:chgData name="Knud Tybirk - Food &amp; Bio Cluster" userId="dbf88eb8-f08f-4919-8291-4214910a1dfc" providerId="ADAL" clId="{9E1DF719-2657-4CE0-B3B8-71B191120779}" dt="2024-02-21T09:41:24.701" v="29"/>
        <pc:sldMkLst>
          <pc:docMk/>
          <pc:sldMk cId="1768714639" sldId="557"/>
        </pc:sldMkLst>
      </pc:sldChg>
      <pc:sldChg chg="add">
        <pc:chgData name="Knud Tybirk - Food &amp; Bio Cluster" userId="dbf88eb8-f08f-4919-8291-4214910a1dfc" providerId="ADAL" clId="{9E1DF719-2657-4CE0-B3B8-71B191120779}" dt="2024-02-21T09:42:10.600" v="32"/>
        <pc:sldMkLst>
          <pc:docMk/>
          <pc:sldMk cId="2637250238" sldId="558"/>
        </pc:sldMkLst>
      </pc:sldChg>
      <pc:sldChg chg="add">
        <pc:chgData name="Knud Tybirk - Food &amp; Bio Cluster" userId="dbf88eb8-f08f-4919-8291-4214910a1dfc" providerId="ADAL" clId="{9E1DF719-2657-4CE0-B3B8-71B191120779}" dt="2024-02-21T09:42:10.600" v="32"/>
        <pc:sldMkLst>
          <pc:docMk/>
          <pc:sldMk cId="2595899606" sldId="559"/>
        </pc:sldMkLst>
      </pc:sldChg>
      <pc:sldChg chg="add">
        <pc:chgData name="Knud Tybirk - Food &amp; Bio Cluster" userId="dbf88eb8-f08f-4919-8291-4214910a1dfc" providerId="ADAL" clId="{9E1DF719-2657-4CE0-B3B8-71B191120779}" dt="2024-02-21T09:42:10.600" v="32"/>
        <pc:sldMkLst>
          <pc:docMk/>
          <pc:sldMk cId="1880157599" sldId="560"/>
        </pc:sldMkLst>
      </pc:sldChg>
      <pc:sldChg chg="add">
        <pc:chgData name="Knud Tybirk - Food &amp; Bio Cluster" userId="dbf88eb8-f08f-4919-8291-4214910a1dfc" providerId="ADAL" clId="{9E1DF719-2657-4CE0-B3B8-71B191120779}" dt="2024-02-21T09:42:10.600" v="32"/>
        <pc:sldMkLst>
          <pc:docMk/>
          <pc:sldMk cId="1505786552" sldId="561"/>
        </pc:sldMkLst>
      </pc:sldChg>
      <pc:sldChg chg="add">
        <pc:chgData name="Knud Tybirk - Food &amp; Bio Cluster" userId="dbf88eb8-f08f-4919-8291-4214910a1dfc" providerId="ADAL" clId="{9E1DF719-2657-4CE0-B3B8-71B191120779}" dt="2024-02-21T09:42:10.600" v="32"/>
        <pc:sldMkLst>
          <pc:docMk/>
          <pc:sldMk cId="606621637" sldId="562"/>
        </pc:sldMkLst>
      </pc:sldChg>
      <pc:sldChg chg="add">
        <pc:chgData name="Knud Tybirk - Food &amp; Bio Cluster" userId="dbf88eb8-f08f-4919-8291-4214910a1dfc" providerId="ADAL" clId="{9E1DF719-2657-4CE0-B3B8-71B191120779}" dt="2024-02-21T09:42:10.600" v="32"/>
        <pc:sldMkLst>
          <pc:docMk/>
          <pc:sldMk cId="3896835000" sldId="563"/>
        </pc:sldMkLst>
      </pc:sldChg>
      <pc:sldChg chg="add">
        <pc:chgData name="Knud Tybirk - Food &amp; Bio Cluster" userId="dbf88eb8-f08f-4919-8291-4214910a1dfc" providerId="ADAL" clId="{9E1DF719-2657-4CE0-B3B8-71B191120779}" dt="2024-02-21T09:45:31.521" v="55"/>
        <pc:sldMkLst>
          <pc:docMk/>
          <pc:sldMk cId="17761353" sldId="564"/>
        </pc:sldMkLst>
      </pc:sldChg>
      <pc:sldMasterChg chg="modSp mod modSldLayout">
        <pc:chgData name="Knud Tybirk - Food &amp; Bio Cluster" userId="dbf88eb8-f08f-4919-8291-4214910a1dfc" providerId="ADAL" clId="{9E1DF719-2657-4CE0-B3B8-71B191120779}" dt="2024-02-21T09:59:49.672" v="203" actId="14100"/>
        <pc:sldMasterMkLst>
          <pc:docMk/>
          <pc:sldMasterMk cId="3214643012" sldId="2147483648"/>
        </pc:sldMasterMkLst>
        <pc:sldLayoutChg chg="modSp mod">
          <pc:chgData name="Knud Tybirk - Food &amp; Bio Cluster" userId="dbf88eb8-f08f-4919-8291-4214910a1dfc" providerId="ADAL" clId="{9E1DF719-2657-4CE0-B3B8-71B191120779}" dt="2024-02-21T09:58:46.418" v="201" actId="207"/>
          <pc:sldLayoutMkLst>
            <pc:docMk/>
            <pc:sldMasterMk cId="3214643012" sldId="2147483648"/>
            <pc:sldLayoutMk cId="956424642" sldId="2147483649"/>
          </pc:sldLayoutMkLst>
        </pc:sldLayoutChg>
        <pc:sldLayoutChg chg="modSp mod">
          <pc:chgData name="Knud Tybirk - Food &amp; Bio Cluster" userId="dbf88eb8-f08f-4919-8291-4214910a1dfc" providerId="ADAL" clId="{9E1DF719-2657-4CE0-B3B8-71B191120779}" dt="2024-02-21T09:56:43.400" v="191" actId="14100"/>
          <pc:sldLayoutMkLst>
            <pc:docMk/>
            <pc:sldMasterMk cId="3214643012" sldId="2147483648"/>
            <pc:sldLayoutMk cId="2506569098" sldId="2147483650"/>
          </pc:sldLayoutMkLst>
        </pc:sldLayoutChg>
        <pc:sldLayoutChg chg="modSp mod">
          <pc:chgData name="Knud Tybirk - Food &amp; Bio Cluster" userId="dbf88eb8-f08f-4919-8291-4214910a1dfc" providerId="ADAL" clId="{9E1DF719-2657-4CE0-B3B8-71B191120779}" dt="2024-02-21T09:59:36.217" v="202" actId="404"/>
          <pc:sldLayoutMkLst>
            <pc:docMk/>
            <pc:sldMasterMk cId="3214643012" sldId="2147483648"/>
            <pc:sldLayoutMk cId="3569361077" sldId="2147483654"/>
          </pc:sldLayoutMkLst>
        </pc:sldLayoutChg>
      </pc:sldMasterChg>
    </pc:docChg>
  </pc:docChgLst>
  <pc:docChgLst>
    <pc:chgData name="Giorgos Lanaras" userId="S::glanaras_draxis.gr#ext#@ciradfr.onmicrosoft.com::18838da0-605b-4fed-abe1-c2b93ca9878c" providerId="AD" clId="Web-{EF9B1217-7BB9-7398-15B8-26C7D89D7031}"/>
    <pc:docChg chg="modSld">
      <pc:chgData name="Giorgos Lanaras" userId="S::glanaras_draxis.gr#ext#@ciradfr.onmicrosoft.com::18838da0-605b-4fed-abe1-c2b93ca9878c" providerId="AD" clId="Web-{EF9B1217-7BB9-7398-15B8-26C7D89D7031}" dt="2024-02-19T11:51:16.082" v="2" actId="1076"/>
      <pc:docMkLst>
        <pc:docMk/>
      </pc:docMkLst>
      <pc:sldChg chg="addSp delSp modSp">
        <pc:chgData name="Giorgos Lanaras" userId="S::glanaras_draxis.gr#ext#@ciradfr.onmicrosoft.com::18838da0-605b-4fed-abe1-c2b93ca9878c" providerId="AD" clId="Web-{EF9B1217-7BB9-7398-15B8-26C7D89D7031}" dt="2024-02-19T11:51:16.082" v="2" actId="1076"/>
        <pc:sldMkLst>
          <pc:docMk/>
          <pc:sldMk cId="4264822468" sldId="5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draxisgr.sharepoint.com/sites/Draxis/PROJECTS/210001_H2020_BIO4AFRICA/08_WPs/05_WP5%20_LCA%20&amp;%20Replication%20of%20Sustainable%20Business%20Models/02_LCC/Senegal/B4A%20LCC%20Senegal%20draf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kaprinis\Desktop\Desktop\Projects\Bio4Africa\Uganda\Uganda%20LCC%20correcte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draxisgr.sharepoint.com/sites/Draxis/PROJECTS/210001_H2020_BIO4AFRICA/08_WPs/05_WP5%20_LCA%20&amp;%20Replication%20of%20Sustainable%20Business%20Models/03_S-LCA/Uganda/SLCIA/SLCA_LCIA_Biorefinery_Ugand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raxisgr.sharepoint.com/sites/Draxis/PROJECTS/210001_H2020_BIO4AFRICA/08_WPs/05_WP5%20_LCA%20&amp;%20Replication%20of%20Sustainable%20Business%20Models/03_S-LCA/Uganda/SLCIA/SHDB%202019_OpenLCA_Crops_UG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glanaras\Desktop\&#963;&#949;&#957;&#949;&#947;&#945;&#955;&#951;%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58047208336959E-2"/>
          <c:y val="7.8893436258113125E-2"/>
          <c:w val="0.89317754108788372"/>
          <c:h val="0.86564622872997399"/>
        </c:manualLayout>
      </c:layout>
      <c:barChart>
        <c:barDir val="col"/>
        <c:grouping val="percentStacked"/>
        <c:varyColors val="0"/>
        <c:ser>
          <c:idx val="0"/>
          <c:order val="0"/>
          <c:tx>
            <c:strRef>
              <c:f>'[σενεγαλη results.xlsx]Sheet2'!$B$4</c:f>
              <c:strCache>
                <c:ptCount val="1"/>
                <c:pt idx="0">
                  <c:v>Eutrophication: marine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results.xlsx]Sheet2'!$D$4</c:f>
              <c:numCache>
                <c:formatCode>0.00%</c:formatCode>
                <c:ptCount val="1"/>
                <c:pt idx="0">
                  <c:v>0.15989447769251425</c:v>
                </c:pt>
              </c:numCache>
            </c:numRef>
          </c:val>
          <c:extLst>
            <c:ext xmlns:c16="http://schemas.microsoft.com/office/drawing/2014/chart" uri="{C3380CC4-5D6E-409C-BE32-E72D297353CC}">
              <c16:uniqueId val="{00000000-C0E6-462C-9DD2-E85B5F8CD1BE}"/>
            </c:ext>
          </c:extLst>
        </c:ser>
        <c:ser>
          <c:idx val="1"/>
          <c:order val="1"/>
          <c:tx>
            <c:strRef>
              <c:f>'[σενεγαλη results.xlsx]Sheet2'!$B$5</c:f>
              <c:strCache>
                <c:ptCount val="1"/>
                <c:pt idx="0">
                  <c:v>Acidification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results.xlsx]Sheet2'!$D$5</c:f>
              <c:numCache>
                <c:formatCode>0.00%</c:formatCode>
                <c:ptCount val="1"/>
                <c:pt idx="0">
                  <c:v>0.14252066215103326</c:v>
                </c:pt>
              </c:numCache>
            </c:numRef>
          </c:val>
          <c:extLst>
            <c:ext xmlns:c16="http://schemas.microsoft.com/office/drawing/2014/chart" uri="{C3380CC4-5D6E-409C-BE32-E72D297353CC}">
              <c16:uniqueId val="{00000001-C0E6-462C-9DD2-E85B5F8CD1BE}"/>
            </c:ext>
          </c:extLst>
        </c:ser>
        <c:ser>
          <c:idx val="2"/>
          <c:order val="2"/>
          <c:tx>
            <c:strRef>
              <c:f>'[σενεγαλη results.xlsx]Sheet2'!$B$6</c:f>
              <c:strCache>
                <c:ptCount val="1"/>
                <c:pt idx="0">
                  <c:v>Particulate matter formation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results.xlsx]Sheet2'!$D$6</c:f>
              <c:numCache>
                <c:formatCode>0.00%</c:formatCode>
                <c:ptCount val="1"/>
                <c:pt idx="0">
                  <c:v>0.1313765015845853</c:v>
                </c:pt>
              </c:numCache>
            </c:numRef>
          </c:val>
          <c:extLst>
            <c:ext xmlns:c16="http://schemas.microsoft.com/office/drawing/2014/chart" uri="{C3380CC4-5D6E-409C-BE32-E72D297353CC}">
              <c16:uniqueId val="{00000002-C0E6-462C-9DD2-E85B5F8CD1BE}"/>
            </c:ext>
          </c:extLst>
        </c:ser>
        <c:ser>
          <c:idx val="3"/>
          <c:order val="3"/>
          <c:tx>
            <c:strRef>
              <c:f>'[σενεγαλη results.xlsx]Sheet2'!$B$7</c:f>
              <c:strCache>
                <c:ptCount val="1"/>
                <c:pt idx="0">
                  <c:v>Climate change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results.xlsx]Sheet2'!$D$7</c:f>
              <c:numCache>
                <c:formatCode>0.00%</c:formatCode>
                <c:ptCount val="1"/>
                <c:pt idx="0">
                  <c:v>0.12279342139676203</c:v>
                </c:pt>
              </c:numCache>
            </c:numRef>
          </c:val>
          <c:extLst>
            <c:ext xmlns:c16="http://schemas.microsoft.com/office/drawing/2014/chart" uri="{C3380CC4-5D6E-409C-BE32-E72D297353CC}">
              <c16:uniqueId val="{00000003-C0E6-462C-9DD2-E85B5F8CD1BE}"/>
            </c:ext>
          </c:extLst>
        </c:ser>
        <c:ser>
          <c:idx val="4"/>
          <c:order val="4"/>
          <c:tx>
            <c:strRef>
              <c:f>'[σενεγαλη results.xlsx]Sheet2'!$B$8</c:f>
              <c:strCache>
                <c:ptCount val="1"/>
                <c:pt idx="0">
                  <c:v>Eutrophication: terrestrial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results.xlsx]Sheet2'!$D$8</c:f>
              <c:numCache>
                <c:formatCode>0.00%</c:formatCode>
                <c:ptCount val="1"/>
                <c:pt idx="0">
                  <c:v>0.11730209590025144</c:v>
                </c:pt>
              </c:numCache>
            </c:numRef>
          </c:val>
          <c:extLst>
            <c:ext xmlns:c16="http://schemas.microsoft.com/office/drawing/2014/chart" uri="{C3380CC4-5D6E-409C-BE32-E72D297353CC}">
              <c16:uniqueId val="{00000004-C0E6-462C-9DD2-E85B5F8CD1BE}"/>
            </c:ext>
          </c:extLst>
        </c:ser>
        <c:ser>
          <c:idx val="5"/>
          <c:order val="5"/>
          <c:tx>
            <c:strRef>
              <c:f>'[σενεγαλη results.xlsx]Sheet2'!$B$9</c:f>
              <c:strCache>
                <c:ptCount val="1"/>
                <c:pt idx="0">
                  <c:v>Material resources: metals/minerals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results.xlsx]Sheet2'!$D$9</c:f>
              <c:numCache>
                <c:formatCode>0.00%</c:formatCode>
                <c:ptCount val="1"/>
                <c:pt idx="0">
                  <c:v>6.3865499892190397E-2</c:v>
                </c:pt>
              </c:numCache>
            </c:numRef>
          </c:val>
          <c:extLst>
            <c:ext xmlns:c16="http://schemas.microsoft.com/office/drawing/2014/chart" uri="{C3380CC4-5D6E-409C-BE32-E72D297353CC}">
              <c16:uniqueId val="{00000005-C0E6-462C-9DD2-E85B5F8CD1BE}"/>
            </c:ext>
          </c:extLst>
        </c:ser>
        <c:ser>
          <c:idx val="6"/>
          <c:order val="6"/>
          <c:tx>
            <c:strRef>
              <c:f>'[σενεγαλη results.xlsx]Sheet2'!$B$10</c:f>
              <c:strCache>
                <c:ptCount val="1"/>
                <c:pt idx="0">
                  <c:v>Human toxicity: carcinogenic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'[σενεγαλη results.xlsx]Sheet2'!$D$3</c:f>
              <c:strCache>
                <c:ptCount val="1"/>
                <c:pt idx="0">
                  <c:v>Unit</c:v>
                </c:pt>
              </c:strCache>
            </c:strRef>
          </c:cat>
          <c:val>
            <c:numRef>
              <c:f>'[σενεγαλη results.xlsx]Sheet2'!$D$10</c:f>
              <c:numCache>
                <c:formatCode>0.00%</c:formatCode>
                <c:ptCount val="1"/>
                <c:pt idx="0">
                  <c:v>5.8927921504571629E-2</c:v>
                </c:pt>
              </c:numCache>
            </c:numRef>
          </c:val>
          <c:extLst>
            <c:ext xmlns:c16="http://schemas.microsoft.com/office/drawing/2014/chart" uri="{C3380CC4-5D6E-409C-BE32-E72D297353CC}">
              <c16:uniqueId val="{00000007-C0E6-462C-9DD2-E85B5F8CD1BE}"/>
            </c:ext>
          </c:extLst>
        </c:ser>
        <c:ser>
          <c:idx val="7"/>
          <c:order val="7"/>
          <c:tx>
            <c:strRef>
              <c:f>'[σενεγαλη results.xlsx]Sheet2'!$B$11</c:f>
              <c:strCache>
                <c:ptCount val="1"/>
                <c:pt idx="0">
                  <c:v>Eutrophication: freshwater</c:v>
                </c:pt>
              </c:strCache>
            </c:strRef>
          </c:tx>
          <c:spPr>
            <a:solidFill>
              <a:schemeClr val="accent2">
                <a:lumMod val="60000"/>
              </a:schemeClr>
            </a:solidFill>
            <a:ln>
              <a:noFill/>
            </a:ln>
            <a:effectLst/>
          </c:spPr>
          <c:invertIfNegative val="0"/>
          <c:cat>
            <c:strRef>
              <c:f>'[σενεγαλη results.xlsx]Sheet2'!$D$3</c:f>
              <c:strCache>
                <c:ptCount val="1"/>
                <c:pt idx="0">
                  <c:v>Unit</c:v>
                </c:pt>
              </c:strCache>
            </c:strRef>
          </c:cat>
          <c:val>
            <c:numRef>
              <c:f>'[σενεγαλη results.xlsx]Sheet2'!$D$11</c:f>
              <c:numCache>
                <c:formatCode>0.00%</c:formatCode>
                <c:ptCount val="1"/>
                <c:pt idx="0">
                  <c:v>5.6736005865208161E-2</c:v>
                </c:pt>
              </c:numCache>
            </c:numRef>
          </c:val>
          <c:extLst>
            <c:ext xmlns:c16="http://schemas.microsoft.com/office/drawing/2014/chart" uri="{C3380CC4-5D6E-409C-BE32-E72D297353CC}">
              <c16:uniqueId val="{00000008-C0E6-462C-9DD2-E85B5F8CD1BE}"/>
            </c:ext>
          </c:extLst>
        </c:ser>
        <c:ser>
          <c:idx val="8"/>
          <c:order val="8"/>
          <c:tx>
            <c:strRef>
              <c:f>'[σενεγαλη results.xlsx]Sheet2'!$B$12</c:f>
              <c:strCache>
                <c:ptCount val="1"/>
                <c:pt idx="0">
                  <c:v>Energy resources: non-renewable</c:v>
                </c:pt>
              </c:strCache>
            </c:strRef>
          </c:tx>
          <c:spPr>
            <a:solidFill>
              <a:schemeClr val="accent3">
                <a:lumMod val="60000"/>
              </a:schemeClr>
            </a:solidFill>
            <a:ln>
              <a:noFill/>
            </a:ln>
            <a:effectLst/>
          </c:spPr>
          <c:invertIfNegative val="0"/>
          <c:cat>
            <c:strRef>
              <c:f>'[σενεγαλη results.xlsx]Sheet2'!$D$3</c:f>
              <c:strCache>
                <c:ptCount val="1"/>
                <c:pt idx="0">
                  <c:v>Unit</c:v>
                </c:pt>
              </c:strCache>
            </c:strRef>
          </c:cat>
          <c:val>
            <c:numRef>
              <c:f>'[σενεγαλη results.xlsx]Sheet2'!$D$12</c:f>
              <c:numCache>
                <c:formatCode>0.00%</c:formatCode>
                <c:ptCount val="1"/>
                <c:pt idx="0">
                  <c:v>5.3275086434634258E-2</c:v>
                </c:pt>
              </c:numCache>
            </c:numRef>
          </c:val>
          <c:extLst>
            <c:ext xmlns:c16="http://schemas.microsoft.com/office/drawing/2014/chart" uri="{C3380CC4-5D6E-409C-BE32-E72D297353CC}">
              <c16:uniqueId val="{00000009-C0E6-462C-9DD2-E85B5F8CD1BE}"/>
            </c:ext>
          </c:extLst>
        </c:ser>
        <c:ser>
          <c:idx val="9"/>
          <c:order val="9"/>
          <c:tx>
            <c:strRef>
              <c:f>'[σενεγαλη results.xlsx]Sheet2'!$B$13</c:f>
              <c:strCache>
                <c:ptCount val="1"/>
                <c:pt idx="0">
                  <c:v>Photochemical oxidant formation: human health</c:v>
                </c:pt>
              </c:strCache>
            </c:strRef>
          </c:tx>
          <c:spPr>
            <a:solidFill>
              <a:schemeClr val="accent4">
                <a:lumMod val="60000"/>
              </a:schemeClr>
            </a:solidFill>
            <a:ln>
              <a:noFill/>
            </a:ln>
            <a:effectLst/>
          </c:spPr>
          <c:invertIfNegative val="0"/>
          <c:cat>
            <c:strRef>
              <c:f>'[σενεγαλη results.xlsx]Sheet2'!$D$3</c:f>
              <c:strCache>
                <c:ptCount val="1"/>
                <c:pt idx="0">
                  <c:v>Unit</c:v>
                </c:pt>
              </c:strCache>
            </c:strRef>
          </c:cat>
          <c:val>
            <c:numRef>
              <c:f>'[σενεγαλη results.xlsx]Sheet2'!$D$13</c:f>
              <c:numCache>
                <c:formatCode>0.00%</c:formatCode>
                <c:ptCount val="1"/>
                <c:pt idx="0">
                  <c:v>4.1923270702351856E-2</c:v>
                </c:pt>
              </c:numCache>
            </c:numRef>
          </c:val>
          <c:extLst>
            <c:ext xmlns:c16="http://schemas.microsoft.com/office/drawing/2014/chart" uri="{C3380CC4-5D6E-409C-BE32-E72D297353CC}">
              <c16:uniqueId val="{0000000A-C0E6-462C-9DD2-E85B5F8CD1BE}"/>
            </c:ext>
          </c:extLst>
        </c:ser>
        <c:ser>
          <c:idx val="10"/>
          <c:order val="10"/>
          <c:tx>
            <c:strRef>
              <c:f>'[σενεγαλη results.xlsx]Sheet2'!$B$14</c:f>
              <c:strCache>
                <c:ptCount val="1"/>
                <c:pt idx="0">
                  <c:v>Water use</c:v>
                </c:pt>
              </c:strCache>
            </c:strRef>
          </c:tx>
          <c:spPr>
            <a:solidFill>
              <a:schemeClr val="accent5">
                <a:lumMod val="60000"/>
              </a:schemeClr>
            </a:solidFill>
            <a:ln>
              <a:noFill/>
            </a:ln>
            <a:effectLst/>
          </c:spPr>
          <c:invertIfNegative val="0"/>
          <c:cat>
            <c:strRef>
              <c:f>'[σενεγαλη results.xlsx]Sheet2'!$D$3</c:f>
              <c:strCache>
                <c:ptCount val="1"/>
                <c:pt idx="0">
                  <c:v>Unit</c:v>
                </c:pt>
              </c:strCache>
            </c:strRef>
          </c:cat>
          <c:val>
            <c:numRef>
              <c:f>'[σενεγαλη results.xlsx]Sheet2'!$D$14</c:f>
              <c:numCache>
                <c:formatCode>0.00%</c:formatCode>
                <c:ptCount val="1"/>
                <c:pt idx="0">
                  <c:v>2.1757646820207924E-2</c:v>
                </c:pt>
              </c:numCache>
            </c:numRef>
          </c:val>
          <c:extLst>
            <c:ext xmlns:c16="http://schemas.microsoft.com/office/drawing/2014/chart" uri="{C3380CC4-5D6E-409C-BE32-E72D297353CC}">
              <c16:uniqueId val="{0000000B-C0E6-462C-9DD2-E85B5F8CD1BE}"/>
            </c:ext>
          </c:extLst>
        </c:ser>
        <c:ser>
          <c:idx val="11"/>
          <c:order val="11"/>
          <c:tx>
            <c:strRef>
              <c:f>'[σενεγαλη results.xlsx]Sheet2'!$B$15</c:f>
              <c:strCache>
                <c:ptCount val="1"/>
                <c:pt idx="0">
                  <c:v>Ecotoxicity: freshwater</c:v>
                </c:pt>
              </c:strCache>
            </c:strRef>
          </c:tx>
          <c:spPr>
            <a:solidFill>
              <a:schemeClr val="accent6">
                <a:lumMod val="60000"/>
              </a:schemeClr>
            </a:solidFill>
            <a:ln>
              <a:noFill/>
            </a:ln>
            <a:effectLst/>
          </c:spPr>
          <c:invertIfNegative val="0"/>
          <c:cat>
            <c:strRef>
              <c:f>'[σενεγαλη results.xlsx]Sheet2'!$D$3</c:f>
              <c:strCache>
                <c:ptCount val="1"/>
                <c:pt idx="0">
                  <c:v>Unit</c:v>
                </c:pt>
              </c:strCache>
            </c:strRef>
          </c:cat>
          <c:val>
            <c:numRef>
              <c:f>'[σενεγαλη results.xlsx]Sheet2'!$D$15</c:f>
              <c:numCache>
                <c:formatCode>0.00%</c:formatCode>
                <c:ptCount val="1"/>
                <c:pt idx="0">
                  <c:v>1.776605307694603E-2</c:v>
                </c:pt>
              </c:numCache>
            </c:numRef>
          </c:val>
          <c:extLst>
            <c:ext xmlns:c16="http://schemas.microsoft.com/office/drawing/2014/chart" uri="{C3380CC4-5D6E-409C-BE32-E72D297353CC}">
              <c16:uniqueId val="{0000000C-C0E6-462C-9DD2-E85B5F8CD1BE}"/>
            </c:ext>
          </c:extLst>
        </c:ser>
        <c:ser>
          <c:idx val="12"/>
          <c:order val="12"/>
          <c:tx>
            <c:strRef>
              <c:f>'[σενεγαλη results.xlsx]Sheet2'!$B$16</c:f>
              <c:strCache>
                <c:ptCount val="1"/>
                <c:pt idx="0">
                  <c:v>Human toxicity: non-carcinogenic</c:v>
                </c:pt>
              </c:strCache>
            </c:strRef>
          </c:tx>
          <c:spPr>
            <a:solidFill>
              <a:schemeClr val="accent1">
                <a:lumMod val="80000"/>
                <a:lumOff val="20000"/>
              </a:schemeClr>
            </a:solidFill>
            <a:ln>
              <a:noFill/>
            </a:ln>
            <a:effectLst/>
          </c:spPr>
          <c:invertIfNegative val="0"/>
          <c:cat>
            <c:strRef>
              <c:f>'[σενεγαλη results.xlsx]Sheet2'!$D$3</c:f>
              <c:strCache>
                <c:ptCount val="1"/>
                <c:pt idx="0">
                  <c:v>Unit</c:v>
                </c:pt>
              </c:strCache>
            </c:strRef>
          </c:cat>
          <c:val>
            <c:numRef>
              <c:f>'[σενεγαλη results.xlsx]Sheet2'!$D$16</c:f>
              <c:numCache>
                <c:formatCode>0.00%</c:formatCode>
                <c:ptCount val="1"/>
                <c:pt idx="0">
                  <c:v>7.1987124155937152E-3</c:v>
                </c:pt>
              </c:numCache>
            </c:numRef>
          </c:val>
          <c:extLst>
            <c:ext xmlns:c16="http://schemas.microsoft.com/office/drawing/2014/chart" uri="{C3380CC4-5D6E-409C-BE32-E72D297353CC}">
              <c16:uniqueId val="{0000000D-C0E6-462C-9DD2-E85B5F8CD1BE}"/>
            </c:ext>
          </c:extLst>
        </c:ser>
        <c:ser>
          <c:idx val="13"/>
          <c:order val="13"/>
          <c:tx>
            <c:strRef>
              <c:f>'[σενεγαλη results.xlsx]Sheet2'!$B$17</c:f>
              <c:strCache>
                <c:ptCount val="1"/>
                <c:pt idx="0">
                  <c:v>Land use</c:v>
                </c:pt>
              </c:strCache>
            </c:strRef>
          </c:tx>
          <c:spPr>
            <a:solidFill>
              <a:schemeClr val="accent2">
                <a:lumMod val="80000"/>
                <a:lumOff val="20000"/>
              </a:schemeClr>
            </a:solidFill>
            <a:ln>
              <a:noFill/>
            </a:ln>
            <a:effectLst/>
          </c:spPr>
          <c:invertIfNegative val="0"/>
          <c:cat>
            <c:strRef>
              <c:f>'[σενεγαλη results.xlsx]Sheet2'!$D$3</c:f>
              <c:strCache>
                <c:ptCount val="1"/>
                <c:pt idx="0">
                  <c:v>Unit</c:v>
                </c:pt>
              </c:strCache>
            </c:strRef>
          </c:cat>
          <c:val>
            <c:numRef>
              <c:f>'[σενεγαλη results.xlsx]Sheet2'!$D$17</c:f>
              <c:numCache>
                <c:formatCode>0.00%</c:formatCode>
                <c:ptCount val="1"/>
                <c:pt idx="0">
                  <c:v>3.3686282457585973E-3</c:v>
                </c:pt>
              </c:numCache>
            </c:numRef>
          </c:val>
          <c:extLst>
            <c:ext xmlns:c16="http://schemas.microsoft.com/office/drawing/2014/chart" uri="{C3380CC4-5D6E-409C-BE32-E72D297353CC}">
              <c16:uniqueId val="{0000000E-C0E6-462C-9DD2-E85B5F8CD1BE}"/>
            </c:ext>
          </c:extLst>
        </c:ser>
        <c:ser>
          <c:idx val="14"/>
          <c:order val="14"/>
          <c:tx>
            <c:strRef>
              <c:f>'[σενεγαλη results.xlsx]Sheet2'!$B$18</c:f>
              <c:strCache>
                <c:ptCount val="1"/>
                <c:pt idx="0">
                  <c:v>Ionising radiation: human health</c:v>
                </c:pt>
              </c:strCache>
            </c:strRef>
          </c:tx>
          <c:spPr>
            <a:solidFill>
              <a:schemeClr val="accent3">
                <a:lumMod val="80000"/>
                <a:lumOff val="20000"/>
              </a:schemeClr>
            </a:solidFill>
            <a:ln>
              <a:noFill/>
            </a:ln>
            <a:effectLst/>
          </c:spPr>
          <c:invertIfNegative val="0"/>
          <c:cat>
            <c:strRef>
              <c:f>'[σενεγαλη results.xlsx]Sheet2'!$D$3</c:f>
              <c:strCache>
                <c:ptCount val="1"/>
                <c:pt idx="0">
                  <c:v>Unit</c:v>
                </c:pt>
              </c:strCache>
            </c:strRef>
          </c:cat>
          <c:val>
            <c:numRef>
              <c:f>'[σενεγαλη results.xlsx]Sheet2'!$D$18</c:f>
              <c:numCache>
                <c:formatCode>0.00%</c:formatCode>
                <c:ptCount val="1"/>
                <c:pt idx="0">
                  <c:v>1.2459309950066046E-3</c:v>
                </c:pt>
              </c:numCache>
            </c:numRef>
          </c:val>
          <c:extLst>
            <c:ext xmlns:c16="http://schemas.microsoft.com/office/drawing/2014/chart" uri="{C3380CC4-5D6E-409C-BE32-E72D297353CC}">
              <c16:uniqueId val="{0000000F-C0E6-462C-9DD2-E85B5F8CD1BE}"/>
            </c:ext>
          </c:extLst>
        </c:ser>
        <c:ser>
          <c:idx val="15"/>
          <c:order val="15"/>
          <c:tx>
            <c:strRef>
              <c:f>'[σενεγαλη results.xlsx]Sheet2'!$B$19</c:f>
              <c:strCache>
                <c:ptCount val="1"/>
                <c:pt idx="0">
                  <c:v>Ozone depletion</c:v>
                </c:pt>
              </c:strCache>
            </c:strRef>
          </c:tx>
          <c:spPr>
            <a:solidFill>
              <a:schemeClr val="accent4">
                <a:lumMod val="80000"/>
                <a:lumOff val="20000"/>
              </a:schemeClr>
            </a:solidFill>
            <a:ln>
              <a:noFill/>
            </a:ln>
            <a:effectLst/>
          </c:spPr>
          <c:invertIfNegative val="0"/>
          <c:cat>
            <c:strRef>
              <c:f>'[σενεγαλη results.xlsx]Sheet2'!$D$3</c:f>
              <c:strCache>
                <c:ptCount val="1"/>
                <c:pt idx="0">
                  <c:v>Unit</c:v>
                </c:pt>
              </c:strCache>
            </c:strRef>
          </c:cat>
          <c:val>
            <c:numRef>
              <c:f>'[σενεγαλη results.xlsx]Sheet2'!$D$19</c:f>
              <c:numCache>
                <c:formatCode>0.00%</c:formatCode>
                <c:ptCount val="1"/>
                <c:pt idx="0">
                  <c:v>4.8085322384507671E-5</c:v>
                </c:pt>
              </c:numCache>
            </c:numRef>
          </c:val>
          <c:extLst>
            <c:ext xmlns:c16="http://schemas.microsoft.com/office/drawing/2014/chart" uri="{C3380CC4-5D6E-409C-BE32-E72D297353CC}">
              <c16:uniqueId val="{00000010-C0E6-462C-9DD2-E85B5F8CD1BE}"/>
            </c:ext>
          </c:extLst>
        </c:ser>
        <c:dLbls>
          <c:showLegendKey val="0"/>
          <c:showVal val="0"/>
          <c:showCatName val="0"/>
          <c:showSerName val="0"/>
          <c:showPercent val="0"/>
          <c:showBubbleSize val="0"/>
        </c:dLbls>
        <c:gapWidth val="150"/>
        <c:overlap val="100"/>
        <c:axId val="954683951"/>
        <c:axId val="876409024"/>
      </c:barChart>
      <c:catAx>
        <c:axId val="95468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876409024"/>
        <c:crosses val="autoZero"/>
        <c:auto val="1"/>
        <c:lblAlgn val="ctr"/>
        <c:lblOffset val="100"/>
        <c:noMultiLvlLbl val="0"/>
      </c:catAx>
      <c:valAx>
        <c:axId val="876409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954683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l-G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0.27293338332708411"/>
          <c:y val="0.15440000073163393"/>
          <c:w val="0.68341582302212223"/>
          <c:h val="0.63079904485190352"/>
        </c:manualLayout>
      </c:layout>
      <c:barChart>
        <c:barDir val="col"/>
        <c:grouping val="stacked"/>
        <c:varyColors val="0"/>
        <c:ser>
          <c:idx val="0"/>
          <c:order val="0"/>
          <c:tx>
            <c:strRef>
              <c:f>Sheet6!$F$18</c:f>
              <c:strCache>
                <c:ptCount val="1"/>
                <c:pt idx="0">
                  <c:v>Total result [kg NMVOC-Eq]</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Sheet6!$C$19:$C$22</c:f>
              <c:strCache>
                <c:ptCount val="4"/>
                <c:pt idx="0">
                  <c:v>Brazilian Kiln Pyrolysis </c:v>
                </c:pt>
                <c:pt idx="1">
                  <c:v>Local Pyrolysis </c:v>
                </c:pt>
                <c:pt idx="2">
                  <c:v>Densification </c:v>
                </c:pt>
                <c:pt idx="3">
                  <c:v>Biochar Briquette combustion</c:v>
                </c:pt>
              </c:strCache>
            </c:strRef>
          </c:cat>
          <c:val>
            <c:numRef>
              <c:f>Sheet6!$F$19:$F$22</c:f>
              <c:numCache>
                <c:formatCode>0.00E+00</c:formatCode>
                <c:ptCount val="4"/>
                <c:pt idx="0">
                  <c:v>5.9254597318982999E-3</c:v>
                </c:pt>
                <c:pt idx="1">
                  <c:v>6.6889081652679702E-4</c:v>
                </c:pt>
                <c:pt idx="2">
                  <c:v>5.9291401927993599E-4</c:v>
                </c:pt>
                <c:pt idx="3">
                  <c:v>3.8691379999999998E-3</c:v>
                </c:pt>
              </c:numCache>
            </c:numRef>
          </c:val>
          <c:extLst>
            <c:ext xmlns:c16="http://schemas.microsoft.com/office/drawing/2014/chart" uri="{C3380CC4-5D6E-409C-BE32-E72D297353CC}">
              <c16:uniqueId val="{00000000-07AB-4563-9B52-363AF7ABEF52}"/>
            </c:ext>
          </c:extLst>
        </c:ser>
        <c:dLbls>
          <c:showLegendKey val="0"/>
          <c:showVal val="0"/>
          <c:showCatName val="0"/>
          <c:showSerName val="0"/>
          <c:showPercent val="0"/>
          <c:showBubbleSize val="0"/>
        </c:dLbls>
        <c:gapWidth val="150"/>
        <c:overlap val="100"/>
        <c:axId val="321878960"/>
        <c:axId val="321879440"/>
      </c:barChart>
      <c:catAx>
        <c:axId val="3218789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l-GR"/>
          </a:p>
        </c:txPr>
        <c:crossAx val="321879440"/>
        <c:crosses val="autoZero"/>
        <c:auto val="1"/>
        <c:lblAlgn val="ctr"/>
        <c:lblOffset val="100"/>
        <c:noMultiLvlLbl val="0"/>
      </c:catAx>
      <c:valAx>
        <c:axId val="3218794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kg</a:t>
                </a:r>
                <a:r>
                  <a:rPr lang="en-US" baseline="0"/>
                  <a:t> NMVOC eq.</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0.00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3218789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0.26175354018563995"/>
          <c:y val="0.1574681155344349"/>
          <c:w val="0.69018154568781687"/>
          <c:h val="0.62341802551065884"/>
        </c:manualLayout>
      </c:layout>
      <c:barChart>
        <c:barDir val="col"/>
        <c:grouping val="stacked"/>
        <c:varyColors val="0"/>
        <c:ser>
          <c:idx val="0"/>
          <c:order val="0"/>
          <c:tx>
            <c:strRef>
              <c:f>Sheet6!$F$25</c:f>
              <c:strCache>
                <c:ptCount val="1"/>
                <c:pt idx="0">
                  <c:v>Total result [m3 world Eq deprived]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Sheet6!$C$26:$C$28</c:f>
              <c:strCache>
                <c:ptCount val="3"/>
                <c:pt idx="0">
                  <c:v>Brazilian Kiln Pyrolysis </c:v>
                </c:pt>
                <c:pt idx="1">
                  <c:v>Local Pyrolysis </c:v>
                </c:pt>
                <c:pt idx="2">
                  <c:v>Densification </c:v>
                </c:pt>
              </c:strCache>
            </c:strRef>
          </c:cat>
          <c:val>
            <c:numRef>
              <c:f>Sheet6!$F$26:$F$28</c:f>
              <c:numCache>
                <c:formatCode>0.0000</c:formatCode>
                <c:ptCount val="3"/>
                <c:pt idx="0">
                  <c:v>1.14083462578516</c:v>
                </c:pt>
                <c:pt idx="1">
                  <c:v>0.16029557932212399</c:v>
                </c:pt>
                <c:pt idx="2">
                  <c:v>0.24358977452168701</c:v>
                </c:pt>
              </c:numCache>
            </c:numRef>
          </c:val>
          <c:extLst>
            <c:ext xmlns:c16="http://schemas.microsoft.com/office/drawing/2014/chart" uri="{C3380CC4-5D6E-409C-BE32-E72D297353CC}">
              <c16:uniqueId val="{00000000-CE02-485E-A856-1B78B765E588}"/>
            </c:ext>
          </c:extLst>
        </c:ser>
        <c:dLbls>
          <c:showLegendKey val="0"/>
          <c:showVal val="0"/>
          <c:showCatName val="0"/>
          <c:showSerName val="0"/>
          <c:showPercent val="0"/>
          <c:showBubbleSize val="0"/>
        </c:dLbls>
        <c:gapWidth val="150"/>
        <c:overlap val="100"/>
        <c:axId val="321485392"/>
        <c:axId val="321483472"/>
      </c:barChart>
      <c:catAx>
        <c:axId val="3214853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l-GR"/>
          </a:p>
        </c:txPr>
        <c:crossAx val="321483472"/>
        <c:crosses val="autoZero"/>
        <c:auto val="1"/>
        <c:lblAlgn val="ctr"/>
        <c:lblOffset val="100"/>
        <c:noMultiLvlLbl val="0"/>
      </c:catAx>
      <c:valAx>
        <c:axId val="32148347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m3</a:t>
                </a:r>
                <a:r>
                  <a:rPr lang="en-US" baseline="0"/>
                  <a:t> wolrd  eq. deprived</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0.0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3214853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Sheet10!$B$4</c:f>
              <c:strCache>
                <c:ptCount val="1"/>
                <c:pt idx="0">
                  <c:v>PM formation</c:v>
                </c:pt>
              </c:strCache>
            </c:strRef>
          </c:tx>
          <c:spPr>
            <a:solidFill>
              <a:schemeClr val="accent1"/>
            </a:solidFill>
            <a:ln>
              <a:noFill/>
            </a:ln>
            <a:effectLst/>
          </c:spPr>
          <c:invertIfNegative val="0"/>
          <c:dLbls>
            <c:dLbl>
              <c:idx val="0"/>
              <c:layout>
                <c:manualLayout>
                  <c:x val="-8.3333333333333332E-3"/>
                  <c:y val="-8.796296296296300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AE9-485C-AD09-2825B0A55518}"/>
                </c:ext>
              </c:extLst>
            </c:dLbl>
            <c:dLbl>
              <c:idx val="1"/>
              <c:layout>
                <c:manualLayout>
                  <c:x val="0"/>
                  <c:y val="-8.4875562720133283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AE9-485C-AD09-2825B0A55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Sheet10!$C$4:$F$4</c:f>
              <c:numCache>
                <c:formatCode>0.00E+00</c:formatCode>
                <c:ptCount val="4"/>
                <c:pt idx="0">
                  <c:v>3.8999999999999999E-4</c:v>
                </c:pt>
                <c:pt idx="1">
                  <c:v>1.2E-4</c:v>
                </c:pt>
                <c:pt idx="2">
                  <c:v>7.84551E-5</c:v>
                </c:pt>
                <c:pt idx="3">
                  <c:v>5.8910399999999998E-5</c:v>
                </c:pt>
              </c:numCache>
            </c:numRef>
          </c:val>
          <c:extLst>
            <c:ext xmlns:c16="http://schemas.microsoft.com/office/drawing/2014/chart" uri="{C3380CC4-5D6E-409C-BE32-E72D297353CC}">
              <c16:uniqueId val="{00000002-1AE9-485C-AD09-2825B0A55518}"/>
            </c:ext>
          </c:extLst>
        </c:ser>
        <c:ser>
          <c:idx val="1"/>
          <c:order val="1"/>
          <c:tx>
            <c:strRef>
              <c:f>Sheet10!$B$5</c:f>
              <c:strCache>
                <c:ptCount val="1"/>
                <c:pt idx="0">
                  <c:v>Climate change</c:v>
                </c:pt>
              </c:strCache>
            </c:strRef>
          </c:tx>
          <c:spPr>
            <a:solidFill>
              <a:schemeClr val="accent2"/>
            </a:solidFill>
            <a:ln>
              <a:noFill/>
            </a:ln>
            <a:effectLst/>
          </c:spPr>
          <c:invertIfNegative val="0"/>
          <c:dLbls>
            <c:dLbl>
              <c:idx val="0"/>
              <c:layout>
                <c:manualLayout>
                  <c:x val="2.7777777777777523E-3"/>
                  <c:y val="-9.246536891221930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AE9-485C-AD09-2825B0A55518}"/>
                </c:ext>
              </c:extLst>
            </c:dLbl>
            <c:dLbl>
              <c:idx val="1"/>
              <c:layout>
                <c:manualLayout>
                  <c:x val="1.4695397361087048E-2"/>
                  <c:y val="-0.1904519823613876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AE9-485C-AD09-2825B0A55518}"/>
                </c:ext>
              </c:extLst>
            </c:dLbl>
            <c:dLbl>
              <c:idx val="2"/>
              <c:layout>
                <c:manualLayout>
                  <c:x val="0"/>
                  <c:y val="-0.111111111111111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AE9-485C-AD09-2825B0A55518}"/>
                </c:ext>
              </c:extLst>
            </c:dLbl>
            <c:dLbl>
              <c:idx val="3"/>
              <c:layout>
                <c:manualLayout>
                  <c:x val="-1.1111111111111212E-2"/>
                  <c:y val="-0.120370370370370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AE9-485C-AD09-2825B0A55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Sheet10!$C$5:$F$5</c:f>
              <c:numCache>
                <c:formatCode>0.00E+00</c:formatCode>
                <c:ptCount val="4"/>
                <c:pt idx="0">
                  <c:v>2.2688999999999999E-5</c:v>
                </c:pt>
                <c:pt idx="1">
                  <c:v>1.9578399999999999E-5</c:v>
                </c:pt>
                <c:pt idx="2">
                  <c:v>1.3095700000000001E-5</c:v>
                </c:pt>
                <c:pt idx="3">
                  <c:v>9.8702299999999995E-6</c:v>
                </c:pt>
              </c:numCache>
            </c:numRef>
          </c:val>
          <c:extLst>
            <c:ext xmlns:c16="http://schemas.microsoft.com/office/drawing/2014/chart" uri="{C3380CC4-5D6E-409C-BE32-E72D297353CC}">
              <c16:uniqueId val="{00000007-1AE9-485C-AD09-2825B0A55518}"/>
            </c:ext>
          </c:extLst>
        </c:ser>
        <c:ser>
          <c:idx val="2"/>
          <c:order val="2"/>
          <c:tx>
            <c:strRef>
              <c:f>Sheet10!$B$6</c:f>
              <c:strCache>
                <c:ptCount val="1"/>
                <c:pt idx="0">
                  <c:v>Photochemical oxidant formation: human health</c:v>
                </c:pt>
              </c:strCache>
            </c:strRef>
          </c:tx>
          <c:spPr>
            <a:solidFill>
              <a:schemeClr val="accent3"/>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Sheet10!$C$6:$F$6</c:f>
              <c:numCache>
                <c:formatCode>0.00E+00</c:formatCode>
                <c:ptCount val="4"/>
                <c:pt idx="0">
                  <c:v>5.7225900000000002E-6</c:v>
                </c:pt>
                <c:pt idx="1">
                  <c:v>1.2978200000000001E-5</c:v>
                </c:pt>
                <c:pt idx="2">
                  <c:v>8.6595900000000002E-6</c:v>
                </c:pt>
                <c:pt idx="3">
                  <c:v>6.5108700000000002E-6</c:v>
                </c:pt>
              </c:numCache>
            </c:numRef>
          </c:val>
          <c:extLst>
            <c:ext xmlns:c16="http://schemas.microsoft.com/office/drawing/2014/chart" uri="{C3380CC4-5D6E-409C-BE32-E72D297353CC}">
              <c16:uniqueId val="{00000008-1AE9-485C-AD09-2825B0A55518}"/>
            </c:ext>
          </c:extLst>
        </c:ser>
        <c:ser>
          <c:idx val="3"/>
          <c:order val="3"/>
          <c:tx>
            <c:strRef>
              <c:f>Sheet10!$B$7</c:f>
              <c:strCache>
                <c:ptCount val="1"/>
                <c:pt idx="0">
                  <c:v>Water use</c:v>
                </c:pt>
              </c:strCache>
            </c:strRef>
          </c:tx>
          <c:spPr>
            <a:solidFill>
              <a:schemeClr val="accent4"/>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Sheet10!$C$7:$F$7</c:f>
              <c:numCache>
                <c:formatCode>0.00E+00</c:formatCode>
                <c:ptCount val="4"/>
                <c:pt idx="0">
                  <c:v>5.8123200000000001E-8</c:v>
                </c:pt>
                <c:pt idx="1">
                  <c:v>1.1464999999999999E-5</c:v>
                </c:pt>
                <c:pt idx="2">
                  <c:v>7.6380599999999995E-6</c:v>
                </c:pt>
                <c:pt idx="3">
                  <c:v>5.7339500000000004E-6</c:v>
                </c:pt>
              </c:numCache>
            </c:numRef>
          </c:val>
          <c:extLst>
            <c:ext xmlns:c16="http://schemas.microsoft.com/office/drawing/2014/chart" uri="{C3380CC4-5D6E-409C-BE32-E72D297353CC}">
              <c16:uniqueId val="{00000009-1AE9-485C-AD09-2825B0A55518}"/>
            </c:ext>
          </c:extLst>
        </c:ser>
        <c:ser>
          <c:idx val="4"/>
          <c:order val="4"/>
          <c:tx>
            <c:strRef>
              <c:f>Sheet10!$B$8</c:f>
              <c:strCache>
                <c:ptCount val="1"/>
                <c:pt idx="0">
                  <c:v>Acidification</c:v>
                </c:pt>
              </c:strCache>
            </c:strRef>
          </c:tx>
          <c:spPr>
            <a:solidFill>
              <a:schemeClr val="accent5"/>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Sheet10!$C$8:$F$8</c:f>
              <c:numCache>
                <c:formatCode>0.00E+00</c:formatCode>
                <c:ptCount val="4"/>
                <c:pt idx="0">
                  <c:v>3.3722000000000001E-6</c:v>
                </c:pt>
                <c:pt idx="1">
                  <c:v>9.4514799999999995E-6</c:v>
                </c:pt>
                <c:pt idx="2">
                  <c:v>6.3056700000000001E-6</c:v>
                </c:pt>
                <c:pt idx="3">
                  <c:v>4.7404600000000003E-6</c:v>
                </c:pt>
              </c:numCache>
            </c:numRef>
          </c:val>
          <c:extLst>
            <c:ext xmlns:c16="http://schemas.microsoft.com/office/drawing/2014/chart" uri="{C3380CC4-5D6E-409C-BE32-E72D297353CC}">
              <c16:uniqueId val="{0000000A-1AE9-485C-AD09-2825B0A55518}"/>
            </c:ext>
          </c:extLst>
        </c:ser>
        <c:ser>
          <c:idx val="5"/>
          <c:order val="5"/>
          <c:tx>
            <c:strRef>
              <c:f>Sheet10!$B$9</c:f>
              <c:strCache>
                <c:ptCount val="1"/>
                <c:pt idx="0">
                  <c:v>Eutrophication: terrestrial</c:v>
                </c:pt>
              </c:strCache>
            </c:strRef>
          </c:tx>
          <c:spPr>
            <a:solidFill>
              <a:schemeClr val="accent6"/>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Sheet10!$C$9:$F$9</c:f>
              <c:numCache>
                <c:formatCode>0.00E+00</c:formatCode>
                <c:ptCount val="4"/>
                <c:pt idx="0">
                  <c:v>3.3419300000000001E-6</c:v>
                </c:pt>
                <c:pt idx="1">
                  <c:v>7.8091900000000007E-6</c:v>
                </c:pt>
                <c:pt idx="2">
                  <c:v>5.2094499999999997E-6</c:v>
                </c:pt>
                <c:pt idx="3">
                  <c:v>3.9159299999999996E-6</c:v>
                </c:pt>
              </c:numCache>
            </c:numRef>
          </c:val>
          <c:extLst>
            <c:ext xmlns:c16="http://schemas.microsoft.com/office/drawing/2014/chart" uri="{C3380CC4-5D6E-409C-BE32-E72D297353CC}">
              <c16:uniqueId val="{0000000B-1AE9-485C-AD09-2825B0A55518}"/>
            </c:ext>
          </c:extLst>
        </c:ser>
        <c:ser>
          <c:idx val="6"/>
          <c:order val="6"/>
          <c:tx>
            <c:strRef>
              <c:f>Sheet10!$B$10</c:f>
              <c:strCache>
                <c:ptCount val="1"/>
                <c:pt idx="0">
                  <c:v>Eutrophication: marine</c:v>
                </c:pt>
              </c:strCache>
            </c:strRef>
          </c:tx>
          <c:spPr>
            <a:solidFill>
              <a:schemeClr val="accent1">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Sheet10!$C$10:$F$10</c:f>
              <c:numCache>
                <c:formatCode>0.00E+00</c:formatCode>
                <c:ptCount val="4"/>
                <c:pt idx="0">
                  <c:v>2.2092899999999999E-6</c:v>
                </c:pt>
                <c:pt idx="1">
                  <c:v>5.1942299999999997E-6</c:v>
                </c:pt>
                <c:pt idx="2">
                  <c:v>3.4649999999999999E-6</c:v>
                </c:pt>
                <c:pt idx="3">
                  <c:v>2.6046099999999999E-6</c:v>
                </c:pt>
              </c:numCache>
            </c:numRef>
          </c:val>
          <c:extLst>
            <c:ext xmlns:c16="http://schemas.microsoft.com/office/drawing/2014/chart" uri="{C3380CC4-5D6E-409C-BE32-E72D297353CC}">
              <c16:uniqueId val="{0000000C-1AE9-485C-AD09-2825B0A55518}"/>
            </c:ext>
          </c:extLst>
        </c:ser>
        <c:ser>
          <c:idx val="7"/>
          <c:order val="7"/>
          <c:tx>
            <c:strRef>
              <c:f>Sheet10!$B$11</c:f>
              <c:strCache>
                <c:ptCount val="1"/>
                <c:pt idx="0">
                  <c:v>Energy resources: non-renewable</c:v>
                </c:pt>
              </c:strCache>
            </c:strRef>
          </c:tx>
          <c:spPr>
            <a:solidFill>
              <a:schemeClr val="accent2">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Sheet10!$C$11:$F$11</c:f>
              <c:numCache>
                <c:formatCode>0.00E+00</c:formatCode>
                <c:ptCount val="4"/>
                <c:pt idx="0">
                  <c:v>3.8349999999999997E-6</c:v>
                </c:pt>
                <c:pt idx="1">
                  <c:v>4.20681E-6</c:v>
                </c:pt>
                <c:pt idx="2">
                  <c:v>2.8376000000000002E-6</c:v>
                </c:pt>
                <c:pt idx="3">
                  <c:v>2.1563399999999998E-6</c:v>
                </c:pt>
              </c:numCache>
            </c:numRef>
          </c:val>
          <c:extLst>
            <c:ext xmlns:c16="http://schemas.microsoft.com/office/drawing/2014/chart" uri="{C3380CC4-5D6E-409C-BE32-E72D297353CC}">
              <c16:uniqueId val="{0000000D-1AE9-485C-AD09-2825B0A55518}"/>
            </c:ext>
          </c:extLst>
        </c:ser>
        <c:ser>
          <c:idx val="8"/>
          <c:order val="8"/>
          <c:tx>
            <c:strRef>
              <c:f>Sheet10!$B$12</c:f>
              <c:strCache>
                <c:ptCount val="1"/>
                <c:pt idx="0">
                  <c:v>Material resources: metals/minerals</c:v>
                </c:pt>
              </c:strCache>
            </c:strRef>
          </c:tx>
          <c:spPr>
            <a:solidFill>
              <a:schemeClr val="accent3">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Sheet10!$C$12:$F$12</c:f>
              <c:numCache>
                <c:formatCode>0.00E+00</c:formatCode>
                <c:ptCount val="4"/>
                <c:pt idx="0">
                  <c:v>1.35372E-7</c:v>
                </c:pt>
                <c:pt idx="1">
                  <c:v>2.4682899999999999E-6</c:v>
                </c:pt>
                <c:pt idx="2">
                  <c:v>1.65157E-6</c:v>
                </c:pt>
                <c:pt idx="3">
                  <c:v>1.24521E-6</c:v>
                </c:pt>
              </c:numCache>
            </c:numRef>
          </c:val>
          <c:extLst>
            <c:ext xmlns:c16="http://schemas.microsoft.com/office/drawing/2014/chart" uri="{C3380CC4-5D6E-409C-BE32-E72D297353CC}">
              <c16:uniqueId val="{0000000E-1AE9-485C-AD09-2825B0A55518}"/>
            </c:ext>
          </c:extLst>
        </c:ser>
        <c:ser>
          <c:idx val="9"/>
          <c:order val="9"/>
          <c:tx>
            <c:strRef>
              <c:f>Sheet10!$B$13</c:f>
              <c:strCache>
                <c:ptCount val="1"/>
                <c:pt idx="0">
                  <c:v>Land use</c:v>
                </c:pt>
              </c:strCache>
            </c:strRef>
          </c:tx>
          <c:spPr>
            <a:solidFill>
              <a:schemeClr val="accent4">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Sheet10!$C$13:$F$13</c:f>
              <c:numCache>
                <c:formatCode>0.00E+00</c:formatCode>
                <c:ptCount val="4"/>
                <c:pt idx="0">
                  <c:v>1.0606700000000001E-6</c:v>
                </c:pt>
                <c:pt idx="1">
                  <c:v>1.8563900000000001E-6</c:v>
                </c:pt>
                <c:pt idx="2">
                  <c:v>1.23859E-6</c:v>
                </c:pt>
                <c:pt idx="3">
                  <c:v>9.3119400000000002E-7</c:v>
                </c:pt>
              </c:numCache>
            </c:numRef>
          </c:val>
          <c:extLst>
            <c:ext xmlns:c16="http://schemas.microsoft.com/office/drawing/2014/chart" uri="{C3380CC4-5D6E-409C-BE32-E72D297353CC}">
              <c16:uniqueId val="{0000000F-1AE9-485C-AD09-2825B0A55518}"/>
            </c:ext>
          </c:extLst>
        </c:ser>
        <c:ser>
          <c:idx val="10"/>
          <c:order val="10"/>
          <c:tx>
            <c:strRef>
              <c:f>Sheet10!$B$14</c:f>
              <c:strCache>
                <c:ptCount val="1"/>
                <c:pt idx="0">
                  <c:v>Eutrophication: freshwater</c:v>
                </c:pt>
              </c:strCache>
            </c:strRef>
          </c:tx>
          <c:spPr>
            <a:solidFill>
              <a:schemeClr val="accent5">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Sheet10!$C$14:$F$14</c:f>
              <c:numCache>
                <c:formatCode>0.00E+00</c:formatCode>
                <c:ptCount val="4"/>
                <c:pt idx="0">
                  <c:v>3.1502199999999997E-7</c:v>
                </c:pt>
                <c:pt idx="1">
                  <c:v>1.16597E-6</c:v>
                </c:pt>
                <c:pt idx="2">
                  <c:v>7.7938799999999999E-7</c:v>
                </c:pt>
                <c:pt idx="3">
                  <c:v>5.8704500000000003E-7</c:v>
                </c:pt>
              </c:numCache>
            </c:numRef>
          </c:val>
          <c:extLst>
            <c:ext xmlns:c16="http://schemas.microsoft.com/office/drawing/2014/chart" uri="{C3380CC4-5D6E-409C-BE32-E72D297353CC}">
              <c16:uniqueId val="{00000010-1AE9-485C-AD09-2825B0A55518}"/>
            </c:ext>
          </c:extLst>
        </c:ser>
        <c:ser>
          <c:idx val="11"/>
          <c:order val="11"/>
          <c:tx>
            <c:strRef>
              <c:f>Sheet10!$B$15</c:f>
              <c:strCache>
                <c:ptCount val="1"/>
                <c:pt idx="0">
                  <c:v>Human toxicity: non-carcinogenic</c:v>
                </c:pt>
              </c:strCache>
            </c:strRef>
          </c:tx>
          <c:spPr>
            <a:solidFill>
              <a:schemeClr val="accent6">
                <a:lumMod val="6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Sheet10!$C$15:$F$15</c:f>
              <c:numCache>
                <c:formatCode>0.00E+00</c:formatCode>
                <c:ptCount val="4"/>
                <c:pt idx="0">
                  <c:v>1.2279600000000001E-7</c:v>
                </c:pt>
                <c:pt idx="1">
                  <c:v>1.15543E-6</c:v>
                </c:pt>
                <c:pt idx="2">
                  <c:v>7.7237999999999999E-7</c:v>
                </c:pt>
                <c:pt idx="3">
                  <c:v>5.8179499999999995E-7</c:v>
                </c:pt>
              </c:numCache>
            </c:numRef>
          </c:val>
          <c:extLst>
            <c:ext xmlns:c16="http://schemas.microsoft.com/office/drawing/2014/chart" uri="{C3380CC4-5D6E-409C-BE32-E72D297353CC}">
              <c16:uniqueId val="{00000011-1AE9-485C-AD09-2825B0A55518}"/>
            </c:ext>
          </c:extLst>
        </c:ser>
        <c:ser>
          <c:idx val="12"/>
          <c:order val="12"/>
          <c:tx>
            <c:strRef>
              <c:f>Sheet10!$B$16</c:f>
              <c:strCache>
                <c:ptCount val="1"/>
                <c:pt idx="0">
                  <c:v>Ecotoxicity: freshwater</c:v>
                </c:pt>
              </c:strCache>
            </c:strRef>
          </c:tx>
          <c:spPr>
            <a:solidFill>
              <a:schemeClr val="accent1">
                <a:lumMod val="80000"/>
                <a:lumOff val="2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Sheet10!$C$16:$F$16</c:f>
              <c:numCache>
                <c:formatCode>0.00E+00</c:formatCode>
                <c:ptCount val="4"/>
                <c:pt idx="0">
                  <c:v>9.1029300000000004E-8</c:v>
                </c:pt>
                <c:pt idx="1">
                  <c:v>1.1478799999999999E-6</c:v>
                </c:pt>
                <c:pt idx="2">
                  <c:v>7.6609900000000004E-7</c:v>
                </c:pt>
                <c:pt idx="3">
                  <c:v>5.76143E-7</c:v>
                </c:pt>
              </c:numCache>
            </c:numRef>
          </c:val>
          <c:extLst>
            <c:ext xmlns:c16="http://schemas.microsoft.com/office/drawing/2014/chart" uri="{C3380CC4-5D6E-409C-BE32-E72D297353CC}">
              <c16:uniqueId val="{00000012-1AE9-485C-AD09-2825B0A55518}"/>
            </c:ext>
          </c:extLst>
        </c:ser>
        <c:ser>
          <c:idx val="13"/>
          <c:order val="13"/>
          <c:tx>
            <c:strRef>
              <c:f>Sheet10!$B$17</c:f>
              <c:strCache>
                <c:ptCount val="1"/>
                <c:pt idx="0">
                  <c:v>Human toxicity: carcinogenic</c:v>
                </c:pt>
              </c:strCache>
            </c:strRef>
          </c:tx>
          <c:spPr>
            <a:solidFill>
              <a:schemeClr val="accent2">
                <a:lumMod val="80000"/>
                <a:lumOff val="2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Sheet10!$C$17:$F$17</c:f>
              <c:numCache>
                <c:formatCode>0.00E+00</c:formatCode>
                <c:ptCount val="4"/>
                <c:pt idx="0">
                  <c:v>3.5921000000000001E-8</c:v>
                </c:pt>
                <c:pt idx="1">
                  <c:v>1.66343E-7</c:v>
                </c:pt>
                <c:pt idx="2">
                  <c:v>1.1138999999999999E-7</c:v>
                </c:pt>
                <c:pt idx="3">
                  <c:v>8.4048199999999997E-8</c:v>
                </c:pt>
              </c:numCache>
            </c:numRef>
          </c:val>
          <c:extLst>
            <c:ext xmlns:c16="http://schemas.microsoft.com/office/drawing/2014/chart" uri="{C3380CC4-5D6E-409C-BE32-E72D297353CC}">
              <c16:uniqueId val="{00000013-1AE9-485C-AD09-2825B0A55518}"/>
            </c:ext>
          </c:extLst>
        </c:ser>
        <c:ser>
          <c:idx val="14"/>
          <c:order val="14"/>
          <c:tx>
            <c:strRef>
              <c:f>Sheet10!$B$18</c:f>
              <c:strCache>
                <c:ptCount val="1"/>
                <c:pt idx="0">
                  <c:v>Ionising radiation: human health</c:v>
                </c:pt>
              </c:strCache>
            </c:strRef>
          </c:tx>
          <c:spPr>
            <a:solidFill>
              <a:schemeClr val="accent3">
                <a:lumMod val="80000"/>
                <a:lumOff val="2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Sheet10!$C$18:$F$18</c:f>
              <c:numCache>
                <c:formatCode>0.00E+00</c:formatCode>
                <c:ptCount val="4"/>
                <c:pt idx="0">
                  <c:v>1.96804E-8</c:v>
                </c:pt>
                <c:pt idx="1">
                  <c:v>6.2389299999999993E-8</c:v>
                </c:pt>
                <c:pt idx="2">
                  <c:v>4.1842099999999997E-8</c:v>
                </c:pt>
                <c:pt idx="3">
                  <c:v>3.1618800000000003E-8</c:v>
                </c:pt>
              </c:numCache>
            </c:numRef>
          </c:val>
          <c:extLst>
            <c:ext xmlns:c16="http://schemas.microsoft.com/office/drawing/2014/chart" uri="{C3380CC4-5D6E-409C-BE32-E72D297353CC}">
              <c16:uniqueId val="{00000014-1AE9-485C-AD09-2825B0A55518}"/>
            </c:ext>
          </c:extLst>
        </c:ser>
        <c:ser>
          <c:idx val="15"/>
          <c:order val="15"/>
          <c:tx>
            <c:strRef>
              <c:f>Sheet10!$B$19</c:f>
              <c:strCache>
                <c:ptCount val="1"/>
                <c:pt idx="0">
                  <c:v>Ozone depletion</c:v>
                </c:pt>
              </c:strCache>
            </c:strRef>
          </c:tx>
          <c:spPr>
            <a:solidFill>
              <a:schemeClr val="accent4">
                <a:lumMod val="80000"/>
                <a:lumOff val="20000"/>
              </a:schemeClr>
            </a:solidFill>
            <a:ln>
              <a:noFill/>
            </a:ln>
            <a:effectLst/>
          </c:spPr>
          <c:invertIfNegative val="0"/>
          <c:cat>
            <c:strRef>
              <c:f>Sheet10!$C$3:$F$3</c:f>
              <c:strCache>
                <c:ptCount val="4"/>
                <c:pt idx="0">
                  <c:v>Market for conventional thermal energy, for cooking - SN</c:v>
                </c:pt>
                <c:pt idx="1">
                  <c:v>Thermal Energy, for cooking (biochar briquettes, 20% efficiency) - SN</c:v>
                </c:pt>
                <c:pt idx="2">
                  <c:v>Thermal Energy, for cooking (biochar briquettes, 30% efficiency) - SN</c:v>
                </c:pt>
                <c:pt idx="3">
                  <c:v>Thermal Energy, for cooking (biochar briquettes, 40% efficiency) - SN</c:v>
                </c:pt>
              </c:strCache>
            </c:strRef>
          </c:cat>
          <c:val>
            <c:numRef>
              <c:f>Sheet10!$C$19:$F$19</c:f>
              <c:numCache>
                <c:formatCode>0.00E+00</c:formatCode>
                <c:ptCount val="4"/>
                <c:pt idx="0">
                  <c:v>3.5753800000000001E-9</c:v>
                </c:pt>
                <c:pt idx="1">
                  <c:v>5.5265899999999996E-9</c:v>
                </c:pt>
                <c:pt idx="2">
                  <c:v>3.7153700000000002E-9</c:v>
                </c:pt>
                <c:pt idx="3">
                  <c:v>2.8141900000000002E-9</c:v>
                </c:pt>
              </c:numCache>
            </c:numRef>
          </c:val>
          <c:extLst>
            <c:ext xmlns:c16="http://schemas.microsoft.com/office/drawing/2014/chart" uri="{C3380CC4-5D6E-409C-BE32-E72D297353CC}">
              <c16:uniqueId val="{00000015-1AE9-485C-AD09-2825B0A55518}"/>
            </c:ext>
          </c:extLst>
        </c:ser>
        <c:dLbls>
          <c:showLegendKey val="0"/>
          <c:showVal val="0"/>
          <c:showCatName val="0"/>
          <c:showSerName val="0"/>
          <c:showPercent val="0"/>
          <c:showBubbleSize val="0"/>
        </c:dLbls>
        <c:gapWidth val="150"/>
        <c:overlap val="100"/>
        <c:axId val="403130304"/>
        <c:axId val="403135104"/>
      </c:barChart>
      <c:catAx>
        <c:axId val="4031303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mn-lt"/>
                <a:ea typeface="+mn-ea"/>
                <a:cs typeface="+mn-cs"/>
              </a:defRPr>
            </a:pPr>
            <a:endParaRPr lang="el-GR"/>
          </a:p>
        </c:txPr>
        <c:crossAx val="403135104"/>
        <c:crosses val="autoZero"/>
        <c:auto val="1"/>
        <c:lblAlgn val="ctr"/>
        <c:lblOffset val="100"/>
        <c:noMultiLvlLbl val="0"/>
      </c:catAx>
      <c:valAx>
        <c:axId val="403135104"/>
        <c:scaling>
          <c:orientation val="minMax"/>
        </c:scaling>
        <c:delete val="0"/>
        <c:axPos val="l"/>
        <c:majorGridlines>
          <c:spPr>
            <a:ln w="9525" cap="flat" cmpd="sng" algn="ctr">
              <a:solidFill>
                <a:schemeClr val="dk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4031303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Sheet11!$B$3</c:f>
              <c:strCache>
                <c:ptCount val="1"/>
                <c:pt idx="0">
                  <c:v>PM formation</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34F-47D3-AE11-EE496381F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Sheet11!$C$3:$F$3</c:f>
              <c:numCache>
                <c:formatCode>0.00E+00</c:formatCode>
                <c:ptCount val="4"/>
                <c:pt idx="0">
                  <c:v>2.3601700000000001E-5</c:v>
                </c:pt>
                <c:pt idx="1">
                  <c:v>5.8164100000000001E-5</c:v>
                </c:pt>
                <c:pt idx="2">
                  <c:v>1.2999999999999999E-4</c:v>
                </c:pt>
                <c:pt idx="3">
                  <c:v>6.8154800000000001E-7</c:v>
                </c:pt>
              </c:numCache>
            </c:numRef>
          </c:val>
          <c:extLst>
            <c:ext xmlns:c16="http://schemas.microsoft.com/office/drawing/2014/chart" uri="{C3380CC4-5D6E-409C-BE32-E72D297353CC}">
              <c16:uniqueId val="{00000001-D34F-47D3-AE11-EE496381F7BC}"/>
            </c:ext>
          </c:extLst>
        </c:ser>
        <c:ser>
          <c:idx val="1"/>
          <c:order val="1"/>
          <c:tx>
            <c:strRef>
              <c:f>Sheet11!$B$4</c:f>
              <c:strCache>
                <c:ptCount val="1"/>
                <c:pt idx="0">
                  <c:v>Climate change</c:v>
                </c:pt>
              </c:strCache>
            </c:strRef>
          </c:tx>
          <c:spPr>
            <a:solidFill>
              <a:schemeClr val="accent2"/>
            </a:solidFill>
            <a:ln>
              <a:noFill/>
            </a:ln>
            <a:effectLst/>
          </c:spPr>
          <c:invertIfNegative val="0"/>
          <c:dLbls>
            <c:dLbl>
              <c:idx val="0"/>
              <c:layout>
                <c:manualLayout>
                  <c:x val="5.5555555555555558E-3"/>
                  <c:y val="-0.1759259259259259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34F-47D3-AE11-EE496381F7BC}"/>
                </c:ext>
              </c:extLst>
            </c:dLbl>
            <c:dLbl>
              <c:idx val="1"/>
              <c:layout>
                <c:manualLayout>
                  <c:x val="5.5555555555555046E-3"/>
                  <c:y val="-0.1898148148148148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D34F-47D3-AE11-EE496381F7BC}"/>
                </c:ext>
              </c:extLst>
            </c:dLbl>
            <c:dLbl>
              <c:idx val="2"/>
              <c:layout>
                <c:manualLayout>
                  <c:x val="8.3333333333333332E-3"/>
                  <c:y val="-0.1018518518518518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34F-47D3-AE11-EE496381F7BC}"/>
                </c:ext>
              </c:extLst>
            </c:dLbl>
            <c:dLbl>
              <c:idx val="3"/>
              <c:layout>
                <c:manualLayout>
                  <c:x val="8.3333333333333332E-3"/>
                  <c:y val="-0.41666666666666669"/>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34F-47D3-AE11-EE496381F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Sheet11!$C$4:$F$4</c:f>
              <c:numCache>
                <c:formatCode>0.00E+00</c:formatCode>
                <c:ptCount val="4"/>
                <c:pt idx="0">
                  <c:v>4.0431999999999997E-6</c:v>
                </c:pt>
                <c:pt idx="1">
                  <c:v>9.3519400000000005E-6</c:v>
                </c:pt>
                <c:pt idx="2">
                  <c:v>4.1115000000000004E-6</c:v>
                </c:pt>
                <c:pt idx="3">
                  <c:v>8.5453999999999995E-6</c:v>
                </c:pt>
              </c:numCache>
            </c:numRef>
          </c:val>
          <c:extLst>
            <c:ext xmlns:c16="http://schemas.microsoft.com/office/drawing/2014/chart" uri="{C3380CC4-5D6E-409C-BE32-E72D297353CC}">
              <c16:uniqueId val="{00000006-D34F-47D3-AE11-EE496381F7BC}"/>
            </c:ext>
          </c:extLst>
        </c:ser>
        <c:ser>
          <c:idx val="2"/>
          <c:order val="2"/>
          <c:tx>
            <c:strRef>
              <c:f>Sheet11!$B$5</c:f>
              <c:strCache>
                <c:ptCount val="1"/>
                <c:pt idx="0">
                  <c:v>Photochemical oxidant formation: human health</c:v>
                </c:pt>
              </c:strCache>
            </c:strRef>
          </c:tx>
          <c:spPr>
            <a:solidFill>
              <a:schemeClr val="accent3"/>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Sheet11!$C$5:$F$5</c:f>
              <c:numCache>
                <c:formatCode>0.00E+00</c:formatCode>
                <c:ptCount val="4"/>
                <c:pt idx="0">
                  <c:v>2.6290900000000001E-6</c:v>
                </c:pt>
                <c:pt idx="1">
                  <c:v>2.3550700000000001E-6</c:v>
                </c:pt>
                <c:pt idx="2">
                  <c:v>1.28925E-6</c:v>
                </c:pt>
                <c:pt idx="3">
                  <c:v>9.3957299999999997E-7</c:v>
                </c:pt>
              </c:numCache>
            </c:numRef>
          </c:val>
          <c:extLst>
            <c:ext xmlns:c16="http://schemas.microsoft.com/office/drawing/2014/chart" uri="{C3380CC4-5D6E-409C-BE32-E72D297353CC}">
              <c16:uniqueId val="{00000007-D34F-47D3-AE11-EE496381F7BC}"/>
            </c:ext>
          </c:extLst>
        </c:ser>
        <c:ser>
          <c:idx val="3"/>
          <c:order val="3"/>
          <c:tx>
            <c:strRef>
              <c:f>Sheet11!$B$6</c:f>
              <c:strCache>
                <c:ptCount val="1"/>
                <c:pt idx="0">
                  <c:v>Water use</c:v>
                </c:pt>
              </c:strCache>
            </c:strRef>
          </c:tx>
          <c:spPr>
            <a:solidFill>
              <a:schemeClr val="accent4"/>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Sheet11!$C$6:$F$6</c:f>
              <c:numCache>
                <c:formatCode>0.00E+00</c:formatCode>
                <c:ptCount val="4"/>
                <c:pt idx="0">
                  <c:v>2.2940699999999998E-6</c:v>
                </c:pt>
                <c:pt idx="1">
                  <c:v>2.8215900000000001E-8</c:v>
                </c:pt>
                <c:pt idx="2">
                  <c:v>7.5703799999999997E-9</c:v>
                </c:pt>
                <c:pt idx="3">
                  <c:v>2.9948499999999998E-8</c:v>
                </c:pt>
              </c:numCache>
            </c:numRef>
          </c:val>
          <c:extLst>
            <c:ext xmlns:c16="http://schemas.microsoft.com/office/drawing/2014/chart" uri="{C3380CC4-5D6E-409C-BE32-E72D297353CC}">
              <c16:uniqueId val="{00000008-D34F-47D3-AE11-EE496381F7BC}"/>
            </c:ext>
          </c:extLst>
        </c:ser>
        <c:ser>
          <c:idx val="4"/>
          <c:order val="4"/>
          <c:tx>
            <c:strRef>
              <c:f>Sheet11!$B$7</c:f>
              <c:strCache>
                <c:ptCount val="1"/>
                <c:pt idx="0">
                  <c:v>Acidification</c:v>
                </c:pt>
              </c:strCache>
            </c:strRef>
          </c:tx>
          <c:spPr>
            <a:solidFill>
              <a:schemeClr val="accent5"/>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Sheet11!$C$7:$F$7</c:f>
              <c:numCache>
                <c:formatCode>0.00E+00</c:formatCode>
                <c:ptCount val="4"/>
                <c:pt idx="0">
                  <c:v>1.9128199999999998E-6</c:v>
                </c:pt>
                <c:pt idx="1">
                  <c:v>1.04227E-6</c:v>
                </c:pt>
                <c:pt idx="2">
                  <c:v>8.7538999999999995E-7</c:v>
                </c:pt>
                <c:pt idx="3">
                  <c:v>5.0344099999999999E-7</c:v>
                </c:pt>
              </c:numCache>
            </c:numRef>
          </c:val>
          <c:extLst>
            <c:ext xmlns:c16="http://schemas.microsoft.com/office/drawing/2014/chart" uri="{C3380CC4-5D6E-409C-BE32-E72D297353CC}">
              <c16:uniqueId val="{00000009-D34F-47D3-AE11-EE496381F7BC}"/>
            </c:ext>
          </c:extLst>
        </c:ser>
        <c:ser>
          <c:idx val="5"/>
          <c:order val="5"/>
          <c:tx>
            <c:strRef>
              <c:f>Sheet11!$B$8</c:f>
              <c:strCache>
                <c:ptCount val="1"/>
                <c:pt idx="0">
                  <c:v>Eutrophication: terrestrial</c:v>
                </c:pt>
              </c:strCache>
            </c:strRef>
          </c:tx>
          <c:spPr>
            <a:solidFill>
              <a:schemeClr val="accent6"/>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Sheet11!$C$8:$F$8</c:f>
              <c:numCache>
                <c:formatCode>0.00E+00</c:formatCode>
                <c:ptCount val="4"/>
                <c:pt idx="0">
                  <c:v>1.57913E-6</c:v>
                </c:pt>
                <c:pt idx="1">
                  <c:v>1.0110599999999999E-6</c:v>
                </c:pt>
                <c:pt idx="2">
                  <c:v>9.3632600000000002E-7</c:v>
                </c:pt>
                <c:pt idx="3">
                  <c:v>1.9814900000000001E-7</c:v>
                </c:pt>
              </c:numCache>
            </c:numRef>
          </c:val>
          <c:extLst>
            <c:ext xmlns:c16="http://schemas.microsoft.com/office/drawing/2014/chart" uri="{C3380CC4-5D6E-409C-BE32-E72D297353CC}">
              <c16:uniqueId val="{0000000A-D34F-47D3-AE11-EE496381F7BC}"/>
            </c:ext>
          </c:extLst>
        </c:ser>
        <c:ser>
          <c:idx val="6"/>
          <c:order val="6"/>
          <c:tx>
            <c:strRef>
              <c:f>Sheet11!$B$9</c:f>
              <c:strCache>
                <c:ptCount val="1"/>
                <c:pt idx="0">
                  <c:v>Eutrophication: marine</c:v>
                </c:pt>
              </c:strCache>
            </c:strRef>
          </c:tx>
          <c:spPr>
            <a:solidFill>
              <a:schemeClr val="accent1">
                <a:lumMod val="6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Sheet11!$C$9:$F$9</c:f>
              <c:numCache>
                <c:formatCode>0.00E+00</c:formatCode>
                <c:ptCount val="4"/>
                <c:pt idx="0">
                  <c:v>1.05028E-6</c:v>
                </c:pt>
                <c:pt idx="1">
                  <c:v>6.70144E-7</c:v>
                </c:pt>
                <c:pt idx="2">
                  <c:v>6.1813400000000005E-7</c:v>
                </c:pt>
                <c:pt idx="3">
                  <c:v>1.32542E-7</c:v>
                </c:pt>
              </c:numCache>
            </c:numRef>
          </c:val>
          <c:extLst>
            <c:ext xmlns:c16="http://schemas.microsoft.com/office/drawing/2014/chart" uri="{C3380CC4-5D6E-409C-BE32-E72D297353CC}">
              <c16:uniqueId val="{0000000B-D34F-47D3-AE11-EE496381F7BC}"/>
            </c:ext>
          </c:extLst>
        </c:ser>
        <c:ser>
          <c:idx val="7"/>
          <c:order val="7"/>
          <c:tx>
            <c:strRef>
              <c:f>Sheet11!$B$10</c:f>
              <c:strCache>
                <c:ptCount val="1"/>
                <c:pt idx="0">
                  <c:v>Energy resources: non-renewable</c:v>
                </c:pt>
              </c:strCache>
            </c:strRef>
          </c:tx>
          <c:spPr>
            <a:solidFill>
              <a:schemeClr val="accent2">
                <a:lumMod val="60000"/>
              </a:schemeClr>
            </a:solidFill>
            <a:ln>
              <a:noFill/>
            </a:ln>
            <a:effectLst/>
          </c:spPr>
          <c:invertIfNegative val="0"/>
          <c:dLbls>
            <c:dLbl>
              <c:idx val="3"/>
              <c:layout>
                <c:manualLayout>
                  <c:x val="-1.0185067526415994E-16"/>
                  <c:y val="-0.157407407407407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D34F-47D3-AE11-EE496381F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Sheet11!$C$10:$F$10</c:f>
              <c:numCache>
                <c:formatCode>0.00E+00</c:formatCode>
                <c:ptCount val="4"/>
                <c:pt idx="0">
                  <c:v>9.2562E-7</c:v>
                </c:pt>
                <c:pt idx="1">
                  <c:v>5.3996399999999998E-7</c:v>
                </c:pt>
                <c:pt idx="2">
                  <c:v>1.2864199999999999E-7</c:v>
                </c:pt>
                <c:pt idx="3">
                  <c:v>5.7211500000000003E-6</c:v>
                </c:pt>
              </c:numCache>
            </c:numRef>
          </c:val>
          <c:extLst>
            <c:ext xmlns:c16="http://schemas.microsoft.com/office/drawing/2014/chart" uri="{C3380CC4-5D6E-409C-BE32-E72D297353CC}">
              <c16:uniqueId val="{0000000D-D34F-47D3-AE11-EE496381F7BC}"/>
            </c:ext>
          </c:extLst>
        </c:ser>
        <c:ser>
          <c:idx val="8"/>
          <c:order val="8"/>
          <c:tx>
            <c:strRef>
              <c:f>Sheet11!$B$11</c:f>
              <c:strCache>
                <c:ptCount val="1"/>
                <c:pt idx="0">
                  <c:v>Material resources: metals/minerals</c:v>
                </c:pt>
              </c:strCache>
            </c:strRef>
          </c:tx>
          <c:spPr>
            <a:solidFill>
              <a:schemeClr val="accent3">
                <a:lumMod val="6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Sheet11!$C$11:$F$11</c:f>
              <c:numCache>
                <c:formatCode>0.00E+00</c:formatCode>
                <c:ptCount val="4"/>
                <c:pt idx="0">
                  <c:v>5.1109299999999998E-7</c:v>
                </c:pt>
                <c:pt idx="1">
                  <c:v>5.0745600000000001E-8</c:v>
                </c:pt>
                <c:pt idx="2">
                  <c:v>2.3675499999999999E-8</c:v>
                </c:pt>
                <c:pt idx="3">
                  <c:v>6.25796E-8</c:v>
                </c:pt>
              </c:numCache>
            </c:numRef>
          </c:val>
          <c:extLst>
            <c:ext xmlns:c16="http://schemas.microsoft.com/office/drawing/2014/chart" uri="{C3380CC4-5D6E-409C-BE32-E72D297353CC}">
              <c16:uniqueId val="{0000000E-D34F-47D3-AE11-EE496381F7BC}"/>
            </c:ext>
          </c:extLst>
        </c:ser>
        <c:ser>
          <c:idx val="9"/>
          <c:order val="9"/>
          <c:tx>
            <c:strRef>
              <c:f>Sheet11!$B$12</c:f>
              <c:strCache>
                <c:ptCount val="1"/>
                <c:pt idx="0">
                  <c:v>Land use</c:v>
                </c:pt>
              </c:strCache>
            </c:strRef>
          </c:tx>
          <c:spPr>
            <a:solidFill>
              <a:schemeClr val="accent4">
                <a:lumMod val="6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Sheet11!$C$12:$F$12</c:f>
              <c:numCache>
                <c:formatCode>0.00E+00</c:formatCode>
                <c:ptCount val="4"/>
                <c:pt idx="0">
                  <c:v>3.7587300000000002E-7</c:v>
                </c:pt>
                <c:pt idx="1">
                  <c:v>3.8277700000000001E-7</c:v>
                </c:pt>
                <c:pt idx="2">
                  <c:v>2.8550800000000002E-7</c:v>
                </c:pt>
                <c:pt idx="3">
                  <c:v>2.8075300000000001E-8</c:v>
                </c:pt>
              </c:numCache>
            </c:numRef>
          </c:val>
          <c:extLst>
            <c:ext xmlns:c16="http://schemas.microsoft.com/office/drawing/2014/chart" uri="{C3380CC4-5D6E-409C-BE32-E72D297353CC}">
              <c16:uniqueId val="{0000000F-D34F-47D3-AE11-EE496381F7BC}"/>
            </c:ext>
          </c:extLst>
        </c:ser>
        <c:ser>
          <c:idx val="10"/>
          <c:order val="10"/>
          <c:tx>
            <c:strRef>
              <c:f>Sheet11!$B$13</c:f>
              <c:strCache>
                <c:ptCount val="1"/>
                <c:pt idx="0">
                  <c:v>Eutrophication: freshwater</c:v>
                </c:pt>
              </c:strCache>
            </c:strRef>
          </c:tx>
          <c:spPr>
            <a:solidFill>
              <a:schemeClr val="accent5">
                <a:lumMod val="6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Sheet11!$C$13:$F$13</c:f>
              <c:numCache>
                <c:formatCode>0.00E+00</c:formatCode>
                <c:ptCount val="4"/>
                <c:pt idx="0">
                  <c:v>2.3956600000000002E-7</c:v>
                </c:pt>
                <c:pt idx="1">
                  <c:v>2.06056E-7</c:v>
                </c:pt>
                <c:pt idx="2">
                  <c:v>4.55599E-8</c:v>
                </c:pt>
                <c:pt idx="3">
                  <c:v>6.2016399999999999E-8</c:v>
                </c:pt>
              </c:numCache>
            </c:numRef>
          </c:val>
          <c:extLst>
            <c:ext xmlns:c16="http://schemas.microsoft.com/office/drawing/2014/chart" uri="{C3380CC4-5D6E-409C-BE32-E72D297353CC}">
              <c16:uniqueId val="{00000010-D34F-47D3-AE11-EE496381F7BC}"/>
            </c:ext>
          </c:extLst>
        </c:ser>
        <c:ser>
          <c:idx val="11"/>
          <c:order val="11"/>
          <c:tx>
            <c:strRef>
              <c:f>Sheet11!$B$14</c:f>
              <c:strCache>
                <c:ptCount val="1"/>
                <c:pt idx="0">
                  <c:v>Human toxicity: non-carcinogenic</c:v>
                </c:pt>
              </c:strCache>
            </c:strRef>
          </c:tx>
          <c:spPr>
            <a:solidFill>
              <a:schemeClr val="accent6">
                <a:lumMod val="6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Sheet11!$C$14:$F$14</c:f>
              <c:numCache>
                <c:formatCode>0.00E+00</c:formatCode>
                <c:ptCount val="4"/>
                <c:pt idx="0">
                  <c:v>2.3749199999999999E-7</c:v>
                </c:pt>
                <c:pt idx="1">
                  <c:v>6.8936399999999998E-8</c:v>
                </c:pt>
                <c:pt idx="2">
                  <c:v>1.47285E-8</c:v>
                </c:pt>
                <c:pt idx="3">
                  <c:v>5.5640099999999999E-8</c:v>
                </c:pt>
              </c:numCache>
            </c:numRef>
          </c:val>
          <c:extLst>
            <c:ext xmlns:c16="http://schemas.microsoft.com/office/drawing/2014/chart" uri="{C3380CC4-5D6E-409C-BE32-E72D297353CC}">
              <c16:uniqueId val="{00000011-D34F-47D3-AE11-EE496381F7BC}"/>
            </c:ext>
          </c:extLst>
        </c:ser>
        <c:ser>
          <c:idx val="12"/>
          <c:order val="12"/>
          <c:tx>
            <c:strRef>
              <c:f>Sheet11!$B$15</c:f>
              <c:strCache>
                <c:ptCount val="1"/>
                <c:pt idx="0">
                  <c:v>Ecotoxicity: freshwater</c:v>
                </c:pt>
              </c:strCache>
            </c:strRef>
          </c:tx>
          <c:spPr>
            <a:solidFill>
              <a:schemeClr val="accent1">
                <a:lumMod val="80000"/>
                <a:lumOff val="2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Sheet11!$C$15:$F$15</c:f>
              <c:numCache>
                <c:formatCode>0.00E+00</c:formatCode>
                <c:ptCount val="4"/>
                <c:pt idx="0">
                  <c:v>2.3297600000000001E-7</c:v>
                </c:pt>
                <c:pt idx="1">
                  <c:v>3.3755099999999999E-8</c:v>
                </c:pt>
                <c:pt idx="2">
                  <c:v>1.0268699999999999E-8</c:v>
                </c:pt>
                <c:pt idx="3">
                  <c:v>6.9982999999999999E-8</c:v>
                </c:pt>
              </c:numCache>
            </c:numRef>
          </c:val>
          <c:extLst>
            <c:ext xmlns:c16="http://schemas.microsoft.com/office/drawing/2014/chart" uri="{C3380CC4-5D6E-409C-BE32-E72D297353CC}">
              <c16:uniqueId val="{00000012-D34F-47D3-AE11-EE496381F7BC}"/>
            </c:ext>
          </c:extLst>
        </c:ser>
        <c:ser>
          <c:idx val="13"/>
          <c:order val="13"/>
          <c:tx>
            <c:strRef>
              <c:f>Sheet11!$B$16</c:f>
              <c:strCache>
                <c:ptCount val="1"/>
                <c:pt idx="0">
                  <c:v>Human toxicity: carcinogenic</c:v>
                </c:pt>
              </c:strCache>
            </c:strRef>
          </c:tx>
          <c:spPr>
            <a:solidFill>
              <a:schemeClr val="accent2">
                <a:lumMod val="80000"/>
                <a:lumOff val="2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Sheet11!$C$16:$F$16</c:f>
              <c:numCache>
                <c:formatCode>0.00E+00</c:formatCode>
                <c:ptCount val="4"/>
                <c:pt idx="0">
                  <c:v>3.4653699999999997E-8</c:v>
                </c:pt>
                <c:pt idx="1">
                  <c:v>1.56342E-8</c:v>
                </c:pt>
                <c:pt idx="2">
                  <c:v>5.4196300000000002E-9</c:v>
                </c:pt>
                <c:pt idx="3">
                  <c:v>1.7582000000000002E-8</c:v>
                </c:pt>
              </c:numCache>
            </c:numRef>
          </c:val>
          <c:extLst>
            <c:ext xmlns:c16="http://schemas.microsoft.com/office/drawing/2014/chart" uri="{C3380CC4-5D6E-409C-BE32-E72D297353CC}">
              <c16:uniqueId val="{00000013-D34F-47D3-AE11-EE496381F7BC}"/>
            </c:ext>
          </c:extLst>
        </c:ser>
        <c:ser>
          <c:idx val="14"/>
          <c:order val="14"/>
          <c:tx>
            <c:strRef>
              <c:f>Sheet11!$B$17</c:f>
              <c:strCache>
                <c:ptCount val="1"/>
                <c:pt idx="0">
                  <c:v>Ionising radiation: human health</c:v>
                </c:pt>
              </c:strCache>
            </c:strRef>
          </c:tx>
          <c:spPr>
            <a:solidFill>
              <a:schemeClr val="accent3">
                <a:lumMod val="80000"/>
                <a:lumOff val="2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Sheet11!$C$17:$F$17</c:f>
              <c:numCache>
                <c:formatCode>0.00E+00</c:formatCode>
                <c:ptCount val="4"/>
                <c:pt idx="0">
                  <c:v>1.3149799999999999E-8</c:v>
                </c:pt>
                <c:pt idx="1">
                  <c:v>1.3827E-8</c:v>
                </c:pt>
                <c:pt idx="2">
                  <c:v>1.24452E-9</c:v>
                </c:pt>
                <c:pt idx="3">
                  <c:v>1.0220900000000001E-8</c:v>
                </c:pt>
              </c:numCache>
            </c:numRef>
          </c:val>
          <c:extLst>
            <c:ext xmlns:c16="http://schemas.microsoft.com/office/drawing/2014/chart" uri="{C3380CC4-5D6E-409C-BE32-E72D297353CC}">
              <c16:uniqueId val="{00000014-D34F-47D3-AE11-EE496381F7BC}"/>
            </c:ext>
          </c:extLst>
        </c:ser>
        <c:ser>
          <c:idx val="15"/>
          <c:order val="15"/>
          <c:tx>
            <c:strRef>
              <c:f>Sheet11!$B$18</c:f>
              <c:strCache>
                <c:ptCount val="1"/>
                <c:pt idx="0">
                  <c:v>Ozone depletion</c:v>
                </c:pt>
              </c:strCache>
            </c:strRef>
          </c:tx>
          <c:spPr>
            <a:solidFill>
              <a:schemeClr val="accent4">
                <a:lumMod val="80000"/>
                <a:lumOff val="20000"/>
              </a:schemeClr>
            </a:solidFill>
            <a:ln>
              <a:noFill/>
            </a:ln>
            <a:effectLst/>
          </c:spPr>
          <c:invertIfNegative val="0"/>
          <c:cat>
            <c:strRef>
              <c:f>Sheet11!$C$2:$F$2</c:f>
              <c:strCache>
                <c:ptCount val="4"/>
                <c:pt idx="0">
                  <c:v>Thermal Energy, for cooking (biochar briquettes, no losses) - SN</c:v>
                </c:pt>
                <c:pt idx="1">
                  <c:v>Thermal Energy, for cooking (Charcoal) - SN</c:v>
                </c:pt>
                <c:pt idx="2">
                  <c:v>Thermal Energy, for cooking (Firewood) - SN</c:v>
                </c:pt>
                <c:pt idx="3">
                  <c:v>Thermal Energy, for cooking (LPG) - SN</c:v>
                </c:pt>
              </c:strCache>
            </c:strRef>
          </c:cat>
          <c:val>
            <c:numRef>
              <c:f>Sheet11!$C$18:$F$18</c:f>
              <c:numCache>
                <c:formatCode>0.00E+00</c:formatCode>
                <c:ptCount val="4"/>
                <c:pt idx="0">
                  <c:v>1.1861500000000001E-9</c:v>
                </c:pt>
                <c:pt idx="1">
                  <c:v>3.87114E-10</c:v>
                </c:pt>
                <c:pt idx="2">
                  <c:v>1.29399E-10</c:v>
                </c:pt>
                <c:pt idx="3">
                  <c:v>5.4595799999999999E-9</c:v>
                </c:pt>
              </c:numCache>
            </c:numRef>
          </c:val>
          <c:extLst>
            <c:ext xmlns:c16="http://schemas.microsoft.com/office/drawing/2014/chart" uri="{C3380CC4-5D6E-409C-BE32-E72D297353CC}">
              <c16:uniqueId val="{00000015-D34F-47D3-AE11-EE496381F7BC}"/>
            </c:ext>
          </c:extLst>
        </c:ser>
        <c:dLbls>
          <c:showLegendKey val="0"/>
          <c:showVal val="0"/>
          <c:showCatName val="0"/>
          <c:showSerName val="0"/>
          <c:showPercent val="0"/>
          <c:showBubbleSize val="0"/>
        </c:dLbls>
        <c:gapWidth val="150"/>
        <c:overlap val="100"/>
        <c:axId val="136291120"/>
        <c:axId val="2130158144"/>
      </c:barChart>
      <c:catAx>
        <c:axId val="1362911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l-GR"/>
          </a:p>
        </c:txPr>
        <c:crossAx val="2130158144"/>
        <c:crosses val="autoZero"/>
        <c:auto val="1"/>
        <c:lblAlgn val="ctr"/>
        <c:lblOffset val="100"/>
        <c:noMultiLvlLbl val="0"/>
      </c:catAx>
      <c:valAx>
        <c:axId val="2130158144"/>
        <c:scaling>
          <c:orientation val="minMax"/>
        </c:scaling>
        <c:delete val="0"/>
        <c:axPos val="l"/>
        <c:majorGridlines>
          <c:spPr>
            <a:ln w="9525" cap="flat" cmpd="sng" algn="ctr">
              <a:solidFill>
                <a:schemeClr val="dk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362911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800" b="1" i="0" u="none" strike="noStrike" kern="1200" spc="0" baseline="0">
                <a:solidFill>
                  <a:sysClr val="windowText" lastClr="000000"/>
                </a:solidFill>
                <a:latin typeface="+mn-lt"/>
                <a:ea typeface="+mn-ea"/>
                <a:cs typeface="+mn-cs"/>
              </a:defRPr>
            </a:pPr>
            <a:r>
              <a:rPr lang="en-US" sz="1800" b="1" i="0" u="none" strike="noStrike" kern="1200" spc="0" baseline="0" dirty="0">
                <a:solidFill>
                  <a:sysClr val="windowText" lastClr="000000"/>
                </a:solidFill>
                <a:latin typeface="+mn-lt"/>
                <a:ea typeface="+mn-ea"/>
                <a:cs typeface="+mn-cs"/>
              </a:rPr>
              <a:t>Briquette Production - Life Cycle Cost per F.U.</a:t>
            </a:r>
          </a:p>
        </c:rich>
      </c:tx>
      <c:overlay val="0"/>
      <c:spPr>
        <a:noFill/>
        <a:ln>
          <a:noFill/>
        </a:ln>
        <a:effectLst/>
      </c:spPr>
      <c:txPr>
        <a:bodyPr rot="0" spcFirstLastPara="1" vertOverflow="ellipsis" vert="horz" wrap="square" anchor="ctr" anchorCtr="1"/>
        <a:lstStyle/>
        <a:p>
          <a:pPr algn="ctr" rtl="0">
            <a:defRPr lang="en-US" sz="1800" b="1" i="0" u="none" strike="noStrike" kern="1200" spc="0" baseline="0">
              <a:solidFill>
                <a:sysClr val="windowText" lastClr="000000"/>
              </a:solidFill>
              <a:latin typeface="+mn-lt"/>
              <a:ea typeface="+mn-ea"/>
              <a:cs typeface="+mn-cs"/>
            </a:defRPr>
          </a:pPr>
          <a:endParaRPr lang="el-GR"/>
        </a:p>
      </c:txPr>
    </c:title>
    <c:autoTitleDeleted val="0"/>
    <c:plotArea>
      <c:layout>
        <c:manualLayout>
          <c:layoutTarget val="inner"/>
          <c:xMode val="edge"/>
          <c:yMode val="edge"/>
          <c:x val="0.15587456296566163"/>
          <c:y val="0.12687669702372248"/>
          <c:w val="0.80404021108001678"/>
          <c:h val="0.80460648620180686"/>
        </c:manualLayout>
      </c:layout>
      <c:barChart>
        <c:barDir val="bar"/>
        <c:grouping val="clustered"/>
        <c:varyColors val="0"/>
        <c:ser>
          <c:idx val="0"/>
          <c:order val="0"/>
          <c:tx>
            <c:strRef>
              <c:f>LCC_Analysis!$E$142</c:f>
              <c:strCache>
                <c:ptCount val="1"/>
                <c:pt idx="0">
                  <c:v>Capital costs</c:v>
                </c:pt>
              </c:strCache>
            </c:strRef>
          </c:tx>
          <c:spPr>
            <a:solidFill>
              <a:schemeClr val="accent2"/>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LCC_Analysis!$H$141:$K$141</c:f>
              <c:strCache>
                <c:ptCount val="4"/>
                <c:pt idx="0">
                  <c:v>Local pyrolysis</c:v>
                </c:pt>
                <c:pt idx="1">
                  <c:v>Brazilian pyrolysis</c:v>
                </c:pt>
                <c:pt idx="2">
                  <c:v>Densification</c:v>
                </c:pt>
                <c:pt idx="3">
                  <c:v>TOTAL</c:v>
                </c:pt>
              </c:strCache>
              <c:extLst/>
            </c:strRef>
          </c:cat>
          <c:val>
            <c:numRef>
              <c:f>LCC_Analysis!$H$142:$K$142</c:f>
              <c:numCache>
                <c:formatCode>#,##0.00\ "€"</c:formatCode>
                <c:ptCount val="4"/>
                <c:pt idx="0">
                  <c:v>12.691756828460147</c:v>
                </c:pt>
                <c:pt idx="1">
                  <c:v>37.530839313718737</c:v>
                </c:pt>
                <c:pt idx="2">
                  <c:v>78.117494671267394</c:v>
                </c:pt>
                <c:pt idx="3">
                  <c:v>128.3400908134463</c:v>
                </c:pt>
              </c:numCache>
              <c:extLst/>
            </c:numRef>
          </c:val>
          <c:extLst>
            <c:ext xmlns:c16="http://schemas.microsoft.com/office/drawing/2014/chart" uri="{C3380CC4-5D6E-409C-BE32-E72D297353CC}">
              <c16:uniqueId val="{00000000-9967-42E8-8CD5-56EE109DB09E}"/>
            </c:ext>
          </c:extLst>
        </c:ser>
        <c:ser>
          <c:idx val="1"/>
          <c:order val="1"/>
          <c:tx>
            <c:strRef>
              <c:f>LCC_Analysis!$E$143</c:f>
              <c:strCache>
                <c:ptCount val="1"/>
                <c:pt idx="0">
                  <c:v>Variable operating costs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LCC_Analysis!$H$141:$K$141</c:f>
              <c:strCache>
                <c:ptCount val="4"/>
                <c:pt idx="0">
                  <c:v>Local pyrolysis</c:v>
                </c:pt>
                <c:pt idx="1">
                  <c:v>Brazilian pyrolysis</c:v>
                </c:pt>
                <c:pt idx="2">
                  <c:v>Densification</c:v>
                </c:pt>
                <c:pt idx="3">
                  <c:v>TOTAL</c:v>
                </c:pt>
              </c:strCache>
              <c:extLst/>
            </c:strRef>
          </c:cat>
          <c:val>
            <c:numRef>
              <c:f>LCC_Analysis!$H$143:$K$143</c:f>
              <c:numCache>
                <c:formatCode>#,##0.00\ "€"</c:formatCode>
                <c:ptCount val="4"/>
                <c:pt idx="0">
                  <c:v>79.556244175439588</c:v>
                </c:pt>
                <c:pt idx="1">
                  <c:v>361.54999912339821</c:v>
                </c:pt>
                <c:pt idx="2">
                  <c:v>90.451486547490731</c:v>
                </c:pt>
                <c:pt idx="3">
                  <c:v>531.55772984632858</c:v>
                </c:pt>
              </c:numCache>
              <c:extLst/>
            </c:numRef>
          </c:val>
          <c:extLst>
            <c:ext xmlns:c16="http://schemas.microsoft.com/office/drawing/2014/chart" uri="{C3380CC4-5D6E-409C-BE32-E72D297353CC}">
              <c16:uniqueId val="{00000001-9967-42E8-8CD5-56EE109DB09E}"/>
            </c:ext>
          </c:extLst>
        </c:ser>
        <c:ser>
          <c:idx val="2"/>
          <c:order val="2"/>
          <c:tx>
            <c:strRef>
              <c:f>LCC_Analysis!$E$144</c:f>
              <c:strCache>
                <c:ptCount val="1"/>
                <c:pt idx="0">
                  <c:v>Fixed operating costs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LCC_Analysis!$H$141:$K$141</c:f>
              <c:strCache>
                <c:ptCount val="4"/>
                <c:pt idx="0">
                  <c:v>Local pyrolysis</c:v>
                </c:pt>
                <c:pt idx="1">
                  <c:v>Brazilian pyrolysis</c:v>
                </c:pt>
                <c:pt idx="2">
                  <c:v>Densification</c:v>
                </c:pt>
                <c:pt idx="3">
                  <c:v>TOTAL</c:v>
                </c:pt>
              </c:strCache>
              <c:extLst/>
            </c:strRef>
          </c:cat>
          <c:val>
            <c:numRef>
              <c:f>LCC_Analysis!$H$144:$K$144</c:f>
              <c:numCache>
                <c:formatCode>#,##0.00\ "€"</c:formatCode>
                <c:ptCount val="4"/>
                <c:pt idx="0">
                  <c:v>112.61029116821487</c:v>
                </c:pt>
                <c:pt idx="1">
                  <c:v>158.6672339229309</c:v>
                </c:pt>
                <c:pt idx="2">
                  <c:v>8.7764313013059798</c:v>
                </c:pt>
                <c:pt idx="3">
                  <c:v>280.05395639245177</c:v>
                </c:pt>
              </c:numCache>
              <c:extLst/>
            </c:numRef>
          </c:val>
          <c:extLst>
            <c:ext xmlns:c16="http://schemas.microsoft.com/office/drawing/2014/chart" uri="{C3380CC4-5D6E-409C-BE32-E72D297353CC}">
              <c16:uniqueId val="{00000002-9967-42E8-8CD5-56EE109DB09E}"/>
            </c:ext>
          </c:extLst>
        </c:ser>
        <c:ser>
          <c:idx val="4"/>
          <c:order val="5"/>
          <c:tx>
            <c:strRef>
              <c:f>LCC_Analysis!$E$147</c:f>
              <c:strCache>
                <c:ptCount val="1"/>
                <c:pt idx="0">
                  <c:v>TOTAL</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LCC_Analysis!$H$141:$K$141</c:f>
              <c:strCache>
                <c:ptCount val="4"/>
                <c:pt idx="0">
                  <c:v>Local pyrolysis</c:v>
                </c:pt>
                <c:pt idx="1">
                  <c:v>Brazilian pyrolysis</c:v>
                </c:pt>
                <c:pt idx="2">
                  <c:v>Densification</c:v>
                </c:pt>
                <c:pt idx="3">
                  <c:v>TOTAL</c:v>
                </c:pt>
              </c:strCache>
              <c:extLst/>
            </c:strRef>
          </c:cat>
          <c:val>
            <c:numRef>
              <c:f>LCC_Analysis!$H$147:$K$147</c:f>
              <c:numCache>
                <c:formatCode>#,##0.00\ "€"</c:formatCode>
                <c:ptCount val="4"/>
                <c:pt idx="0">
                  <c:v>204.8582921721146</c:v>
                </c:pt>
                <c:pt idx="1">
                  <c:v>557.7480723600479</c:v>
                </c:pt>
                <c:pt idx="2">
                  <c:v>177.34541252006412</c:v>
                </c:pt>
                <c:pt idx="3">
                  <c:v>939.95177705222659</c:v>
                </c:pt>
              </c:numCache>
              <c:extLst/>
            </c:numRef>
          </c:val>
          <c:extLst>
            <c:ext xmlns:c16="http://schemas.microsoft.com/office/drawing/2014/chart" uri="{C3380CC4-5D6E-409C-BE32-E72D297353CC}">
              <c16:uniqueId val="{00000003-9967-42E8-8CD5-56EE109DB09E}"/>
            </c:ext>
          </c:extLst>
        </c:ser>
        <c:dLbls>
          <c:dLblPos val="outEnd"/>
          <c:showLegendKey val="0"/>
          <c:showVal val="1"/>
          <c:showCatName val="0"/>
          <c:showSerName val="0"/>
          <c:showPercent val="0"/>
          <c:showBubbleSize val="0"/>
        </c:dLbls>
        <c:gapWidth val="182"/>
        <c:axId val="630358703"/>
        <c:axId val="301016975"/>
        <c:extLst>
          <c:ext xmlns:c15="http://schemas.microsoft.com/office/drawing/2012/chart" uri="{02D57815-91ED-43cb-92C2-25804820EDAC}">
            <c15:filteredBarSeries>
              <c15:ser>
                <c:idx val="3"/>
                <c:order val="3"/>
                <c:tx>
                  <c:strRef>
                    <c:extLst>
                      <c:ext uri="{02D57815-91ED-43cb-92C2-25804820EDAC}">
                        <c15:formulaRef>
                          <c15:sqref>LCC_Analysis!$E$145</c15:sqref>
                        </c15:formulaRef>
                      </c:ext>
                    </c:extLst>
                    <c:strCache>
                      <c:ptCount val="1"/>
                      <c:pt idx="0">
                        <c:v>End-of-life costs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LCC_Analysis!$H$141:$K$141</c15:sqref>
                        </c15:formulaRef>
                      </c:ext>
                    </c:extLst>
                    <c:strCache>
                      <c:ptCount val="4"/>
                      <c:pt idx="0">
                        <c:v>Local pyrolysis</c:v>
                      </c:pt>
                      <c:pt idx="1">
                        <c:v>Brazilian pyrolysis</c:v>
                      </c:pt>
                      <c:pt idx="2">
                        <c:v>Densification</c:v>
                      </c:pt>
                      <c:pt idx="3">
                        <c:v>TOTAL</c:v>
                      </c:pt>
                    </c:strCache>
                  </c:strRef>
                </c:cat>
                <c:val>
                  <c:numRef>
                    <c:extLst>
                      <c:ext uri="{02D57815-91ED-43cb-92C2-25804820EDAC}">
                        <c15:formulaRef>
                          <c15:sqref>LCC_Analysis!$H$145:$K$145</c15:sqref>
                        </c15:formulaRef>
                      </c:ext>
                    </c:extLst>
                    <c:numCache>
                      <c:formatCode>#,##0.00\ "€"</c:formatCode>
                      <c:ptCount val="4"/>
                      <c:pt idx="0">
                        <c:v>0</c:v>
                      </c:pt>
                      <c:pt idx="1">
                        <c:v>0</c:v>
                      </c:pt>
                      <c:pt idx="2">
                        <c:v>0</c:v>
                      </c:pt>
                      <c:pt idx="3">
                        <c:v>0</c:v>
                      </c:pt>
                    </c:numCache>
                  </c:numRef>
                </c:val>
                <c:extLst>
                  <c:ext xmlns:c16="http://schemas.microsoft.com/office/drawing/2014/chart" uri="{C3380CC4-5D6E-409C-BE32-E72D297353CC}">
                    <c16:uniqueId val="{00000004-9967-42E8-8CD5-56EE109DB09E}"/>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LCC_Analysis!$E$146</c15:sqref>
                        </c15:formulaRef>
                      </c:ext>
                    </c:extLst>
                    <c:strCache>
                      <c:ptCount val="1"/>
                      <c:pt idx="0">
                        <c:v>Product sales income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LCC_Analysis!$H$141:$K$141</c15:sqref>
                        </c15:formulaRef>
                      </c:ext>
                    </c:extLst>
                    <c:strCache>
                      <c:ptCount val="4"/>
                      <c:pt idx="0">
                        <c:v>Local pyrolysis</c:v>
                      </c:pt>
                      <c:pt idx="1">
                        <c:v>Brazilian pyrolysis</c:v>
                      </c:pt>
                      <c:pt idx="2">
                        <c:v>Densification</c:v>
                      </c:pt>
                      <c:pt idx="3">
                        <c:v>TOTAL</c:v>
                      </c:pt>
                    </c:strCache>
                  </c:strRef>
                </c:cat>
                <c:val>
                  <c:numRef>
                    <c:extLst xmlns:c15="http://schemas.microsoft.com/office/drawing/2012/chart">
                      <c:ext xmlns:c15="http://schemas.microsoft.com/office/drawing/2012/chart" uri="{02D57815-91ED-43cb-92C2-25804820EDAC}">
                        <c15:formulaRef>
                          <c15:sqref>LCC_Analysis!$H$146:$K$146</c15:sqref>
                        </c15:formulaRef>
                      </c:ext>
                    </c:extLst>
                    <c:numCache>
                      <c:formatCode>#,##0.00\ "€"</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5-9967-42E8-8CD5-56EE109DB09E}"/>
                  </c:ext>
                </c:extLst>
              </c15:ser>
            </c15:filteredBarSeries>
          </c:ext>
        </c:extLst>
      </c:barChart>
      <c:catAx>
        <c:axId val="630358703"/>
        <c:scaling>
          <c:orientation val="maxMin"/>
        </c:scaling>
        <c:delete val="0"/>
        <c:axPos val="l"/>
        <c:numFmt formatCode="General" sourceLinked="1"/>
        <c:majorTickMark val="cross"/>
        <c:minorTickMark val="none"/>
        <c:tickLblPos val="nextTo"/>
        <c:spPr>
          <a:noFill/>
          <a:ln w="9525" cap="flat" cmpd="sng" algn="ctr">
            <a:solidFill>
              <a:schemeClr val="tx1">
                <a:alpha val="98000"/>
              </a:schemeClr>
            </a:solidFill>
            <a:round/>
          </a:ln>
          <a:effectLst/>
        </c:spPr>
        <c:txPr>
          <a:bodyPr rot="0" spcFirstLastPara="1" vertOverflow="ellipsis"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l-GR"/>
          </a:p>
        </c:txPr>
        <c:crossAx val="301016975"/>
        <c:crosses val="autoZero"/>
        <c:auto val="1"/>
        <c:lblAlgn val="ctr"/>
        <c:lblOffset val="0"/>
        <c:noMultiLvlLbl val="0"/>
      </c:catAx>
      <c:valAx>
        <c:axId val="301016975"/>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3035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chart>
  <c:spPr>
    <a:noFill/>
    <a:ln>
      <a:noFill/>
    </a:ln>
    <a:effectLst/>
  </c:spPr>
  <c:txPr>
    <a:bodyPr/>
    <a:lstStyle/>
    <a:p>
      <a:pPr>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Sheet3!$C$34</c:f>
              <c:strCache>
                <c:ptCount val="1"/>
                <c:pt idx="0">
                  <c:v>Cultivation (S0)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1"/>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Sheet3!$D$33</c:f>
              <c:strCache>
                <c:ptCount val="1"/>
                <c:pt idx="0">
                  <c:v>Contribution [%]</c:v>
                </c:pt>
              </c:strCache>
            </c:strRef>
          </c:cat>
          <c:val>
            <c:numRef>
              <c:f>Sheet3!$D$34</c:f>
              <c:numCache>
                <c:formatCode>0%</c:formatCode>
                <c:ptCount val="1"/>
                <c:pt idx="0">
                  <c:v>0.86485714285714288</c:v>
                </c:pt>
              </c:numCache>
            </c:numRef>
          </c:val>
          <c:extLst>
            <c:ext xmlns:c16="http://schemas.microsoft.com/office/drawing/2014/chart" uri="{C3380CC4-5D6E-409C-BE32-E72D297353CC}">
              <c16:uniqueId val="{00000000-4D6B-40C1-AD4F-2BAE22DEB99D}"/>
            </c:ext>
          </c:extLst>
        </c:ser>
        <c:ser>
          <c:idx val="1"/>
          <c:order val="1"/>
          <c:tx>
            <c:strRef>
              <c:f>Sheet3!$C$35</c:f>
              <c:strCache>
                <c:ptCount val="1"/>
                <c:pt idx="0">
                  <c:v>Green Biorefinery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1"/>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Sheet3!$D$33</c:f>
              <c:strCache>
                <c:ptCount val="1"/>
                <c:pt idx="0">
                  <c:v>Contribution [%]</c:v>
                </c:pt>
              </c:strCache>
            </c:strRef>
          </c:cat>
          <c:val>
            <c:numRef>
              <c:f>Sheet3!$D$35</c:f>
              <c:numCache>
                <c:formatCode>0%</c:formatCode>
                <c:ptCount val="1"/>
                <c:pt idx="0">
                  <c:v>0.13514285714285712</c:v>
                </c:pt>
              </c:numCache>
            </c:numRef>
          </c:val>
          <c:extLst>
            <c:ext xmlns:c16="http://schemas.microsoft.com/office/drawing/2014/chart" uri="{C3380CC4-5D6E-409C-BE32-E72D297353CC}">
              <c16:uniqueId val="{00000001-4D6B-40C1-AD4F-2BAE22DEB99D}"/>
            </c:ext>
          </c:extLst>
        </c:ser>
        <c:dLbls>
          <c:showLegendKey val="0"/>
          <c:showVal val="0"/>
          <c:showCatName val="0"/>
          <c:showSerName val="0"/>
          <c:showPercent val="0"/>
          <c:showBubbleSize val="0"/>
        </c:dLbls>
        <c:gapWidth val="150"/>
        <c:overlap val="100"/>
        <c:axId val="1324817088"/>
        <c:axId val="1324815168"/>
      </c:barChart>
      <c:catAx>
        <c:axId val="132481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324815168"/>
        <c:crosses val="autoZero"/>
        <c:auto val="1"/>
        <c:lblAlgn val="ctr"/>
        <c:lblOffset val="100"/>
        <c:noMultiLvlLbl val="0"/>
      </c:catAx>
      <c:valAx>
        <c:axId val="1324815168"/>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32481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j-lt"/>
                <a:ea typeface="+mj-ea"/>
                <a:cs typeface="+mj-cs"/>
              </a:defRPr>
            </a:pPr>
            <a:r>
              <a:rPr lang="en-US" sz="1100"/>
              <a:t>Total single score, per</a:t>
            </a:r>
            <a:r>
              <a:rPr lang="en-US" sz="1100" baseline="0"/>
              <a:t> 1 tonne of protein</a:t>
            </a:r>
            <a:endParaRPr lang="en-US" sz="1100"/>
          </a:p>
        </c:rich>
      </c:tx>
      <c:overlay val="0"/>
      <c:spPr>
        <a:noFill/>
        <a:ln>
          <a:noFill/>
        </a:ln>
        <a:effectLst/>
      </c:spPr>
      <c:txPr>
        <a:bodyPr rot="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bar"/>
        <c:grouping val="stack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Sheet4!$B$4:$B$8</c:f>
              <c:strCache>
                <c:ptCount val="5"/>
                <c:pt idx="0">
                  <c:v>Green Biorefinery system  (S0) </c:v>
                </c:pt>
                <c:pt idx="1">
                  <c:v>Green Biorefinery system  (S1) </c:v>
                </c:pt>
                <c:pt idx="2">
                  <c:v>Green Biorefinery system  (S2) </c:v>
                </c:pt>
                <c:pt idx="3">
                  <c:v>Green Biorefinery system  (S3) </c:v>
                </c:pt>
                <c:pt idx="4">
                  <c:v>Market for Soybean meal, Uganda </c:v>
                </c:pt>
              </c:strCache>
            </c:strRef>
          </c:cat>
          <c:val>
            <c:numRef>
              <c:f>Sheet4!$C$4:$C$8</c:f>
              <c:numCache>
                <c:formatCode>0.00</c:formatCode>
                <c:ptCount val="5"/>
                <c:pt idx="0">
                  <c:v>0.43342000000000003</c:v>
                </c:pt>
                <c:pt idx="1">
                  <c:v>0.52370000000000005</c:v>
                </c:pt>
                <c:pt idx="2">
                  <c:v>0.18718000000000001</c:v>
                </c:pt>
                <c:pt idx="3">
                  <c:v>0.31059999999999999</c:v>
                </c:pt>
                <c:pt idx="4">
                  <c:v>0.34289999999999998</c:v>
                </c:pt>
              </c:numCache>
            </c:numRef>
          </c:val>
          <c:extLst>
            <c:ext xmlns:c16="http://schemas.microsoft.com/office/drawing/2014/chart" uri="{C3380CC4-5D6E-409C-BE32-E72D297353CC}">
              <c16:uniqueId val="{00000000-59C7-40B0-8B98-F4122D6E6BDE}"/>
            </c:ext>
          </c:extLst>
        </c:ser>
        <c:dLbls>
          <c:showLegendKey val="0"/>
          <c:showVal val="0"/>
          <c:showCatName val="0"/>
          <c:showSerName val="0"/>
          <c:showPercent val="0"/>
          <c:showBubbleSize val="0"/>
        </c:dLbls>
        <c:gapWidth val="150"/>
        <c:overlap val="100"/>
        <c:axId val="1080205392"/>
        <c:axId val="1080204912"/>
      </c:barChart>
      <c:catAx>
        <c:axId val="108020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080204912"/>
        <c:crosses val="autoZero"/>
        <c:auto val="1"/>
        <c:lblAlgn val="ctr"/>
        <c:lblOffset val="100"/>
        <c:noMultiLvlLbl val="0"/>
      </c:catAx>
      <c:valAx>
        <c:axId val="10802049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8020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ysClr val="windowText" lastClr="000000"/>
                </a:solidFill>
              </a:rPr>
              <a:t>Biorefinery Unit</a:t>
            </a:r>
            <a:r>
              <a:rPr lang="en-US" sz="1800" b="1" baseline="0" dirty="0">
                <a:solidFill>
                  <a:sysClr val="windowText" lastClr="000000"/>
                </a:solidFill>
              </a:rPr>
              <a:t> - Life Cycle Cost per F.U. </a:t>
            </a:r>
            <a:endParaRPr lang="en-US" sz="18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tx>
            <c:strRef>
              <c:f>LCC_Analysis!$D$110</c:f>
              <c:strCache>
                <c:ptCount val="1"/>
                <c:pt idx="0">
                  <c:v>Capital costs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LCC_Analysis!$G$109:$I$109</c:f>
              <c:strCache>
                <c:ptCount val="3"/>
                <c:pt idx="0">
                  <c:v>Cultivaton</c:v>
                </c:pt>
                <c:pt idx="1">
                  <c:v>Protein production</c:v>
                </c:pt>
                <c:pt idx="2">
                  <c:v>TOTAL</c:v>
                </c:pt>
              </c:strCache>
              <c:extLst/>
            </c:strRef>
          </c:cat>
          <c:val>
            <c:numRef>
              <c:f>LCC_Analysis!$G$110:$I$110</c:f>
              <c:numCache>
                <c:formatCode>#,##0.00\ "€"</c:formatCode>
                <c:ptCount val="3"/>
                <c:pt idx="0">
                  <c:v>36.541954415954287</c:v>
                </c:pt>
                <c:pt idx="1">
                  <c:v>86.039886039885772</c:v>
                </c:pt>
                <c:pt idx="2">
                  <c:v>122.58184045584005</c:v>
                </c:pt>
              </c:numCache>
              <c:extLst/>
            </c:numRef>
          </c:val>
          <c:extLst>
            <c:ext xmlns:c16="http://schemas.microsoft.com/office/drawing/2014/chart" uri="{C3380CC4-5D6E-409C-BE32-E72D297353CC}">
              <c16:uniqueId val="{00000000-5931-4C83-A84E-1F3F5ABC7D44}"/>
            </c:ext>
          </c:extLst>
        </c:ser>
        <c:ser>
          <c:idx val="1"/>
          <c:order val="1"/>
          <c:tx>
            <c:strRef>
              <c:f>LCC_Analysis!$D$111</c:f>
              <c:strCache>
                <c:ptCount val="1"/>
                <c:pt idx="0">
                  <c:v>Variable operating costs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LCC_Analysis!$G$109:$I$109</c:f>
              <c:strCache>
                <c:ptCount val="3"/>
                <c:pt idx="0">
                  <c:v>Cultivaton</c:v>
                </c:pt>
                <c:pt idx="1">
                  <c:v>Protein production</c:v>
                </c:pt>
                <c:pt idx="2">
                  <c:v>TOTAL</c:v>
                </c:pt>
              </c:strCache>
              <c:extLst/>
            </c:strRef>
          </c:cat>
          <c:val>
            <c:numRef>
              <c:f>LCC_Analysis!$G$111:$I$111</c:f>
              <c:numCache>
                <c:formatCode>#,##0.00\ "€"</c:formatCode>
                <c:ptCount val="3"/>
                <c:pt idx="0">
                  <c:v>185.90521549790785</c:v>
                </c:pt>
                <c:pt idx="1">
                  <c:v>103.86081919091936</c:v>
                </c:pt>
                <c:pt idx="2">
                  <c:v>289.76603468882718</c:v>
                </c:pt>
              </c:numCache>
              <c:extLst/>
            </c:numRef>
          </c:val>
          <c:extLst>
            <c:ext xmlns:c16="http://schemas.microsoft.com/office/drawing/2014/chart" uri="{C3380CC4-5D6E-409C-BE32-E72D297353CC}">
              <c16:uniqueId val="{00000001-5931-4C83-A84E-1F3F5ABC7D44}"/>
            </c:ext>
          </c:extLst>
        </c:ser>
        <c:ser>
          <c:idx val="2"/>
          <c:order val="2"/>
          <c:tx>
            <c:strRef>
              <c:f>LCC_Analysis!$D$112</c:f>
              <c:strCache>
                <c:ptCount val="1"/>
                <c:pt idx="0">
                  <c:v>Fixed operating costs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LCC_Analysis!$G$109:$I$109</c:f>
              <c:strCache>
                <c:ptCount val="3"/>
                <c:pt idx="0">
                  <c:v>Cultivaton</c:v>
                </c:pt>
                <c:pt idx="1">
                  <c:v>Protein production</c:v>
                </c:pt>
                <c:pt idx="2">
                  <c:v>TOTAL</c:v>
                </c:pt>
              </c:strCache>
              <c:extLst/>
            </c:strRef>
          </c:cat>
          <c:val>
            <c:numRef>
              <c:f>LCC_Analysis!$G$112:$I$112</c:f>
              <c:numCache>
                <c:formatCode>#,##0.00\ "€"</c:formatCode>
                <c:ptCount val="3"/>
                <c:pt idx="0">
                  <c:v>338.08342784426821</c:v>
                </c:pt>
                <c:pt idx="1">
                  <c:v>144.68899284180236</c:v>
                </c:pt>
                <c:pt idx="2">
                  <c:v>482.77242068607057</c:v>
                </c:pt>
              </c:numCache>
              <c:extLst/>
            </c:numRef>
          </c:val>
          <c:extLst>
            <c:ext xmlns:c16="http://schemas.microsoft.com/office/drawing/2014/chart" uri="{C3380CC4-5D6E-409C-BE32-E72D297353CC}">
              <c16:uniqueId val="{00000002-5931-4C83-A84E-1F3F5ABC7D44}"/>
            </c:ext>
          </c:extLst>
        </c:ser>
        <c:ser>
          <c:idx val="3"/>
          <c:order val="3"/>
          <c:tx>
            <c:strRef>
              <c:f>LCC_Analysis!$D$113</c:f>
              <c:strCache>
                <c:ptCount val="1"/>
                <c:pt idx="0">
                  <c:v>End-of-life costs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LCC_Analysis!$G$109:$I$109</c:f>
              <c:strCache>
                <c:ptCount val="3"/>
                <c:pt idx="0">
                  <c:v>Cultivaton</c:v>
                </c:pt>
                <c:pt idx="1">
                  <c:v>Protein production</c:v>
                </c:pt>
                <c:pt idx="2">
                  <c:v>TOTAL</c:v>
                </c:pt>
              </c:strCache>
              <c:extLst/>
            </c:strRef>
          </c:cat>
          <c:val>
            <c:numRef>
              <c:f>LCC_Analysis!$G$113:$I$113</c:f>
              <c:numCache>
                <c:formatCode>#,##0.00\ "€"</c:formatCode>
                <c:ptCount val="3"/>
                <c:pt idx="0">
                  <c:v>0.99568909343530809</c:v>
                </c:pt>
                <c:pt idx="1">
                  <c:v>2.3444004979910931</c:v>
                </c:pt>
                <c:pt idx="2">
                  <c:v>3.3400895914264011</c:v>
                </c:pt>
              </c:numCache>
              <c:extLst/>
            </c:numRef>
          </c:val>
          <c:extLst>
            <c:ext xmlns:c16="http://schemas.microsoft.com/office/drawing/2014/chart" uri="{C3380CC4-5D6E-409C-BE32-E72D297353CC}">
              <c16:uniqueId val="{00000003-5931-4C83-A84E-1F3F5ABC7D44}"/>
            </c:ext>
          </c:extLst>
        </c:ser>
        <c:ser>
          <c:idx val="5"/>
          <c:order val="5"/>
          <c:tx>
            <c:strRef>
              <c:f>LCC_Analysis!$D$115</c:f>
              <c:strCache>
                <c:ptCount val="1"/>
                <c:pt idx="0">
                  <c:v>TOTAL</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LCC_Analysis!$G$109:$I$109</c:f>
              <c:strCache>
                <c:ptCount val="3"/>
                <c:pt idx="0">
                  <c:v>Cultivaton</c:v>
                </c:pt>
                <c:pt idx="1">
                  <c:v>Protein production</c:v>
                </c:pt>
                <c:pt idx="2">
                  <c:v>TOTAL</c:v>
                </c:pt>
              </c:strCache>
              <c:extLst/>
            </c:strRef>
          </c:cat>
          <c:val>
            <c:numRef>
              <c:f>LCC_Analysis!$G$115:$I$115</c:f>
              <c:numCache>
                <c:formatCode>#,##0.00\ "€"</c:formatCode>
                <c:ptCount val="3"/>
                <c:pt idx="0">
                  <c:v>561.52628685156571</c:v>
                </c:pt>
                <c:pt idx="1">
                  <c:v>336.93409857059856</c:v>
                </c:pt>
                <c:pt idx="2">
                  <c:v>898.46038542216434</c:v>
                </c:pt>
              </c:numCache>
              <c:extLst/>
            </c:numRef>
          </c:val>
          <c:extLst>
            <c:ext xmlns:c16="http://schemas.microsoft.com/office/drawing/2014/chart" uri="{C3380CC4-5D6E-409C-BE32-E72D297353CC}">
              <c16:uniqueId val="{00000004-5931-4C83-A84E-1F3F5ABC7D44}"/>
            </c:ext>
          </c:extLst>
        </c:ser>
        <c:dLbls>
          <c:dLblPos val="outEnd"/>
          <c:showLegendKey val="0"/>
          <c:showVal val="1"/>
          <c:showCatName val="0"/>
          <c:showSerName val="0"/>
          <c:showPercent val="0"/>
          <c:showBubbleSize val="0"/>
        </c:dLbls>
        <c:gapWidth val="182"/>
        <c:axId val="630358703"/>
        <c:axId val="301016975"/>
        <c:extLst>
          <c:ext xmlns:c15="http://schemas.microsoft.com/office/drawing/2012/chart" uri="{02D57815-91ED-43cb-92C2-25804820EDAC}">
            <c15:filteredBarSeries>
              <c15:ser>
                <c:idx val="4"/>
                <c:order val="4"/>
                <c:tx>
                  <c:strRef>
                    <c:extLst>
                      <c:ext uri="{02D57815-91ED-43cb-92C2-25804820EDAC}">
                        <c15:formulaRef>
                          <c15:sqref>LCC_Analysis!$D$114</c15:sqref>
                        </c15:formulaRef>
                      </c:ext>
                    </c:extLst>
                    <c:strCache>
                      <c:ptCount val="1"/>
                      <c:pt idx="0">
                        <c:v>Product sales income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LCC_Analysis!$G$109:$I$109</c15:sqref>
                        </c15:formulaRef>
                      </c:ext>
                    </c:extLst>
                    <c:strCache>
                      <c:ptCount val="3"/>
                      <c:pt idx="0">
                        <c:v>Cultivaton</c:v>
                      </c:pt>
                      <c:pt idx="1">
                        <c:v>Protein production</c:v>
                      </c:pt>
                      <c:pt idx="2">
                        <c:v>TOTAL</c:v>
                      </c:pt>
                    </c:strCache>
                  </c:strRef>
                </c:cat>
                <c:val>
                  <c:numRef>
                    <c:extLst>
                      <c:ext uri="{02D57815-91ED-43cb-92C2-25804820EDAC}">
                        <c15:formulaRef>
                          <c15:sqref>LCC_Analysis!$G$114:$I$114</c15:sqref>
                        </c15:formulaRef>
                      </c:ext>
                    </c:extLst>
                    <c:numCache>
                      <c:formatCode>#,##0.00\ "€"</c:formatCode>
                      <c:ptCount val="3"/>
                      <c:pt idx="0">
                        <c:v>0</c:v>
                      </c:pt>
                      <c:pt idx="1">
                        <c:v>0</c:v>
                      </c:pt>
                      <c:pt idx="2">
                        <c:v>0</c:v>
                      </c:pt>
                    </c:numCache>
                  </c:numRef>
                </c:val>
                <c:extLst>
                  <c:ext xmlns:c16="http://schemas.microsoft.com/office/drawing/2014/chart" uri="{C3380CC4-5D6E-409C-BE32-E72D297353CC}">
                    <c16:uniqueId val="{00000005-5931-4C83-A84E-1F3F5ABC7D44}"/>
                  </c:ext>
                </c:extLst>
              </c15:ser>
            </c15:filteredBarSeries>
          </c:ext>
        </c:extLst>
      </c:barChart>
      <c:catAx>
        <c:axId val="630358703"/>
        <c:scaling>
          <c:orientation val="maxMin"/>
        </c:scaling>
        <c:delete val="0"/>
        <c:axPos val="l"/>
        <c:numFmt formatCode="General" sourceLinked="1"/>
        <c:majorTickMark val="cross"/>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l-GR"/>
          </a:p>
        </c:txPr>
        <c:crossAx val="301016975"/>
        <c:crosses val="autoZero"/>
        <c:auto val="1"/>
        <c:lblAlgn val="ctr"/>
        <c:lblOffset val="0"/>
        <c:noMultiLvlLbl val="0"/>
      </c:catAx>
      <c:valAx>
        <c:axId val="301016975"/>
        <c:scaling>
          <c:orientation val="minMax"/>
        </c:scaling>
        <c:delete val="0"/>
        <c:axPos val="t"/>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3035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'Project meeting assessment'!$D$3</c:f>
              <c:strCache>
                <c:ptCount val="1"/>
                <c:pt idx="0">
                  <c:v>Good Performance </c:v>
                </c:pt>
              </c:strCache>
            </c:strRef>
          </c:tx>
          <c:spPr>
            <a:solidFill>
              <a:srgbClr val="72922B"/>
            </a:solidFill>
            <a:ln>
              <a:noFill/>
            </a:ln>
            <a:effectLst/>
          </c:spPr>
          <c:cat>
            <c:strRef>
              <c:f>'Project meeting assessment'!$C$4:$C$12</c:f>
              <c:strCache>
                <c:ptCount val="9"/>
                <c:pt idx="0">
                  <c:v>Average living wage (agriculture)</c:v>
                </c:pt>
                <c:pt idx="1">
                  <c:v>Average living wage (biorefinery)</c:v>
                </c:pt>
                <c:pt idx="2">
                  <c:v>Accessibility to health care &amp; water </c:v>
                </c:pt>
                <c:pt idx="3">
                  <c:v>Workforce gender balance</c:v>
                </c:pt>
                <c:pt idx="4">
                  <c:v>Gender inequality (country level )</c:v>
                </c:pt>
                <c:pt idx="5">
                  <c:v>Occupational accidents (fatal/non fatal) &amp; diseases </c:v>
                </c:pt>
                <c:pt idx="6">
                  <c:v>Child labor</c:v>
                </c:pt>
                <c:pt idx="7">
                  <c:v>Forced labor</c:v>
                </c:pt>
                <c:pt idx="8">
                  <c:v>Local created jobs </c:v>
                </c:pt>
              </c:strCache>
            </c:strRef>
          </c:cat>
          <c:val>
            <c:numRef>
              <c:f>'Project meeting assessment'!$D$4:$D$12</c:f>
              <c:numCache>
                <c:formatCode>General</c:formatCode>
                <c:ptCount val="9"/>
                <c:pt idx="0">
                  <c:v>3</c:v>
                </c:pt>
                <c:pt idx="1">
                  <c:v>3</c:v>
                </c:pt>
                <c:pt idx="8">
                  <c:v>3</c:v>
                </c:pt>
              </c:numCache>
            </c:numRef>
          </c:val>
          <c:extLst>
            <c:ext xmlns:c16="http://schemas.microsoft.com/office/drawing/2014/chart" uri="{C3380CC4-5D6E-409C-BE32-E72D297353CC}">
              <c16:uniqueId val="{00000000-45EF-4872-9E8E-C699DCD9AA9D}"/>
            </c:ext>
          </c:extLst>
        </c:ser>
        <c:ser>
          <c:idx val="1"/>
          <c:order val="1"/>
          <c:tx>
            <c:strRef>
              <c:f>'Project meeting assessment'!$E$3</c:f>
              <c:strCache>
                <c:ptCount val="1"/>
                <c:pt idx="0">
                  <c:v>Moderate performance</c:v>
                </c:pt>
              </c:strCache>
            </c:strRef>
          </c:tx>
          <c:spPr>
            <a:solidFill>
              <a:schemeClr val="accent2"/>
            </a:solidFill>
            <a:ln>
              <a:noFill/>
            </a:ln>
            <a:effectLst/>
          </c:spPr>
          <c:cat>
            <c:strRef>
              <c:f>'Project meeting assessment'!$C$4:$C$12</c:f>
              <c:strCache>
                <c:ptCount val="9"/>
                <c:pt idx="0">
                  <c:v>Average living wage (agriculture)</c:v>
                </c:pt>
                <c:pt idx="1">
                  <c:v>Average living wage (biorefinery)</c:v>
                </c:pt>
                <c:pt idx="2">
                  <c:v>Accessibility to health care &amp; water </c:v>
                </c:pt>
                <c:pt idx="3">
                  <c:v>Workforce gender balance</c:v>
                </c:pt>
                <c:pt idx="4">
                  <c:v>Gender inequality (country level )</c:v>
                </c:pt>
                <c:pt idx="5">
                  <c:v>Occupational accidents (fatal/non fatal) &amp; diseases </c:v>
                </c:pt>
                <c:pt idx="6">
                  <c:v>Child labor</c:v>
                </c:pt>
                <c:pt idx="7">
                  <c:v>Forced labor</c:v>
                </c:pt>
                <c:pt idx="8">
                  <c:v>Local created jobs </c:v>
                </c:pt>
              </c:strCache>
            </c:strRef>
          </c:cat>
          <c:val>
            <c:numRef>
              <c:f>'Project meeting assessment'!$E$4:$E$12</c:f>
              <c:numCache>
                <c:formatCode>General</c:formatCode>
                <c:ptCount val="9"/>
                <c:pt idx="2">
                  <c:v>2</c:v>
                </c:pt>
                <c:pt idx="3">
                  <c:v>2</c:v>
                </c:pt>
                <c:pt idx="4">
                  <c:v>2</c:v>
                </c:pt>
                <c:pt idx="5">
                  <c:v>2</c:v>
                </c:pt>
                <c:pt idx="6">
                  <c:v>2</c:v>
                </c:pt>
                <c:pt idx="7">
                  <c:v>2</c:v>
                </c:pt>
              </c:numCache>
            </c:numRef>
          </c:val>
          <c:extLst>
            <c:ext xmlns:c16="http://schemas.microsoft.com/office/drawing/2014/chart" uri="{C3380CC4-5D6E-409C-BE32-E72D297353CC}">
              <c16:uniqueId val="{00000001-45EF-4872-9E8E-C699DCD9AA9D}"/>
            </c:ext>
          </c:extLst>
        </c:ser>
        <c:dLbls>
          <c:showLegendKey val="0"/>
          <c:showVal val="0"/>
          <c:showCatName val="0"/>
          <c:showSerName val="0"/>
          <c:showPercent val="0"/>
          <c:showBubbleSize val="0"/>
        </c:dLbls>
        <c:axId val="2052039687"/>
        <c:axId val="2135128072"/>
      </c:radarChart>
      <c:catAx>
        <c:axId val="2052039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crossAx val="2135128072"/>
        <c:crosses val="autoZero"/>
        <c:auto val="1"/>
        <c:lblAlgn val="ctr"/>
        <c:lblOffset val="100"/>
        <c:noMultiLvlLbl val="0"/>
      </c:catAx>
      <c:valAx>
        <c:axId val="2135128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2039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200" b="1">
          <a:latin typeface="Calibri" panose="020F0502020204030204" pitchFamily="34" charset="0"/>
          <a:ea typeface="Calibri" panose="020F0502020204030204" pitchFamily="34" charset="0"/>
          <a:cs typeface="Calibri" panose="020F0502020204030204" pitchFamily="34" charset="0"/>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82714"/>
            </a:solidFill>
            <a:ln>
              <a:noFill/>
            </a:ln>
            <a:effectLst>
              <a:outerShdw blurRad="57150" dist="19050" dir="5400000" algn="ctr" rotWithShape="0">
                <a:srgbClr val="000000">
                  <a:alpha val="63000"/>
                </a:srgbClr>
              </a:outerShdw>
            </a:effectLst>
          </c:spPr>
          <c:invertIfNegative val="0"/>
          <c:cat>
            <c:strRef>
              <c:f>(Uganda_fin!$D$8:$D$10,Uganda_fin!$D$12,Uganda_fin!$D$15,Uganda_fin!$D$17,Uganda_fin!$D$26,Uganda_fin!$D$30:$D$32)</c:f>
              <c:strCache>
                <c:ptCount val="10"/>
                <c:pt idx="0">
                  <c:v>  % Total Access to an Improved source of Sanitation:VH</c:v>
                </c:pt>
                <c:pt idx="1">
                  <c:v>  % Total Access to an Improved Source of Drinking Water:VH</c:v>
                </c:pt>
                <c:pt idx="2">
                  <c:v>  Risk of child labor by sector (qualitative):VH</c:v>
                </c:pt>
                <c:pt idx="3">
                  <c:v>  Overall Forced Labor in Country:HR</c:v>
                </c:pt>
                <c:pt idx="4">
                  <c:v>  Percent of Children Out of Primary School, total:HR</c:v>
                </c:pt>
                <c:pt idx="5">
                  <c:v>  Risk that Avg Wage is Below Country Minimum Wage:VH</c:v>
                </c:pt>
                <c:pt idx="6">
                  <c:v>  Overall Gender Inequity in Country:MR</c:v>
                </c:pt>
                <c:pt idx="7">
                  <c:v>  Overall Occupational Noise Exposure Risk:MR</c:v>
                </c:pt>
                <c:pt idx="8">
                  <c:v>  Overall Occupational Cancer Risk - loss of life (DALYs):MR</c:v>
                </c:pt>
                <c:pt idx="9">
                  <c:v>  Risk that Sector Avg Wage is below Sweeatfree Wage:MR</c:v>
                </c:pt>
              </c:strCache>
            </c:strRef>
          </c:cat>
          <c:val>
            <c:numRef>
              <c:f>(Uganda_fin!$J$8:$J$10,Uganda_fin!$J$12,Uganda_fin!$J$15,Uganda_fin!$J$17,Uganda_fin!$J$26,Uganda_fin!$J$30:$J$32)</c:f>
              <c:numCache>
                <c:formatCode>General</c:formatCode>
                <c:ptCount val="10"/>
                <c:pt idx="0">
                  <c:v>74.844614006479901</c:v>
                </c:pt>
                <c:pt idx="1">
                  <c:v>74.843530991240698</c:v>
                </c:pt>
                <c:pt idx="2">
                  <c:v>74.015947287512702</c:v>
                </c:pt>
                <c:pt idx="3">
                  <c:v>37.443858806567597</c:v>
                </c:pt>
                <c:pt idx="4">
                  <c:v>37.429493374167997</c:v>
                </c:pt>
                <c:pt idx="5">
                  <c:v>24.870395180686199</c:v>
                </c:pt>
                <c:pt idx="6">
                  <c:v>7.4777676400640498</c:v>
                </c:pt>
                <c:pt idx="7">
                  <c:v>2.49626151331934</c:v>
                </c:pt>
                <c:pt idx="8">
                  <c:v>2.4956830395460199</c:v>
                </c:pt>
                <c:pt idx="9">
                  <c:v>2.4611933298128799</c:v>
                </c:pt>
              </c:numCache>
            </c:numRef>
          </c:val>
          <c:extLst>
            <c:ext xmlns:c16="http://schemas.microsoft.com/office/drawing/2014/chart" uri="{C3380CC4-5D6E-409C-BE32-E72D297353CC}">
              <c16:uniqueId val="{00000000-2BBA-4783-8294-951B56862CF1}"/>
            </c:ext>
          </c:extLst>
        </c:ser>
        <c:dLbls>
          <c:showLegendKey val="0"/>
          <c:showVal val="0"/>
          <c:showCatName val="0"/>
          <c:showSerName val="0"/>
          <c:showPercent val="0"/>
          <c:showBubbleSize val="0"/>
        </c:dLbls>
        <c:gapWidth val="115"/>
        <c:overlap val="-20"/>
        <c:axId val="167515743"/>
        <c:axId val="167514303"/>
      </c:barChart>
      <c:catAx>
        <c:axId val="167515743"/>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l-GR"/>
          </a:p>
        </c:txPr>
        <c:crossAx val="167514303"/>
        <c:crosses val="autoZero"/>
        <c:auto val="1"/>
        <c:lblAlgn val="ctr"/>
        <c:lblOffset val="100"/>
        <c:noMultiLvlLbl val="0"/>
      </c:catAx>
      <c:valAx>
        <c:axId val="167514303"/>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67515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46693049096528"/>
          <c:y val="3.1844498549445481E-2"/>
          <c:w val="0.86727060297004865"/>
          <c:h val="0.91570394235803843"/>
        </c:manualLayout>
      </c:layout>
      <c:barChart>
        <c:barDir val="col"/>
        <c:grouping val="stacked"/>
        <c:varyColors val="0"/>
        <c:ser>
          <c:idx val="0"/>
          <c:order val="0"/>
          <c:tx>
            <c:strRef>
              <c:f>Sheet2!$H$3</c:f>
              <c:strCache>
                <c:ptCount val="1"/>
                <c:pt idx="0">
                  <c:v>Particulate matter formation</c:v>
                </c:pt>
              </c:strCache>
            </c:strRef>
          </c:tx>
          <c:spPr>
            <a:solidFill>
              <a:schemeClr val="accent1"/>
            </a:solidFill>
            <a:ln>
              <a:noFill/>
            </a:ln>
            <a:effectLst/>
          </c:spPr>
          <c:invertIfNegative val="0"/>
          <c:dLbls>
            <c:dLbl>
              <c:idx val="0"/>
              <c:layout>
                <c:manualLayout>
                  <c:x val="0.3"/>
                  <c:y val="-4.6296296296296294E-3"/>
                </c:manualLayout>
              </c:layout>
              <c:tx>
                <c:rich>
                  <a:bodyPr/>
                  <a:lstStyle/>
                  <a:p>
                    <a:fld id="{B541267D-D494-4965-9DF6-9353F88BB410}" type="SERIESNAME">
                      <a:rPr lang="en-US">
                        <a:solidFill>
                          <a:sysClr val="windowText" lastClr="000000"/>
                        </a:solidFill>
                      </a:rPr>
                      <a:pPr/>
                      <a:t>[SERIES NAME]</a:t>
                    </a:fld>
                    <a:r>
                      <a:rPr lang="en-US" baseline="0">
                        <a:solidFill>
                          <a:sysClr val="windowText" lastClr="000000"/>
                        </a:solidFill>
                      </a:rPr>
                      <a:t>; </a:t>
                    </a:r>
                    <a:fld id="{D912841E-6F84-4EC3-A190-6A7FD23C72FC}" type="VALUE">
                      <a:rPr lang="en-US" baseline="0">
                        <a:solidFill>
                          <a:sysClr val="windowText" lastClr="000000"/>
                        </a:solidFill>
                      </a:rPr>
                      <a:pPr/>
                      <a:t>[VALUE]</a:t>
                    </a:fld>
                    <a:endParaRPr lang="en-US" baseline="0">
                      <a:solidFill>
                        <a:sysClr val="windowText" lastClr="000000"/>
                      </a:solidFill>
                    </a:endParaRP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61-4FD6-8495-32E0C871F9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Sheet2!$J$2</c:f>
              <c:strCache>
                <c:ptCount val="1"/>
                <c:pt idx="0">
                  <c:v>IC contribution in total single score</c:v>
                </c:pt>
              </c:strCache>
            </c:strRef>
          </c:cat>
          <c:val>
            <c:numRef>
              <c:f>Sheet2!$J$3</c:f>
              <c:numCache>
                <c:formatCode>0.00%</c:formatCode>
                <c:ptCount val="1"/>
                <c:pt idx="0">
                  <c:v>0.60389047716717004</c:v>
                </c:pt>
              </c:numCache>
            </c:numRef>
          </c:val>
          <c:extLst>
            <c:ext xmlns:c16="http://schemas.microsoft.com/office/drawing/2014/chart" uri="{C3380CC4-5D6E-409C-BE32-E72D297353CC}">
              <c16:uniqueId val="{00000001-8561-4FD6-8495-32E0C871F984}"/>
            </c:ext>
          </c:extLst>
        </c:ser>
        <c:ser>
          <c:idx val="1"/>
          <c:order val="1"/>
          <c:tx>
            <c:strRef>
              <c:f>Sheet2!$H$4</c:f>
              <c:strCache>
                <c:ptCount val="1"/>
                <c:pt idx="0">
                  <c:v>Climate change</c:v>
                </c:pt>
              </c:strCache>
            </c:strRef>
          </c:tx>
          <c:spPr>
            <a:solidFill>
              <a:schemeClr val="accent2"/>
            </a:solidFill>
            <a:ln>
              <a:noFill/>
            </a:ln>
            <a:effectLst/>
          </c:spPr>
          <c:invertIfNegative val="0"/>
          <c:dLbls>
            <c:dLbl>
              <c:idx val="0"/>
              <c:layout>
                <c:manualLayout>
                  <c:x val="0.29722222222222222"/>
                  <c:y val="4.629629629629629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8561-4FD6-8495-32E0C871F9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Sheet2!$J$2</c:f>
              <c:strCache>
                <c:ptCount val="1"/>
                <c:pt idx="0">
                  <c:v>IC contribution in total single score</c:v>
                </c:pt>
              </c:strCache>
            </c:strRef>
          </c:cat>
          <c:val>
            <c:numRef>
              <c:f>Sheet2!$J$4</c:f>
              <c:numCache>
                <c:formatCode>0.00%</c:formatCode>
                <c:ptCount val="1"/>
                <c:pt idx="0">
                  <c:v>9.8526744318081005E-2</c:v>
                </c:pt>
              </c:numCache>
            </c:numRef>
          </c:val>
          <c:extLst>
            <c:ext xmlns:c16="http://schemas.microsoft.com/office/drawing/2014/chart" uri="{C3380CC4-5D6E-409C-BE32-E72D297353CC}">
              <c16:uniqueId val="{00000003-8561-4FD6-8495-32E0C871F984}"/>
            </c:ext>
          </c:extLst>
        </c:ser>
        <c:ser>
          <c:idx val="2"/>
          <c:order val="2"/>
          <c:tx>
            <c:strRef>
              <c:f>Sheet2!$H$5</c:f>
              <c:strCache>
                <c:ptCount val="1"/>
                <c:pt idx="0">
                  <c:v>POCP</c:v>
                </c:pt>
              </c:strCache>
            </c:strRef>
          </c:tx>
          <c:spPr>
            <a:solidFill>
              <a:schemeClr val="accent3"/>
            </a:solidFill>
            <a:ln>
              <a:noFill/>
            </a:ln>
            <a:effectLst/>
          </c:spPr>
          <c:invertIfNegative val="0"/>
          <c:dLbls>
            <c:dLbl>
              <c:idx val="0"/>
              <c:layout>
                <c:manualLayout>
                  <c:x val="0.30138888888888876"/>
                  <c:y val="-6.9444444444444441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561-4FD6-8495-32E0C871F9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Sheet2!$J$2</c:f>
              <c:strCache>
                <c:ptCount val="1"/>
                <c:pt idx="0">
                  <c:v>IC contribution in total single score</c:v>
                </c:pt>
              </c:strCache>
            </c:strRef>
          </c:cat>
          <c:val>
            <c:numRef>
              <c:f>Sheet2!$J$5</c:f>
              <c:numCache>
                <c:formatCode>0.00%</c:formatCode>
                <c:ptCount val="1"/>
                <c:pt idx="0">
                  <c:v>6.5311761589758058E-2</c:v>
                </c:pt>
              </c:numCache>
            </c:numRef>
          </c:val>
          <c:extLst>
            <c:ext xmlns:c16="http://schemas.microsoft.com/office/drawing/2014/chart" uri="{C3380CC4-5D6E-409C-BE32-E72D297353CC}">
              <c16:uniqueId val="{00000005-8561-4FD6-8495-32E0C871F984}"/>
            </c:ext>
          </c:extLst>
        </c:ser>
        <c:ser>
          <c:idx val="3"/>
          <c:order val="3"/>
          <c:tx>
            <c:strRef>
              <c:f>Sheet2!$H$6</c:f>
              <c:strCache>
                <c:ptCount val="1"/>
                <c:pt idx="0">
                  <c:v>Water use</c:v>
                </c:pt>
              </c:strCache>
            </c:strRef>
          </c:tx>
          <c:spPr>
            <a:solidFill>
              <a:schemeClr val="accent4"/>
            </a:solidFill>
            <a:ln>
              <a:noFill/>
            </a:ln>
            <a:effectLst/>
          </c:spPr>
          <c:invertIfNegative val="0"/>
          <c:dLbls>
            <c:dLbl>
              <c:idx val="0"/>
              <c:layout>
                <c:manualLayout>
                  <c:x val="0.30833333333333324"/>
                  <c:y val="-7.870370370370370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8561-4FD6-8495-32E0C871F9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Sheet2!$J$2</c:f>
              <c:strCache>
                <c:ptCount val="1"/>
                <c:pt idx="0">
                  <c:v>IC contribution in total single score</c:v>
                </c:pt>
              </c:strCache>
            </c:strRef>
          </c:cat>
          <c:val>
            <c:numRef>
              <c:f>Sheet2!$J$6</c:f>
              <c:numCache>
                <c:formatCode>0.00%</c:formatCode>
                <c:ptCount val="1"/>
                <c:pt idx="0">
                  <c:v>5.7696702672680032E-2</c:v>
                </c:pt>
              </c:numCache>
            </c:numRef>
          </c:val>
          <c:extLst>
            <c:ext xmlns:c16="http://schemas.microsoft.com/office/drawing/2014/chart" uri="{C3380CC4-5D6E-409C-BE32-E72D297353CC}">
              <c16:uniqueId val="{00000007-8561-4FD6-8495-32E0C871F984}"/>
            </c:ext>
          </c:extLst>
        </c:ser>
        <c:ser>
          <c:idx val="4"/>
          <c:order val="4"/>
          <c:tx>
            <c:strRef>
              <c:f>Sheet2!$H$7</c:f>
              <c:strCache>
                <c:ptCount val="1"/>
                <c:pt idx="0">
                  <c:v>Acidification</c:v>
                </c:pt>
              </c:strCache>
            </c:strRef>
          </c:tx>
          <c:spPr>
            <a:solidFill>
              <a:schemeClr val="accent5"/>
            </a:solidFill>
            <a:ln>
              <a:noFill/>
            </a:ln>
            <a:effectLst/>
          </c:spPr>
          <c:invertIfNegative val="0"/>
          <c:cat>
            <c:strRef>
              <c:f>Sheet2!$J$2</c:f>
              <c:strCache>
                <c:ptCount val="1"/>
                <c:pt idx="0">
                  <c:v>IC contribution in total single score</c:v>
                </c:pt>
              </c:strCache>
            </c:strRef>
          </c:cat>
          <c:val>
            <c:numRef>
              <c:f>Sheet2!$J$7</c:f>
              <c:numCache>
                <c:formatCode>0.00%</c:formatCode>
                <c:ptCount val="1"/>
                <c:pt idx="0">
                  <c:v>4.7563823059466367E-2</c:v>
                </c:pt>
              </c:numCache>
            </c:numRef>
          </c:val>
          <c:extLst>
            <c:ext xmlns:c16="http://schemas.microsoft.com/office/drawing/2014/chart" uri="{C3380CC4-5D6E-409C-BE32-E72D297353CC}">
              <c16:uniqueId val="{00000008-8561-4FD6-8495-32E0C871F984}"/>
            </c:ext>
          </c:extLst>
        </c:ser>
        <c:ser>
          <c:idx val="5"/>
          <c:order val="5"/>
          <c:tx>
            <c:strRef>
              <c:f>Sheet2!$H$8</c:f>
              <c:strCache>
                <c:ptCount val="1"/>
                <c:pt idx="0">
                  <c:v>Eutrophication: terrestrial</c:v>
                </c:pt>
              </c:strCache>
            </c:strRef>
          </c:tx>
          <c:spPr>
            <a:solidFill>
              <a:schemeClr val="accent6"/>
            </a:solidFill>
            <a:ln>
              <a:noFill/>
            </a:ln>
            <a:effectLst/>
          </c:spPr>
          <c:invertIfNegative val="0"/>
          <c:cat>
            <c:strRef>
              <c:f>Sheet2!$J$2</c:f>
              <c:strCache>
                <c:ptCount val="1"/>
                <c:pt idx="0">
                  <c:v>IC contribution in total single score</c:v>
                </c:pt>
              </c:strCache>
            </c:strRef>
          </c:cat>
          <c:val>
            <c:numRef>
              <c:f>Sheet2!$J$8</c:f>
              <c:numCache>
                <c:formatCode>0.00%</c:formatCode>
                <c:ptCount val="1"/>
                <c:pt idx="0">
                  <c:v>3.9299128961575773E-2</c:v>
                </c:pt>
              </c:numCache>
            </c:numRef>
          </c:val>
          <c:extLst>
            <c:ext xmlns:c16="http://schemas.microsoft.com/office/drawing/2014/chart" uri="{C3380CC4-5D6E-409C-BE32-E72D297353CC}">
              <c16:uniqueId val="{00000009-8561-4FD6-8495-32E0C871F984}"/>
            </c:ext>
          </c:extLst>
        </c:ser>
        <c:ser>
          <c:idx val="6"/>
          <c:order val="6"/>
          <c:tx>
            <c:strRef>
              <c:f>Sheet2!$H$9</c:f>
              <c:strCache>
                <c:ptCount val="1"/>
                <c:pt idx="0">
                  <c:v>Eutrophication: marine</c:v>
                </c:pt>
              </c:strCache>
            </c:strRef>
          </c:tx>
          <c:spPr>
            <a:solidFill>
              <a:schemeClr val="accent1">
                <a:lumMod val="60000"/>
              </a:schemeClr>
            </a:solidFill>
            <a:ln>
              <a:noFill/>
            </a:ln>
            <a:effectLst/>
          </c:spPr>
          <c:invertIfNegative val="0"/>
          <c:cat>
            <c:strRef>
              <c:f>Sheet2!$J$2</c:f>
              <c:strCache>
                <c:ptCount val="1"/>
                <c:pt idx="0">
                  <c:v>IC contribution in total single score</c:v>
                </c:pt>
              </c:strCache>
            </c:strRef>
          </c:cat>
          <c:val>
            <c:numRef>
              <c:f>Sheet2!$J$9</c:f>
              <c:numCache>
                <c:formatCode>0.00%</c:formatCode>
                <c:ptCount val="1"/>
                <c:pt idx="0">
                  <c:v>2.6139550276800247E-2</c:v>
                </c:pt>
              </c:numCache>
            </c:numRef>
          </c:val>
          <c:extLst>
            <c:ext xmlns:c16="http://schemas.microsoft.com/office/drawing/2014/chart" uri="{C3380CC4-5D6E-409C-BE32-E72D297353CC}">
              <c16:uniqueId val="{0000000A-8561-4FD6-8495-32E0C871F984}"/>
            </c:ext>
          </c:extLst>
        </c:ser>
        <c:ser>
          <c:idx val="7"/>
          <c:order val="7"/>
          <c:tx>
            <c:strRef>
              <c:f>Sheet2!$H$10</c:f>
              <c:strCache>
                <c:ptCount val="1"/>
                <c:pt idx="0">
                  <c:v>Energy resources: non-renewable</c:v>
                </c:pt>
              </c:strCache>
            </c:strRef>
          </c:tx>
          <c:spPr>
            <a:solidFill>
              <a:schemeClr val="accent2">
                <a:lumMod val="60000"/>
              </a:schemeClr>
            </a:solidFill>
            <a:ln>
              <a:noFill/>
            </a:ln>
            <a:effectLst/>
          </c:spPr>
          <c:invertIfNegative val="0"/>
          <c:cat>
            <c:strRef>
              <c:f>Sheet2!$J$2</c:f>
              <c:strCache>
                <c:ptCount val="1"/>
                <c:pt idx="0">
                  <c:v>IC contribution in total single score</c:v>
                </c:pt>
              </c:strCache>
            </c:strRef>
          </c:cat>
          <c:val>
            <c:numRef>
              <c:f>Sheet2!$J$10</c:f>
              <c:numCache>
                <c:formatCode>0.00%</c:formatCode>
                <c:ptCount val="1"/>
                <c:pt idx="0">
                  <c:v>2.1170437485430189E-2</c:v>
                </c:pt>
              </c:numCache>
            </c:numRef>
          </c:val>
          <c:extLst>
            <c:ext xmlns:c16="http://schemas.microsoft.com/office/drawing/2014/chart" uri="{C3380CC4-5D6E-409C-BE32-E72D297353CC}">
              <c16:uniqueId val="{0000000B-8561-4FD6-8495-32E0C871F984}"/>
            </c:ext>
          </c:extLst>
        </c:ser>
        <c:ser>
          <c:idx val="8"/>
          <c:order val="8"/>
          <c:tx>
            <c:strRef>
              <c:f>Sheet2!$H$11</c:f>
              <c:strCache>
                <c:ptCount val="1"/>
                <c:pt idx="0">
                  <c:v>Material resources: metals/minerals</c:v>
                </c:pt>
              </c:strCache>
            </c:strRef>
          </c:tx>
          <c:spPr>
            <a:solidFill>
              <a:schemeClr val="accent3">
                <a:lumMod val="60000"/>
              </a:schemeClr>
            </a:solidFill>
            <a:ln>
              <a:noFill/>
            </a:ln>
            <a:effectLst/>
          </c:spPr>
          <c:invertIfNegative val="0"/>
          <c:cat>
            <c:strRef>
              <c:f>Sheet2!$J$2</c:f>
              <c:strCache>
                <c:ptCount val="1"/>
                <c:pt idx="0">
                  <c:v>IC contribution in total single score</c:v>
                </c:pt>
              </c:strCache>
            </c:strRef>
          </c:cat>
          <c:val>
            <c:numRef>
              <c:f>Sheet2!$J$11</c:f>
              <c:numCache>
                <c:formatCode>0.00%</c:formatCode>
                <c:ptCount val="1"/>
                <c:pt idx="0">
                  <c:v>1.2421473549057951E-2</c:v>
                </c:pt>
              </c:numCache>
            </c:numRef>
          </c:val>
          <c:extLst>
            <c:ext xmlns:c16="http://schemas.microsoft.com/office/drawing/2014/chart" uri="{C3380CC4-5D6E-409C-BE32-E72D297353CC}">
              <c16:uniqueId val="{0000000C-8561-4FD6-8495-32E0C871F984}"/>
            </c:ext>
          </c:extLst>
        </c:ser>
        <c:ser>
          <c:idx val="9"/>
          <c:order val="9"/>
          <c:tx>
            <c:strRef>
              <c:f>Sheet2!$H$12</c:f>
              <c:strCache>
                <c:ptCount val="1"/>
                <c:pt idx="0">
                  <c:v>Land use</c:v>
                </c:pt>
              </c:strCache>
            </c:strRef>
          </c:tx>
          <c:spPr>
            <a:solidFill>
              <a:schemeClr val="accent4">
                <a:lumMod val="60000"/>
              </a:schemeClr>
            </a:solidFill>
            <a:ln>
              <a:noFill/>
            </a:ln>
            <a:effectLst/>
          </c:spPr>
          <c:invertIfNegative val="0"/>
          <c:cat>
            <c:strRef>
              <c:f>Sheet2!$J$2</c:f>
              <c:strCache>
                <c:ptCount val="1"/>
                <c:pt idx="0">
                  <c:v>IC contribution in total single score</c:v>
                </c:pt>
              </c:strCache>
            </c:strRef>
          </c:cat>
          <c:val>
            <c:numRef>
              <c:f>Sheet2!$J$12</c:f>
              <c:numCache>
                <c:formatCode>0.00%</c:formatCode>
                <c:ptCount val="1"/>
                <c:pt idx="0">
                  <c:v>9.3421353575696905E-3</c:v>
                </c:pt>
              </c:numCache>
            </c:numRef>
          </c:val>
          <c:extLst>
            <c:ext xmlns:c16="http://schemas.microsoft.com/office/drawing/2014/chart" uri="{C3380CC4-5D6E-409C-BE32-E72D297353CC}">
              <c16:uniqueId val="{0000000D-8561-4FD6-8495-32E0C871F984}"/>
            </c:ext>
          </c:extLst>
        </c:ser>
        <c:ser>
          <c:idx val="10"/>
          <c:order val="10"/>
          <c:tx>
            <c:strRef>
              <c:f>Sheet2!$H$13</c:f>
              <c:strCache>
                <c:ptCount val="1"/>
                <c:pt idx="0">
                  <c:v>Eutrophication: freshwater</c:v>
                </c:pt>
              </c:strCache>
            </c:strRef>
          </c:tx>
          <c:spPr>
            <a:solidFill>
              <a:schemeClr val="accent5">
                <a:lumMod val="60000"/>
              </a:schemeClr>
            </a:solidFill>
            <a:ln>
              <a:noFill/>
            </a:ln>
            <a:effectLst/>
          </c:spPr>
          <c:invertIfNegative val="0"/>
          <c:cat>
            <c:strRef>
              <c:f>Sheet2!$J$2</c:f>
              <c:strCache>
                <c:ptCount val="1"/>
                <c:pt idx="0">
                  <c:v>IC contribution in total single score</c:v>
                </c:pt>
              </c:strCache>
            </c:strRef>
          </c:cat>
          <c:val>
            <c:numRef>
              <c:f>Sheet2!$J$13</c:f>
              <c:numCache>
                <c:formatCode>0.00%</c:formatCode>
                <c:ptCount val="1"/>
                <c:pt idx="0">
                  <c:v>5.867651497188377E-3</c:v>
                </c:pt>
              </c:numCache>
            </c:numRef>
          </c:val>
          <c:extLst>
            <c:ext xmlns:c16="http://schemas.microsoft.com/office/drawing/2014/chart" uri="{C3380CC4-5D6E-409C-BE32-E72D297353CC}">
              <c16:uniqueId val="{0000000E-8561-4FD6-8495-32E0C871F984}"/>
            </c:ext>
          </c:extLst>
        </c:ser>
        <c:ser>
          <c:idx val="11"/>
          <c:order val="11"/>
          <c:tx>
            <c:strRef>
              <c:f>Sheet2!$H$14</c:f>
              <c:strCache>
                <c:ptCount val="1"/>
                <c:pt idx="0">
                  <c:v>Human toxicity: non-carcinogenic</c:v>
                </c:pt>
              </c:strCache>
            </c:strRef>
          </c:tx>
          <c:spPr>
            <a:solidFill>
              <a:schemeClr val="accent6">
                <a:lumMod val="60000"/>
              </a:schemeClr>
            </a:solidFill>
            <a:ln>
              <a:noFill/>
            </a:ln>
            <a:effectLst/>
          </c:spPr>
          <c:invertIfNegative val="0"/>
          <c:cat>
            <c:strRef>
              <c:f>Sheet2!$J$2</c:f>
              <c:strCache>
                <c:ptCount val="1"/>
                <c:pt idx="0">
                  <c:v>IC contribution in total single score</c:v>
                </c:pt>
              </c:strCache>
            </c:strRef>
          </c:cat>
          <c:val>
            <c:numRef>
              <c:f>Sheet2!$J$14</c:f>
              <c:numCache>
                <c:formatCode>0.00%</c:formatCode>
                <c:ptCount val="1"/>
                <c:pt idx="0">
                  <c:v>5.8146097836105273E-3</c:v>
                </c:pt>
              </c:numCache>
            </c:numRef>
          </c:val>
          <c:extLst>
            <c:ext xmlns:c16="http://schemas.microsoft.com/office/drawing/2014/chart" uri="{C3380CC4-5D6E-409C-BE32-E72D297353CC}">
              <c16:uniqueId val="{0000000F-8561-4FD6-8495-32E0C871F984}"/>
            </c:ext>
          </c:extLst>
        </c:ser>
        <c:ser>
          <c:idx val="12"/>
          <c:order val="12"/>
          <c:tx>
            <c:strRef>
              <c:f>Sheet2!$H$15</c:f>
              <c:strCache>
                <c:ptCount val="1"/>
                <c:pt idx="0">
                  <c:v>Ecotoxicity: freshwater</c:v>
                </c:pt>
              </c:strCache>
            </c:strRef>
          </c:tx>
          <c:spPr>
            <a:solidFill>
              <a:schemeClr val="accent1">
                <a:lumMod val="80000"/>
                <a:lumOff val="20000"/>
              </a:schemeClr>
            </a:solidFill>
            <a:ln>
              <a:noFill/>
            </a:ln>
            <a:effectLst/>
          </c:spPr>
          <c:invertIfNegative val="0"/>
          <c:cat>
            <c:strRef>
              <c:f>Sheet2!$J$2</c:f>
              <c:strCache>
                <c:ptCount val="1"/>
                <c:pt idx="0">
                  <c:v>IC contribution in total single score</c:v>
                </c:pt>
              </c:strCache>
            </c:strRef>
          </c:cat>
          <c:val>
            <c:numRef>
              <c:f>Sheet2!$J$15</c:f>
              <c:numCache>
                <c:formatCode>0.00%</c:formatCode>
                <c:ptCount val="1"/>
                <c:pt idx="0">
                  <c:v>5.7766150077554262E-3</c:v>
                </c:pt>
              </c:numCache>
            </c:numRef>
          </c:val>
          <c:extLst>
            <c:ext xmlns:c16="http://schemas.microsoft.com/office/drawing/2014/chart" uri="{C3380CC4-5D6E-409C-BE32-E72D297353CC}">
              <c16:uniqueId val="{00000010-8561-4FD6-8495-32E0C871F984}"/>
            </c:ext>
          </c:extLst>
        </c:ser>
        <c:ser>
          <c:idx val="13"/>
          <c:order val="13"/>
          <c:tx>
            <c:strRef>
              <c:f>Sheet2!$H$16</c:f>
              <c:strCache>
                <c:ptCount val="1"/>
                <c:pt idx="0">
                  <c:v>Human toxicity: carcinogenic</c:v>
                </c:pt>
              </c:strCache>
            </c:strRef>
          </c:tx>
          <c:spPr>
            <a:solidFill>
              <a:schemeClr val="accent2">
                <a:lumMod val="80000"/>
                <a:lumOff val="20000"/>
              </a:schemeClr>
            </a:solidFill>
            <a:ln>
              <a:noFill/>
            </a:ln>
            <a:effectLst/>
          </c:spPr>
          <c:invertIfNegative val="0"/>
          <c:cat>
            <c:strRef>
              <c:f>Sheet2!$J$2</c:f>
              <c:strCache>
                <c:ptCount val="1"/>
                <c:pt idx="0">
                  <c:v>IC contribution in total single score</c:v>
                </c:pt>
              </c:strCache>
            </c:strRef>
          </c:cat>
          <c:val>
            <c:numRef>
              <c:f>Sheet2!$J$16</c:f>
              <c:numCache>
                <c:formatCode>0.00%</c:formatCode>
                <c:ptCount val="1"/>
                <c:pt idx="0">
                  <c:v>8.3710794702848799E-4</c:v>
                </c:pt>
              </c:numCache>
            </c:numRef>
          </c:val>
          <c:extLst>
            <c:ext xmlns:c16="http://schemas.microsoft.com/office/drawing/2014/chart" uri="{C3380CC4-5D6E-409C-BE32-E72D297353CC}">
              <c16:uniqueId val="{00000011-8561-4FD6-8495-32E0C871F984}"/>
            </c:ext>
          </c:extLst>
        </c:ser>
        <c:ser>
          <c:idx val="14"/>
          <c:order val="14"/>
          <c:tx>
            <c:strRef>
              <c:f>Sheet2!$H$17</c:f>
              <c:strCache>
                <c:ptCount val="1"/>
                <c:pt idx="0">
                  <c:v>Ionising radiation: human health</c:v>
                </c:pt>
              </c:strCache>
            </c:strRef>
          </c:tx>
          <c:spPr>
            <a:solidFill>
              <a:schemeClr val="accent3">
                <a:lumMod val="80000"/>
                <a:lumOff val="20000"/>
              </a:schemeClr>
            </a:solidFill>
            <a:ln>
              <a:noFill/>
            </a:ln>
            <a:effectLst/>
          </c:spPr>
          <c:invertIfNegative val="0"/>
          <c:cat>
            <c:strRef>
              <c:f>Sheet2!$J$2</c:f>
              <c:strCache>
                <c:ptCount val="1"/>
                <c:pt idx="0">
                  <c:v>IC contribution in total single score</c:v>
                </c:pt>
              </c:strCache>
            </c:strRef>
          </c:cat>
          <c:val>
            <c:numRef>
              <c:f>Sheet2!$J$17</c:f>
              <c:numCache>
                <c:formatCode>0.00%</c:formatCode>
                <c:ptCount val="1"/>
                <c:pt idx="0">
                  <c:v>3.1396920122604764E-4</c:v>
                </c:pt>
              </c:numCache>
            </c:numRef>
          </c:val>
          <c:extLst>
            <c:ext xmlns:c16="http://schemas.microsoft.com/office/drawing/2014/chart" uri="{C3380CC4-5D6E-409C-BE32-E72D297353CC}">
              <c16:uniqueId val="{00000012-8561-4FD6-8495-32E0C871F984}"/>
            </c:ext>
          </c:extLst>
        </c:ser>
        <c:ser>
          <c:idx val="15"/>
          <c:order val="15"/>
          <c:tx>
            <c:strRef>
              <c:f>Sheet2!$H$18</c:f>
              <c:strCache>
                <c:ptCount val="1"/>
                <c:pt idx="0">
                  <c:v>Ozone depletion</c:v>
                </c:pt>
              </c:strCache>
            </c:strRef>
          </c:tx>
          <c:spPr>
            <a:solidFill>
              <a:schemeClr val="accent4">
                <a:lumMod val="80000"/>
                <a:lumOff val="20000"/>
              </a:schemeClr>
            </a:solidFill>
            <a:ln>
              <a:noFill/>
            </a:ln>
            <a:effectLst/>
          </c:spPr>
          <c:invertIfNegative val="0"/>
          <c:cat>
            <c:strRef>
              <c:f>Sheet2!$J$2</c:f>
              <c:strCache>
                <c:ptCount val="1"/>
                <c:pt idx="0">
                  <c:v>IC contribution in total single score</c:v>
                </c:pt>
              </c:strCache>
            </c:strRef>
          </c:cat>
          <c:val>
            <c:numRef>
              <c:f>Sheet2!$J$18</c:f>
              <c:numCache>
                <c:formatCode>0.00%</c:formatCode>
                <c:ptCount val="1"/>
                <c:pt idx="0">
                  <c:v>2.7812125601727584E-5</c:v>
                </c:pt>
              </c:numCache>
            </c:numRef>
          </c:val>
          <c:extLst>
            <c:ext xmlns:c16="http://schemas.microsoft.com/office/drawing/2014/chart" uri="{C3380CC4-5D6E-409C-BE32-E72D297353CC}">
              <c16:uniqueId val="{00000013-8561-4FD6-8495-32E0C871F984}"/>
            </c:ext>
          </c:extLst>
        </c:ser>
        <c:dLbls>
          <c:showLegendKey val="0"/>
          <c:showVal val="0"/>
          <c:showCatName val="0"/>
          <c:showSerName val="0"/>
          <c:showPercent val="0"/>
          <c:showBubbleSize val="0"/>
        </c:dLbls>
        <c:gapWidth val="150"/>
        <c:overlap val="100"/>
        <c:axId val="114610400"/>
        <c:axId val="114614240"/>
      </c:barChart>
      <c:catAx>
        <c:axId val="1146104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l-GR"/>
          </a:p>
        </c:txPr>
        <c:crossAx val="114614240"/>
        <c:crosses val="autoZero"/>
        <c:auto val="1"/>
        <c:lblAlgn val="ctr"/>
        <c:lblOffset val="100"/>
        <c:noMultiLvlLbl val="0"/>
      </c:catAx>
      <c:valAx>
        <c:axId val="114614240"/>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11461040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0.2531194407674649"/>
          <c:y val="0.14299799675330202"/>
          <c:w val="0.70308078284026976"/>
          <c:h val="0.63047921459992984"/>
        </c:manualLayout>
      </c:layout>
      <c:barChart>
        <c:barDir val="col"/>
        <c:grouping val="stacked"/>
        <c:varyColors val="0"/>
        <c:ser>
          <c:idx val="0"/>
          <c:order val="0"/>
          <c:tx>
            <c:strRef>
              <c:f>Sheet6!$F$4</c:f>
              <c:strCache>
                <c:ptCount val="1"/>
                <c:pt idx="0">
                  <c:v>Total result [kg CO2-Eq]</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Sheet6!$C$5:$C$8</c:f>
              <c:strCache>
                <c:ptCount val="4"/>
                <c:pt idx="0">
                  <c:v>Brazilian Kiln Pyrolysis </c:v>
                </c:pt>
                <c:pt idx="1">
                  <c:v>Local Pyrolysis </c:v>
                </c:pt>
                <c:pt idx="2">
                  <c:v>Densification </c:v>
                </c:pt>
                <c:pt idx="3">
                  <c:v>Biochar Briquette combustion</c:v>
                </c:pt>
              </c:strCache>
            </c:strRef>
          </c:cat>
          <c:val>
            <c:numRef>
              <c:f>Sheet6!$F$5:$F$8</c:f>
              <c:numCache>
                <c:formatCode>0.0000</c:formatCode>
                <c:ptCount val="4"/>
                <c:pt idx="0">
                  <c:v>0.35712809273816898</c:v>
                </c:pt>
                <c:pt idx="1">
                  <c:v>4.2853955125918997E-2</c:v>
                </c:pt>
                <c:pt idx="2">
                  <c:v>0.130922384074107</c:v>
                </c:pt>
                <c:pt idx="3">
                  <c:v>0.16545599999999999</c:v>
                </c:pt>
              </c:numCache>
            </c:numRef>
          </c:val>
          <c:extLst>
            <c:ext xmlns:c16="http://schemas.microsoft.com/office/drawing/2014/chart" uri="{C3380CC4-5D6E-409C-BE32-E72D297353CC}">
              <c16:uniqueId val="{00000000-28ED-42CF-80E6-F9F254B13A93}"/>
            </c:ext>
          </c:extLst>
        </c:ser>
        <c:dLbls>
          <c:showLegendKey val="0"/>
          <c:showVal val="0"/>
          <c:showCatName val="0"/>
          <c:showSerName val="0"/>
          <c:showPercent val="0"/>
          <c:showBubbleSize val="0"/>
        </c:dLbls>
        <c:gapWidth val="150"/>
        <c:overlap val="100"/>
        <c:axId val="968784080"/>
        <c:axId val="1092413408"/>
      </c:barChart>
      <c:catAx>
        <c:axId val="9687840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l-GR"/>
          </a:p>
        </c:txPr>
        <c:crossAx val="1092413408"/>
        <c:crosses val="autoZero"/>
        <c:auto val="1"/>
        <c:lblAlgn val="ctr"/>
        <c:lblOffset val="100"/>
        <c:noMultiLvlLbl val="0"/>
      </c:catAx>
      <c:valAx>
        <c:axId val="109241340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kg CO2 eq.</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l-GR"/>
            </a:p>
          </c:txPr>
        </c:title>
        <c:numFmt formatCode="0.0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9687840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0.30173192968647516"/>
          <c:y val="0.13971345960195289"/>
          <c:w val="0.65245277449822903"/>
          <c:h val="0.63387158065332727"/>
        </c:manualLayout>
      </c:layout>
      <c:barChart>
        <c:barDir val="col"/>
        <c:grouping val="stacked"/>
        <c:varyColors val="0"/>
        <c:ser>
          <c:idx val="0"/>
          <c:order val="0"/>
          <c:tx>
            <c:strRef>
              <c:f>Sheet6!$F$12</c:f>
              <c:strCache>
                <c:ptCount val="1"/>
                <c:pt idx="0">
                  <c:v>Total result [disease incidence]</c:v>
                </c:pt>
              </c:strCache>
            </c:strRef>
          </c:tx>
          <c:spPr>
            <a:solidFill>
              <a:schemeClr val="accent2"/>
            </a:solidFill>
            <a:ln>
              <a:noFill/>
            </a:ln>
            <a:effectLst/>
          </c:spPr>
          <c:invertIfNegative val="0"/>
          <c:dLbls>
            <c:dLbl>
              <c:idx val="0"/>
              <c:layout>
                <c:manualLayout>
                  <c:x val="0"/>
                  <c:y val="-3.11111024010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1E-4CD5-A803-25DDB3B51A9C}"/>
                </c:ext>
              </c:extLst>
            </c:dLbl>
            <c:dLbl>
              <c:idx val="1"/>
              <c:layout>
                <c:manualLayout>
                  <c:x val="-9.2393112561059377E-17"/>
                  <c:y val="-1.866666144065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1E-4CD5-A803-25DDB3B51A9C}"/>
                </c:ext>
              </c:extLst>
            </c:dLbl>
            <c:dLbl>
              <c:idx val="2"/>
              <c:layout>
                <c:manualLayout>
                  <c:x val="-5.0396825396826321E-3"/>
                  <c:y val="-1.8666661440654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1E-4CD5-A803-25DDB3B51A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Sheet6!$C$13:$C$16</c:f>
              <c:strCache>
                <c:ptCount val="4"/>
                <c:pt idx="0">
                  <c:v>Brazilian Kiln Pyrolysis </c:v>
                </c:pt>
                <c:pt idx="1">
                  <c:v>Local Pyrolysis </c:v>
                </c:pt>
                <c:pt idx="2">
                  <c:v>Densification </c:v>
                </c:pt>
                <c:pt idx="3">
                  <c:v>Biochar Briquette combustion</c:v>
                </c:pt>
              </c:strCache>
            </c:strRef>
          </c:cat>
          <c:val>
            <c:numRef>
              <c:f>Sheet6!$F$13:$F$16</c:f>
              <c:numCache>
                <c:formatCode>0.00E+00</c:formatCode>
                <c:ptCount val="4"/>
                <c:pt idx="0">
                  <c:v>2.74925746345291E-8</c:v>
                </c:pt>
                <c:pt idx="1">
                  <c:v>4.0313816313796903E-9</c:v>
                </c:pt>
                <c:pt idx="2">
                  <c:v>9.9299584680664098E-9</c:v>
                </c:pt>
                <c:pt idx="3">
                  <c:v>7.4031690000000003E-7</c:v>
                </c:pt>
              </c:numCache>
            </c:numRef>
          </c:val>
          <c:extLst>
            <c:ext xmlns:c16="http://schemas.microsoft.com/office/drawing/2014/chart" uri="{C3380CC4-5D6E-409C-BE32-E72D297353CC}">
              <c16:uniqueId val="{00000000-E11E-4CD5-A803-25DDB3B51A9C}"/>
            </c:ext>
          </c:extLst>
        </c:ser>
        <c:dLbls>
          <c:showLegendKey val="0"/>
          <c:showVal val="0"/>
          <c:showCatName val="0"/>
          <c:showSerName val="0"/>
          <c:showPercent val="0"/>
          <c:showBubbleSize val="0"/>
        </c:dLbls>
        <c:gapWidth val="150"/>
        <c:overlap val="100"/>
        <c:axId val="219507359"/>
        <c:axId val="219507839"/>
      </c:barChart>
      <c:catAx>
        <c:axId val="21950735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l-GR"/>
          </a:p>
        </c:txPr>
        <c:crossAx val="219507839"/>
        <c:crosses val="autoZero"/>
        <c:auto val="1"/>
        <c:lblAlgn val="ctr"/>
        <c:lblOffset val="100"/>
        <c:noMultiLvlLbl val="0"/>
      </c:catAx>
      <c:valAx>
        <c:axId val="21950783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Disease</a:t>
                </a:r>
                <a:r>
                  <a:rPr lang="en-US" sz="1200" baseline="0"/>
                  <a:t> Incidence</a:t>
                </a:r>
                <a:endParaRPr lang="en-US" sz="120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l-GR"/>
            </a:p>
          </c:txPr>
        </c:title>
        <c:numFmt formatCode="0.00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crossAx val="21950735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B4C15-E931-4AFB-A83E-E5439EAE2773}" type="doc">
      <dgm:prSet loTypeId="urn:microsoft.com/office/officeart/2009/3/layout/StepUpProcess" loCatId="process" qsTypeId="urn:microsoft.com/office/officeart/2005/8/quickstyle/simple2" qsCatId="simple" csTypeId="urn:microsoft.com/office/officeart/2005/8/colors/colorful1" csCatId="colorful" phldr="1"/>
      <dgm:spPr/>
      <dgm:t>
        <a:bodyPr/>
        <a:lstStyle/>
        <a:p>
          <a:endParaRPr lang="el-GR"/>
        </a:p>
      </dgm:t>
    </dgm:pt>
    <dgm:pt modelId="{CAC224C6-C816-486E-94F8-A5289B70C951}">
      <dgm:prSet phldrT="[Text]" custT="1"/>
      <dgm:spPr/>
      <dgm:t>
        <a:bodyPr/>
        <a:lstStyle/>
        <a:p>
          <a:r>
            <a:rPr lang="en-US" sz="2000">
              <a:latin typeface="Gill Sans MT" panose="020B0502020104020203" pitchFamily="34" charset="0"/>
            </a:rPr>
            <a:t>Goal and Scope Definition</a:t>
          </a:r>
          <a:endParaRPr lang="el-GR" sz="2000"/>
        </a:p>
      </dgm:t>
    </dgm:pt>
    <dgm:pt modelId="{6DC48CDD-FAFC-4293-85F3-3AA88D7F0352}" type="parTrans" cxnId="{EB3E2860-790B-4C1B-BD3B-C068E28F5E8B}">
      <dgm:prSet/>
      <dgm:spPr/>
      <dgm:t>
        <a:bodyPr/>
        <a:lstStyle/>
        <a:p>
          <a:endParaRPr lang="el-GR" sz="2000"/>
        </a:p>
      </dgm:t>
    </dgm:pt>
    <dgm:pt modelId="{06FCFC3C-AFAD-42D6-91E0-E3CF1DC8A7CC}" type="sibTrans" cxnId="{EB3E2860-790B-4C1B-BD3B-C068E28F5E8B}">
      <dgm:prSet/>
      <dgm:spPr/>
      <dgm:t>
        <a:bodyPr/>
        <a:lstStyle/>
        <a:p>
          <a:endParaRPr lang="el-GR" sz="2000"/>
        </a:p>
      </dgm:t>
    </dgm:pt>
    <dgm:pt modelId="{8108D9B2-0655-4275-89B2-12ABA746B1BE}">
      <dgm:prSet phldrT="[Text]" custT="1"/>
      <dgm:spPr/>
      <dgm:t>
        <a:bodyPr/>
        <a:lstStyle/>
        <a:p>
          <a:r>
            <a:rPr lang="en-US" sz="2000">
              <a:latin typeface="Gill Sans MT" panose="020B0502020104020203" pitchFamily="34" charset="0"/>
            </a:rPr>
            <a:t>Inventory Analysis</a:t>
          </a:r>
          <a:endParaRPr lang="el-GR" sz="2000"/>
        </a:p>
      </dgm:t>
    </dgm:pt>
    <dgm:pt modelId="{6B515B60-CCBA-4765-B757-E7EE7F365FD4}" type="parTrans" cxnId="{84283BF8-25EA-47CF-874A-C7257C37E6F3}">
      <dgm:prSet/>
      <dgm:spPr/>
      <dgm:t>
        <a:bodyPr/>
        <a:lstStyle/>
        <a:p>
          <a:endParaRPr lang="el-GR" sz="2000"/>
        </a:p>
      </dgm:t>
    </dgm:pt>
    <dgm:pt modelId="{480ECD17-F95C-425D-9883-F624FE990F98}" type="sibTrans" cxnId="{84283BF8-25EA-47CF-874A-C7257C37E6F3}">
      <dgm:prSet/>
      <dgm:spPr/>
      <dgm:t>
        <a:bodyPr/>
        <a:lstStyle/>
        <a:p>
          <a:endParaRPr lang="el-GR" sz="2000"/>
        </a:p>
      </dgm:t>
    </dgm:pt>
    <dgm:pt modelId="{272EAEB9-DE26-4D44-AD67-387C7FE0B4EB}">
      <dgm:prSet phldrT="[Text]" custT="1"/>
      <dgm:spPr/>
      <dgm:t>
        <a:bodyPr/>
        <a:lstStyle/>
        <a:p>
          <a:r>
            <a:rPr lang="en-US" sz="2000">
              <a:latin typeface="Gill Sans MT" panose="020B0502020104020203" pitchFamily="34" charset="0"/>
            </a:rPr>
            <a:t>Impact Assessment</a:t>
          </a:r>
          <a:endParaRPr lang="el-GR" sz="2000"/>
        </a:p>
      </dgm:t>
    </dgm:pt>
    <dgm:pt modelId="{676EA737-B6C2-4425-B373-78A1557BE5D3}" type="parTrans" cxnId="{ABA1D17A-2F81-4CFA-BDDC-EC069AEDA4D8}">
      <dgm:prSet/>
      <dgm:spPr/>
      <dgm:t>
        <a:bodyPr/>
        <a:lstStyle/>
        <a:p>
          <a:endParaRPr lang="el-GR" sz="2000"/>
        </a:p>
      </dgm:t>
    </dgm:pt>
    <dgm:pt modelId="{0D570197-6B35-41F8-B6C7-092DC16F642B}" type="sibTrans" cxnId="{ABA1D17A-2F81-4CFA-BDDC-EC069AEDA4D8}">
      <dgm:prSet/>
      <dgm:spPr/>
      <dgm:t>
        <a:bodyPr/>
        <a:lstStyle/>
        <a:p>
          <a:endParaRPr lang="el-GR" sz="2000"/>
        </a:p>
      </dgm:t>
    </dgm:pt>
    <dgm:pt modelId="{6E537E48-6D69-459E-99A4-D1039FB6E3CC}">
      <dgm:prSet custT="1"/>
      <dgm:spPr/>
      <dgm:t>
        <a:bodyPr/>
        <a:lstStyle/>
        <a:p>
          <a:r>
            <a:rPr lang="en-US" sz="2000">
              <a:latin typeface="Gill Sans MT" panose="020B0502020104020203" pitchFamily="34" charset="0"/>
            </a:rPr>
            <a:t>Interpretation</a:t>
          </a:r>
          <a:endParaRPr lang="el-GR" sz="2000"/>
        </a:p>
      </dgm:t>
    </dgm:pt>
    <dgm:pt modelId="{CD536546-F850-4025-962E-661591B19C04}" type="parTrans" cxnId="{65D034E5-DCF8-4086-B1CE-9382B050D78A}">
      <dgm:prSet/>
      <dgm:spPr/>
      <dgm:t>
        <a:bodyPr/>
        <a:lstStyle/>
        <a:p>
          <a:endParaRPr lang="el-GR" sz="2000"/>
        </a:p>
      </dgm:t>
    </dgm:pt>
    <dgm:pt modelId="{604EB05D-930F-4FAF-8341-B20AD18FCDF9}" type="sibTrans" cxnId="{65D034E5-DCF8-4086-B1CE-9382B050D78A}">
      <dgm:prSet/>
      <dgm:spPr/>
      <dgm:t>
        <a:bodyPr/>
        <a:lstStyle/>
        <a:p>
          <a:endParaRPr lang="el-GR" sz="2000"/>
        </a:p>
      </dgm:t>
    </dgm:pt>
    <dgm:pt modelId="{C6154BC5-BA4D-49E7-96A1-2CDE1864621D}" type="pres">
      <dgm:prSet presAssocID="{D34B4C15-E931-4AFB-A83E-E5439EAE2773}" presName="rootnode" presStyleCnt="0">
        <dgm:presLayoutVars>
          <dgm:chMax/>
          <dgm:chPref/>
          <dgm:dir/>
          <dgm:animLvl val="lvl"/>
        </dgm:presLayoutVars>
      </dgm:prSet>
      <dgm:spPr/>
    </dgm:pt>
    <dgm:pt modelId="{E661EE60-3428-4D80-8756-BC93C43881E3}" type="pres">
      <dgm:prSet presAssocID="{CAC224C6-C816-486E-94F8-A5289B70C951}" presName="composite" presStyleCnt="0"/>
      <dgm:spPr/>
    </dgm:pt>
    <dgm:pt modelId="{B0063E1D-BA77-48E3-8D86-5FCDA1173564}" type="pres">
      <dgm:prSet presAssocID="{CAC224C6-C816-486E-94F8-A5289B70C951}" presName="LShape" presStyleLbl="alignNode1" presStyleIdx="0" presStyleCnt="7"/>
      <dgm:spPr/>
    </dgm:pt>
    <dgm:pt modelId="{5A53BE16-2705-459B-83D6-42B98C368B9E}" type="pres">
      <dgm:prSet presAssocID="{CAC224C6-C816-486E-94F8-A5289B70C951}" presName="ParentText" presStyleLbl="revTx" presStyleIdx="0" presStyleCnt="4">
        <dgm:presLayoutVars>
          <dgm:chMax val="0"/>
          <dgm:chPref val="0"/>
          <dgm:bulletEnabled val="1"/>
        </dgm:presLayoutVars>
      </dgm:prSet>
      <dgm:spPr/>
    </dgm:pt>
    <dgm:pt modelId="{6D8C8D78-3385-4BE4-999B-12E676A1F926}" type="pres">
      <dgm:prSet presAssocID="{CAC224C6-C816-486E-94F8-A5289B70C951}" presName="Triangle" presStyleLbl="alignNode1" presStyleIdx="1" presStyleCnt="7"/>
      <dgm:spPr/>
    </dgm:pt>
    <dgm:pt modelId="{BD44AA62-5E32-4764-A6A1-D9855D923CCA}" type="pres">
      <dgm:prSet presAssocID="{06FCFC3C-AFAD-42D6-91E0-E3CF1DC8A7CC}" presName="sibTrans" presStyleCnt="0"/>
      <dgm:spPr/>
    </dgm:pt>
    <dgm:pt modelId="{62FE0B9C-D6CB-450A-8303-BE9C841EA596}" type="pres">
      <dgm:prSet presAssocID="{06FCFC3C-AFAD-42D6-91E0-E3CF1DC8A7CC}" presName="space" presStyleCnt="0"/>
      <dgm:spPr/>
    </dgm:pt>
    <dgm:pt modelId="{84A8B675-3B58-4F6F-833D-1BD00281308D}" type="pres">
      <dgm:prSet presAssocID="{8108D9B2-0655-4275-89B2-12ABA746B1BE}" presName="composite" presStyleCnt="0"/>
      <dgm:spPr/>
    </dgm:pt>
    <dgm:pt modelId="{1066F9E2-6F28-49B7-BB33-CA890F072D63}" type="pres">
      <dgm:prSet presAssocID="{8108D9B2-0655-4275-89B2-12ABA746B1BE}" presName="LShape" presStyleLbl="alignNode1" presStyleIdx="2" presStyleCnt="7"/>
      <dgm:spPr/>
    </dgm:pt>
    <dgm:pt modelId="{5400536C-BFCB-43BF-8F7A-23055F92EE00}" type="pres">
      <dgm:prSet presAssocID="{8108D9B2-0655-4275-89B2-12ABA746B1BE}" presName="ParentText" presStyleLbl="revTx" presStyleIdx="1" presStyleCnt="4">
        <dgm:presLayoutVars>
          <dgm:chMax val="0"/>
          <dgm:chPref val="0"/>
          <dgm:bulletEnabled val="1"/>
        </dgm:presLayoutVars>
      </dgm:prSet>
      <dgm:spPr/>
    </dgm:pt>
    <dgm:pt modelId="{76F4E9D1-0FE1-44DE-B333-44A729C8AF5F}" type="pres">
      <dgm:prSet presAssocID="{8108D9B2-0655-4275-89B2-12ABA746B1BE}" presName="Triangle" presStyleLbl="alignNode1" presStyleIdx="3" presStyleCnt="7"/>
      <dgm:spPr/>
    </dgm:pt>
    <dgm:pt modelId="{90381A34-CF71-4005-BBBC-8DE4F61AE836}" type="pres">
      <dgm:prSet presAssocID="{480ECD17-F95C-425D-9883-F624FE990F98}" presName="sibTrans" presStyleCnt="0"/>
      <dgm:spPr/>
    </dgm:pt>
    <dgm:pt modelId="{AC0E772B-7CD2-48DB-B7E1-AEC52230AFF5}" type="pres">
      <dgm:prSet presAssocID="{480ECD17-F95C-425D-9883-F624FE990F98}" presName="space" presStyleCnt="0"/>
      <dgm:spPr/>
    </dgm:pt>
    <dgm:pt modelId="{D0D7D50F-14D0-4096-9C50-CB7446DB0CDD}" type="pres">
      <dgm:prSet presAssocID="{272EAEB9-DE26-4D44-AD67-387C7FE0B4EB}" presName="composite" presStyleCnt="0"/>
      <dgm:spPr/>
    </dgm:pt>
    <dgm:pt modelId="{F7C67CC4-C10E-4165-89E7-27E0BA14BC20}" type="pres">
      <dgm:prSet presAssocID="{272EAEB9-DE26-4D44-AD67-387C7FE0B4EB}" presName="LShape" presStyleLbl="alignNode1" presStyleIdx="4" presStyleCnt="7"/>
      <dgm:spPr/>
    </dgm:pt>
    <dgm:pt modelId="{5B480B48-EB49-4381-A754-1A87BFD4C7B0}" type="pres">
      <dgm:prSet presAssocID="{272EAEB9-DE26-4D44-AD67-387C7FE0B4EB}" presName="ParentText" presStyleLbl="revTx" presStyleIdx="2" presStyleCnt="4">
        <dgm:presLayoutVars>
          <dgm:chMax val="0"/>
          <dgm:chPref val="0"/>
          <dgm:bulletEnabled val="1"/>
        </dgm:presLayoutVars>
      </dgm:prSet>
      <dgm:spPr/>
    </dgm:pt>
    <dgm:pt modelId="{AB1A968C-3AB4-4FBB-928F-25C3B09EB178}" type="pres">
      <dgm:prSet presAssocID="{272EAEB9-DE26-4D44-AD67-387C7FE0B4EB}" presName="Triangle" presStyleLbl="alignNode1" presStyleIdx="5" presStyleCnt="7"/>
      <dgm:spPr/>
    </dgm:pt>
    <dgm:pt modelId="{D9466728-5B2D-49C2-BE8C-D2751ACCE990}" type="pres">
      <dgm:prSet presAssocID="{0D570197-6B35-41F8-B6C7-092DC16F642B}" presName="sibTrans" presStyleCnt="0"/>
      <dgm:spPr/>
    </dgm:pt>
    <dgm:pt modelId="{124F1BE9-DDE6-40FE-BD03-A09E95DB8B47}" type="pres">
      <dgm:prSet presAssocID="{0D570197-6B35-41F8-B6C7-092DC16F642B}" presName="space" presStyleCnt="0"/>
      <dgm:spPr/>
    </dgm:pt>
    <dgm:pt modelId="{22672113-E16D-4AFF-913A-D0778CE543FB}" type="pres">
      <dgm:prSet presAssocID="{6E537E48-6D69-459E-99A4-D1039FB6E3CC}" presName="composite" presStyleCnt="0"/>
      <dgm:spPr/>
    </dgm:pt>
    <dgm:pt modelId="{D41818AE-3BD0-4707-A65E-4FF0CC5F5BEC}" type="pres">
      <dgm:prSet presAssocID="{6E537E48-6D69-459E-99A4-D1039FB6E3CC}" presName="LShape" presStyleLbl="alignNode1" presStyleIdx="6" presStyleCnt="7"/>
      <dgm:spPr/>
    </dgm:pt>
    <dgm:pt modelId="{CE825622-FC2E-4E3B-B35C-2E415EC24654}" type="pres">
      <dgm:prSet presAssocID="{6E537E48-6D69-459E-99A4-D1039FB6E3CC}" presName="ParentText" presStyleLbl="revTx" presStyleIdx="3" presStyleCnt="4">
        <dgm:presLayoutVars>
          <dgm:chMax val="0"/>
          <dgm:chPref val="0"/>
          <dgm:bulletEnabled val="1"/>
        </dgm:presLayoutVars>
      </dgm:prSet>
      <dgm:spPr/>
    </dgm:pt>
  </dgm:ptLst>
  <dgm:cxnLst>
    <dgm:cxn modelId="{EB3E2860-790B-4C1B-BD3B-C068E28F5E8B}" srcId="{D34B4C15-E931-4AFB-A83E-E5439EAE2773}" destId="{CAC224C6-C816-486E-94F8-A5289B70C951}" srcOrd="0" destOrd="0" parTransId="{6DC48CDD-FAFC-4293-85F3-3AA88D7F0352}" sibTransId="{06FCFC3C-AFAD-42D6-91E0-E3CF1DC8A7CC}"/>
    <dgm:cxn modelId="{6FD68348-E26B-4B87-AAB2-2E07FBCC237D}" type="presOf" srcId="{D34B4C15-E931-4AFB-A83E-E5439EAE2773}" destId="{C6154BC5-BA4D-49E7-96A1-2CDE1864621D}" srcOrd="0" destOrd="0" presId="urn:microsoft.com/office/officeart/2009/3/layout/StepUpProcess"/>
    <dgm:cxn modelId="{927A3C4F-FE53-4461-8C75-97C849159072}" type="presOf" srcId="{8108D9B2-0655-4275-89B2-12ABA746B1BE}" destId="{5400536C-BFCB-43BF-8F7A-23055F92EE00}" srcOrd="0" destOrd="0" presId="urn:microsoft.com/office/officeart/2009/3/layout/StepUpProcess"/>
    <dgm:cxn modelId="{ABA1D17A-2F81-4CFA-BDDC-EC069AEDA4D8}" srcId="{D34B4C15-E931-4AFB-A83E-E5439EAE2773}" destId="{272EAEB9-DE26-4D44-AD67-387C7FE0B4EB}" srcOrd="2" destOrd="0" parTransId="{676EA737-B6C2-4425-B373-78A1557BE5D3}" sibTransId="{0D570197-6B35-41F8-B6C7-092DC16F642B}"/>
    <dgm:cxn modelId="{0F260CC9-DE1C-479F-9CCD-0D83D53E19AE}" type="presOf" srcId="{272EAEB9-DE26-4D44-AD67-387C7FE0B4EB}" destId="{5B480B48-EB49-4381-A754-1A87BFD4C7B0}" srcOrd="0" destOrd="0" presId="urn:microsoft.com/office/officeart/2009/3/layout/StepUpProcess"/>
    <dgm:cxn modelId="{DD33C2CC-5FB5-40A5-8E52-9C36971A8B31}" type="presOf" srcId="{6E537E48-6D69-459E-99A4-D1039FB6E3CC}" destId="{CE825622-FC2E-4E3B-B35C-2E415EC24654}" srcOrd="0" destOrd="0" presId="urn:microsoft.com/office/officeart/2009/3/layout/StepUpProcess"/>
    <dgm:cxn modelId="{746B27E0-67B8-4F93-8D0C-C4AA06DCB2AB}" type="presOf" srcId="{CAC224C6-C816-486E-94F8-A5289B70C951}" destId="{5A53BE16-2705-459B-83D6-42B98C368B9E}" srcOrd="0" destOrd="0" presId="urn:microsoft.com/office/officeart/2009/3/layout/StepUpProcess"/>
    <dgm:cxn modelId="{65D034E5-DCF8-4086-B1CE-9382B050D78A}" srcId="{D34B4C15-E931-4AFB-A83E-E5439EAE2773}" destId="{6E537E48-6D69-459E-99A4-D1039FB6E3CC}" srcOrd="3" destOrd="0" parTransId="{CD536546-F850-4025-962E-661591B19C04}" sibTransId="{604EB05D-930F-4FAF-8341-B20AD18FCDF9}"/>
    <dgm:cxn modelId="{84283BF8-25EA-47CF-874A-C7257C37E6F3}" srcId="{D34B4C15-E931-4AFB-A83E-E5439EAE2773}" destId="{8108D9B2-0655-4275-89B2-12ABA746B1BE}" srcOrd="1" destOrd="0" parTransId="{6B515B60-CCBA-4765-B757-E7EE7F365FD4}" sibTransId="{480ECD17-F95C-425D-9883-F624FE990F98}"/>
    <dgm:cxn modelId="{686D4C7C-847F-416E-AC6E-8FA60ABC28AF}" type="presParOf" srcId="{C6154BC5-BA4D-49E7-96A1-2CDE1864621D}" destId="{E661EE60-3428-4D80-8756-BC93C43881E3}" srcOrd="0" destOrd="0" presId="urn:microsoft.com/office/officeart/2009/3/layout/StepUpProcess"/>
    <dgm:cxn modelId="{89AA5EF1-15FF-4FBE-A406-F8B571ABA977}" type="presParOf" srcId="{E661EE60-3428-4D80-8756-BC93C43881E3}" destId="{B0063E1D-BA77-48E3-8D86-5FCDA1173564}" srcOrd="0" destOrd="0" presId="urn:microsoft.com/office/officeart/2009/3/layout/StepUpProcess"/>
    <dgm:cxn modelId="{26755437-5049-4830-9CE1-9BA8D56C2725}" type="presParOf" srcId="{E661EE60-3428-4D80-8756-BC93C43881E3}" destId="{5A53BE16-2705-459B-83D6-42B98C368B9E}" srcOrd="1" destOrd="0" presId="urn:microsoft.com/office/officeart/2009/3/layout/StepUpProcess"/>
    <dgm:cxn modelId="{74C71BEC-C834-4754-8182-042081FEEBC4}" type="presParOf" srcId="{E661EE60-3428-4D80-8756-BC93C43881E3}" destId="{6D8C8D78-3385-4BE4-999B-12E676A1F926}" srcOrd="2" destOrd="0" presId="urn:microsoft.com/office/officeart/2009/3/layout/StepUpProcess"/>
    <dgm:cxn modelId="{C389E3A0-8E25-41F9-8E98-EC37342A7155}" type="presParOf" srcId="{C6154BC5-BA4D-49E7-96A1-2CDE1864621D}" destId="{BD44AA62-5E32-4764-A6A1-D9855D923CCA}" srcOrd="1" destOrd="0" presId="urn:microsoft.com/office/officeart/2009/3/layout/StepUpProcess"/>
    <dgm:cxn modelId="{00DA6223-C19F-4C7F-A76D-1095CC379C73}" type="presParOf" srcId="{BD44AA62-5E32-4764-A6A1-D9855D923CCA}" destId="{62FE0B9C-D6CB-450A-8303-BE9C841EA596}" srcOrd="0" destOrd="0" presId="urn:microsoft.com/office/officeart/2009/3/layout/StepUpProcess"/>
    <dgm:cxn modelId="{A395EBAD-E3C5-4610-AA11-888DFD45A8CC}" type="presParOf" srcId="{C6154BC5-BA4D-49E7-96A1-2CDE1864621D}" destId="{84A8B675-3B58-4F6F-833D-1BD00281308D}" srcOrd="2" destOrd="0" presId="urn:microsoft.com/office/officeart/2009/3/layout/StepUpProcess"/>
    <dgm:cxn modelId="{B7E0308F-6C4A-4B27-8AB6-CCA9ED51E7FC}" type="presParOf" srcId="{84A8B675-3B58-4F6F-833D-1BD00281308D}" destId="{1066F9E2-6F28-49B7-BB33-CA890F072D63}" srcOrd="0" destOrd="0" presId="urn:microsoft.com/office/officeart/2009/3/layout/StepUpProcess"/>
    <dgm:cxn modelId="{2E3C8A5C-0752-4E1F-A6ED-D1320B4B3C17}" type="presParOf" srcId="{84A8B675-3B58-4F6F-833D-1BD00281308D}" destId="{5400536C-BFCB-43BF-8F7A-23055F92EE00}" srcOrd="1" destOrd="0" presId="urn:microsoft.com/office/officeart/2009/3/layout/StepUpProcess"/>
    <dgm:cxn modelId="{244E9DD6-913B-434A-AA06-C4CF65C128D7}" type="presParOf" srcId="{84A8B675-3B58-4F6F-833D-1BD00281308D}" destId="{76F4E9D1-0FE1-44DE-B333-44A729C8AF5F}" srcOrd="2" destOrd="0" presId="urn:microsoft.com/office/officeart/2009/3/layout/StepUpProcess"/>
    <dgm:cxn modelId="{B36F0551-C00E-4D9B-8FE0-0CD0898A9B61}" type="presParOf" srcId="{C6154BC5-BA4D-49E7-96A1-2CDE1864621D}" destId="{90381A34-CF71-4005-BBBC-8DE4F61AE836}" srcOrd="3" destOrd="0" presId="urn:microsoft.com/office/officeart/2009/3/layout/StepUpProcess"/>
    <dgm:cxn modelId="{449942E1-FB5F-482B-95A3-BC6A621B9D8A}" type="presParOf" srcId="{90381A34-CF71-4005-BBBC-8DE4F61AE836}" destId="{AC0E772B-7CD2-48DB-B7E1-AEC52230AFF5}" srcOrd="0" destOrd="0" presId="urn:microsoft.com/office/officeart/2009/3/layout/StepUpProcess"/>
    <dgm:cxn modelId="{124BFF02-03D3-4BE4-A216-BD942224D576}" type="presParOf" srcId="{C6154BC5-BA4D-49E7-96A1-2CDE1864621D}" destId="{D0D7D50F-14D0-4096-9C50-CB7446DB0CDD}" srcOrd="4" destOrd="0" presId="urn:microsoft.com/office/officeart/2009/3/layout/StepUpProcess"/>
    <dgm:cxn modelId="{1BE978DE-AB8E-4F54-BC94-BE076A48FFD3}" type="presParOf" srcId="{D0D7D50F-14D0-4096-9C50-CB7446DB0CDD}" destId="{F7C67CC4-C10E-4165-89E7-27E0BA14BC20}" srcOrd="0" destOrd="0" presId="urn:microsoft.com/office/officeart/2009/3/layout/StepUpProcess"/>
    <dgm:cxn modelId="{05B3DA08-4712-4738-BF8E-78592FF56D77}" type="presParOf" srcId="{D0D7D50F-14D0-4096-9C50-CB7446DB0CDD}" destId="{5B480B48-EB49-4381-A754-1A87BFD4C7B0}" srcOrd="1" destOrd="0" presId="urn:microsoft.com/office/officeart/2009/3/layout/StepUpProcess"/>
    <dgm:cxn modelId="{C220C869-804A-4C40-A212-074E1B9B1BF7}" type="presParOf" srcId="{D0D7D50F-14D0-4096-9C50-CB7446DB0CDD}" destId="{AB1A968C-3AB4-4FBB-928F-25C3B09EB178}" srcOrd="2" destOrd="0" presId="urn:microsoft.com/office/officeart/2009/3/layout/StepUpProcess"/>
    <dgm:cxn modelId="{5DFB4DE8-3764-47B0-837C-477F705349A4}" type="presParOf" srcId="{C6154BC5-BA4D-49E7-96A1-2CDE1864621D}" destId="{D9466728-5B2D-49C2-BE8C-D2751ACCE990}" srcOrd="5" destOrd="0" presId="urn:microsoft.com/office/officeart/2009/3/layout/StepUpProcess"/>
    <dgm:cxn modelId="{A4C2ECCE-69FC-487E-8881-8C18377F7CA0}" type="presParOf" srcId="{D9466728-5B2D-49C2-BE8C-D2751ACCE990}" destId="{124F1BE9-DDE6-40FE-BD03-A09E95DB8B47}" srcOrd="0" destOrd="0" presId="urn:microsoft.com/office/officeart/2009/3/layout/StepUpProcess"/>
    <dgm:cxn modelId="{21067EBA-C3EB-4A85-B48C-FE01C40F0DB4}" type="presParOf" srcId="{C6154BC5-BA4D-49E7-96A1-2CDE1864621D}" destId="{22672113-E16D-4AFF-913A-D0778CE543FB}" srcOrd="6" destOrd="0" presId="urn:microsoft.com/office/officeart/2009/3/layout/StepUpProcess"/>
    <dgm:cxn modelId="{9B52C7AF-CDDE-4F7A-8A97-A401197352A9}" type="presParOf" srcId="{22672113-E16D-4AFF-913A-D0778CE543FB}" destId="{D41818AE-3BD0-4707-A65E-4FF0CC5F5BEC}" srcOrd="0" destOrd="0" presId="urn:microsoft.com/office/officeart/2009/3/layout/StepUpProcess"/>
    <dgm:cxn modelId="{ABC0AE28-790B-4A2C-A3F2-2EB9D3CB10E5}" type="presParOf" srcId="{22672113-E16D-4AFF-913A-D0778CE543FB}" destId="{CE825622-FC2E-4E3B-B35C-2E415EC246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63E1D-BA77-48E3-8D86-5FCDA1173564}">
      <dsp:nvSpPr>
        <dsp:cNvPr id="0" name=""/>
        <dsp:cNvSpPr/>
      </dsp:nvSpPr>
      <dsp:spPr>
        <a:xfrm rot="5400000">
          <a:off x="1956624" y="1313033"/>
          <a:ext cx="1269655" cy="211267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A53BE16-2705-459B-83D6-42B98C368B9E}">
      <dsp:nvSpPr>
        <dsp:cNvPr id="0" name=""/>
        <dsp:cNvSpPr/>
      </dsp:nvSpPr>
      <dsp:spPr>
        <a:xfrm>
          <a:off x="1744687" y="1944269"/>
          <a:ext cx="1907337" cy="167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pitchFamily="34" charset="0"/>
            </a:rPr>
            <a:t>Goal and Scope Definition</a:t>
          </a:r>
          <a:endParaRPr lang="el-GR" sz="2000" kern="1200"/>
        </a:p>
      </dsp:txBody>
      <dsp:txXfrm>
        <a:off x="1744687" y="1944269"/>
        <a:ext cx="1907337" cy="1671893"/>
      </dsp:txXfrm>
    </dsp:sp>
    <dsp:sp modelId="{6D8C8D78-3385-4BE4-999B-12E676A1F926}">
      <dsp:nvSpPr>
        <dsp:cNvPr id="0" name=""/>
        <dsp:cNvSpPr/>
      </dsp:nvSpPr>
      <dsp:spPr>
        <a:xfrm>
          <a:off x="3292150" y="1157496"/>
          <a:ext cx="359874" cy="35987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066F9E2-6F28-49B7-BB33-CA890F072D63}">
      <dsp:nvSpPr>
        <dsp:cNvPr id="0" name=""/>
        <dsp:cNvSpPr/>
      </dsp:nvSpPr>
      <dsp:spPr>
        <a:xfrm rot="5400000">
          <a:off x="4291578" y="735247"/>
          <a:ext cx="1269655" cy="211267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00536C-BFCB-43BF-8F7A-23055F92EE00}">
      <dsp:nvSpPr>
        <dsp:cNvPr id="0" name=""/>
        <dsp:cNvSpPr/>
      </dsp:nvSpPr>
      <dsp:spPr>
        <a:xfrm>
          <a:off x="4079641" y="1366482"/>
          <a:ext cx="1907337" cy="167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pitchFamily="34" charset="0"/>
            </a:rPr>
            <a:t>Inventory Analysis</a:t>
          </a:r>
          <a:endParaRPr lang="el-GR" sz="2000" kern="1200"/>
        </a:p>
      </dsp:txBody>
      <dsp:txXfrm>
        <a:off x="4079641" y="1366482"/>
        <a:ext cx="1907337" cy="1671893"/>
      </dsp:txXfrm>
    </dsp:sp>
    <dsp:sp modelId="{76F4E9D1-0FE1-44DE-B333-44A729C8AF5F}">
      <dsp:nvSpPr>
        <dsp:cNvPr id="0" name=""/>
        <dsp:cNvSpPr/>
      </dsp:nvSpPr>
      <dsp:spPr>
        <a:xfrm>
          <a:off x="5627103" y="579709"/>
          <a:ext cx="359874" cy="35987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7C67CC4-C10E-4165-89E7-27E0BA14BC20}">
      <dsp:nvSpPr>
        <dsp:cNvPr id="0" name=""/>
        <dsp:cNvSpPr/>
      </dsp:nvSpPr>
      <dsp:spPr>
        <a:xfrm rot="5400000">
          <a:off x="6626531" y="157460"/>
          <a:ext cx="1269655" cy="2112677"/>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480B48-EB49-4381-A754-1A87BFD4C7B0}">
      <dsp:nvSpPr>
        <dsp:cNvPr id="0" name=""/>
        <dsp:cNvSpPr/>
      </dsp:nvSpPr>
      <dsp:spPr>
        <a:xfrm>
          <a:off x="6414594" y="788696"/>
          <a:ext cx="1907337" cy="167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pitchFamily="34" charset="0"/>
            </a:rPr>
            <a:t>Impact Assessment</a:t>
          </a:r>
          <a:endParaRPr lang="el-GR" sz="2000" kern="1200"/>
        </a:p>
      </dsp:txBody>
      <dsp:txXfrm>
        <a:off x="6414594" y="788696"/>
        <a:ext cx="1907337" cy="1671893"/>
      </dsp:txXfrm>
    </dsp:sp>
    <dsp:sp modelId="{AB1A968C-3AB4-4FBB-928F-25C3B09EB178}">
      <dsp:nvSpPr>
        <dsp:cNvPr id="0" name=""/>
        <dsp:cNvSpPr/>
      </dsp:nvSpPr>
      <dsp:spPr>
        <a:xfrm>
          <a:off x="7962057" y="1923"/>
          <a:ext cx="359874" cy="35987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1818AE-3BD0-4707-A65E-4FF0CC5F5BEC}">
      <dsp:nvSpPr>
        <dsp:cNvPr id="0" name=""/>
        <dsp:cNvSpPr/>
      </dsp:nvSpPr>
      <dsp:spPr>
        <a:xfrm rot="5400000">
          <a:off x="8961485" y="-420325"/>
          <a:ext cx="1269655" cy="211267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825622-FC2E-4E3B-B35C-2E415EC24654}">
      <dsp:nvSpPr>
        <dsp:cNvPr id="0" name=""/>
        <dsp:cNvSpPr/>
      </dsp:nvSpPr>
      <dsp:spPr>
        <a:xfrm>
          <a:off x="8749548" y="210909"/>
          <a:ext cx="1907337" cy="167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pitchFamily="34" charset="0"/>
            </a:rPr>
            <a:t>Interpretation</a:t>
          </a:r>
          <a:endParaRPr lang="el-GR" sz="2000" kern="1200"/>
        </a:p>
      </dsp:txBody>
      <dsp:txXfrm>
        <a:off x="8749548" y="210909"/>
        <a:ext cx="1907337" cy="167189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0.22078</cdr:x>
      <cdr:y>0.25466</cdr:y>
    </cdr:from>
    <cdr:to>
      <cdr:x>0.32087</cdr:x>
      <cdr:y>0.93412</cdr:y>
    </cdr:to>
    <cdr:sp macro="" textlink="">
      <cdr:nvSpPr>
        <cdr:cNvPr id="2" name="Left Brace 1">
          <a:extLst xmlns:a="http://schemas.openxmlformats.org/drawingml/2006/main">
            <a:ext uri="{FF2B5EF4-FFF2-40B4-BE49-F238E27FC236}">
              <a16:creationId xmlns:a16="http://schemas.microsoft.com/office/drawing/2014/main" id="{AEC8C41F-5F39-D428-BCD2-223603DD15B1}"/>
            </a:ext>
          </a:extLst>
        </cdr:cNvPr>
        <cdr:cNvSpPr/>
      </cdr:nvSpPr>
      <cdr:spPr>
        <a:xfrm xmlns:a="http://schemas.openxmlformats.org/drawingml/2006/main">
          <a:off x="1293001" y="1425094"/>
          <a:ext cx="586178" cy="3802304"/>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0.14674</cdr:x>
      <cdr:y>0.57309</cdr:y>
    </cdr:from>
    <cdr:to>
      <cdr:x>0.25787</cdr:x>
      <cdr:y>0.63778</cdr:y>
    </cdr:to>
    <cdr:sp macro="" textlink="">
      <cdr:nvSpPr>
        <cdr:cNvPr id="3" name="TextBox 2">
          <a:extLst xmlns:a="http://schemas.openxmlformats.org/drawingml/2006/main">
            <a:ext uri="{FF2B5EF4-FFF2-40B4-BE49-F238E27FC236}">
              <a16:creationId xmlns:a16="http://schemas.microsoft.com/office/drawing/2014/main" id="{01F2A614-A204-8CF6-E346-E01BF711B729}"/>
            </a:ext>
          </a:extLst>
        </cdr:cNvPr>
        <cdr:cNvSpPr txBox="1"/>
      </cdr:nvSpPr>
      <cdr:spPr>
        <a:xfrm xmlns:a="http://schemas.openxmlformats.org/drawingml/2006/main">
          <a:off x="859359" y="3207038"/>
          <a:ext cx="650835" cy="362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80%</a:t>
          </a:r>
          <a:endParaRPr lang="el-G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0.88628</cdr:x>
      <cdr:y>0.84648</cdr:y>
    </cdr:from>
    <cdr:to>
      <cdr:x>0.9434</cdr:x>
      <cdr:y>0.88698</cdr:y>
    </cdr:to>
    <cdr:sp macro="" textlink="">
      <cdr:nvSpPr>
        <cdr:cNvPr id="2" name="Oval 1">
          <a:extLst xmlns:a="http://schemas.openxmlformats.org/drawingml/2006/main">
            <a:ext uri="{FF2B5EF4-FFF2-40B4-BE49-F238E27FC236}">
              <a16:creationId xmlns:a16="http://schemas.microsoft.com/office/drawing/2014/main" id="{7C4DCDD4-696C-F1D6-A39B-C8A72120E94F}"/>
            </a:ext>
          </a:extLst>
        </cdr:cNvPr>
        <cdr:cNvSpPr/>
      </cdr:nvSpPr>
      <cdr:spPr>
        <a:xfrm xmlns:a="http://schemas.openxmlformats.org/drawingml/2006/main">
          <a:off x="6935619" y="4671119"/>
          <a:ext cx="447040" cy="22352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kern="1200"/>
        </a:p>
      </cdr:txBody>
    </cdr:sp>
  </cdr:relSizeAnchor>
  <cdr:relSizeAnchor xmlns:cdr="http://schemas.openxmlformats.org/drawingml/2006/chartDrawing">
    <cdr:from>
      <cdr:x>0.43841</cdr:x>
      <cdr:y>0.58158</cdr:y>
    </cdr:from>
    <cdr:to>
      <cdr:x>0.49554</cdr:x>
      <cdr:y>0.62209</cdr:y>
    </cdr:to>
    <cdr:sp macro="" textlink="">
      <cdr:nvSpPr>
        <cdr:cNvPr id="3" name="Oval 2">
          <a:extLst xmlns:a="http://schemas.openxmlformats.org/drawingml/2006/main">
            <a:ext uri="{FF2B5EF4-FFF2-40B4-BE49-F238E27FC236}">
              <a16:creationId xmlns:a16="http://schemas.microsoft.com/office/drawing/2014/main" id="{E61A879C-328C-F353-159B-7F87BF789B2D}"/>
            </a:ext>
          </a:extLst>
        </cdr:cNvPr>
        <cdr:cNvSpPr/>
      </cdr:nvSpPr>
      <cdr:spPr>
        <a:xfrm xmlns:a="http://schemas.openxmlformats.org/drawingml/2006/main">
          <a:off x="3430816" y="3209349"/>
          <a:ext cx="447040" cy="22352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l-GR" kern="1200"/>
        </a:p>
      </cdr:txBody>
    </cdr:sp>
  </cdr:relSizeAnchor>
  <cdr:relSizeAnchor xmlns:cdr="http://schemas.openxmlformats.org/drawingml/2006/chartDrawing">
    <cdr:from>
      <cdr:x>0.61673</cdr:x>
      <cdr:y>0.31548</cdr:y>
    </cdr:from>
    <cdr:to>
      <cdr:x>0.67385</cdr:x>
      <cdr:y>0.35599</cdr:y>
    </cdr:to>
    <cdr:sp macro="" textlink="">
      <cdr:nvSpPr>
        <cdr:cNvPr id="4" name="Oval 3">
          <a:extLst xmlns:a="http://schemas.openxmlformats.org/drawingml/2006/main">
            <a:ext uri="{FF2B5EF4-FFF2-40B4-BE49-F238E27FC236}">
              <a16:creationId xmlns:a16="http://schemas.microsoft.com/office/drawing/2014/main" id="{BC574310-F10F-4537-627B-111B9FA2DD40}"/>
            </a:ext>
          </a:extLst>
        </cdr:cNvPr>
        <cdr:cNvSpPr/>
      </cdr:nvSpPr>
      <cdr:spPr>
        <a:xfrm xmlns:a="http://schemas.openxmlformats.org/drawingml/2006/main">
          <a:off x="4826228" y="1740912"/>
          <a:ext cx="447040" cy="22352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l-GR" kern="1200"/>
        </a:p>
      </cdr:txBody>
    </cdr:sp>
  </cdr:relSizeAnchor>
  <cdr:relSizeAnchor xmlns:cdr="http://schemas.openxmlformats.org/drawingml/2006/chartDrawing">
    <cdr:from>
      <cdr:x>0.43861</cdr:x>
      <cdr:y>0.23867</cdr:y>
    </cdr:from>
    <cdr:to>
      <cdr:x>0.49574</cdr:x>
      <cdr:y>0.27917</cdr:y>
    </cdr:to>
    <cdr:sp macro="" textlink="">
      <cdr:nvSpPr>
        <cdr:cNvPr id="5" name="Oval 4">
          <a:extLst xmlns:a="http://schemas.openxmlformats.org/drawingml/2006/main">
            <a:ext uri="{FF2B5EF4-FFF2-40B4-BE49-F238E27FC236}">
              <a16:creationId xmlns:a16="http://schemas.microsoft.com/office/drawing/2014/main" id="{284F569A-8A43-7BA5-EB4A-E2B5399461EE}"/>
            </a:ext>
          </a:extLst>
        </cdr:cNvPr>
        <cdr:cNvSpPr/>
      </cdr:nvSpPr>
      <cdr:spPr>
        <a:xfrm xmlns:a="http://schemas.openxmlformats.org/drawingml/2006/main">
          <a:off x="3432403" y="1317050"/>
          <a:ext cx="447040" cy="22352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l-GR" kern="1200"/>
        </a:p>
      </cdr:txBody>
    </cdr:sp>
  </cdr:relSizeAnchor>
</c:userShapes>
</file>

<file path=ppt/drawings/drawing3.xml><?xml version="1.0" encoding="utf-8"?>
<c:userShapes xmlns:c="http://schemas.openxmlformats.org/drawingml/2006/chart">
  <cdr:relSizeAnchor xmlns:cdr="http://schemas.openxmlformats.org/drawingml/2006/chartDrawing">
    <cdr:from>
      <cdr:x>0.22069</cdr:x>
      <cdr:y>0.19851</cdr:y>
    </cdr:from>
    <cdr:to>
      <cdr:x>0.36024</cdr:x>
      <cdr:y>0.93866</cdr:y>
    </cdr:to>
    <cdr:sp macro="" textlink="">
      <cdr:nvSpPr>
        <cdr:cNvPr id="2" name="Left Brace 1">
          <a:extLst xmlns:a="http://schemas.openxmlformats.org/drawingml/2006/main">
            <a:ext uri="{FF2B5EF4-FFF2-40B4-BE49-F238E27FC236}">
              <a16:creationId xmlns:a16="http://schemas.microsoft.com/office/drawing/2014/main" id="{70ADA8BC-12D4-966A-8B59-7ABC0F68AE01}"/>
            </a:ext>
          </a:extLst>
        </cdr:cNvPr>
        <cdr:cNvSpPr/>
      </cdr:nvSpPr>
      <cdr:spPr>
        <a:xfrm xmlns:a="http://schemas.openxmlformats.org/drawingml/2006/main">
          <a:off x="1220382" y="870859"/>
          <a:ext cx="771704" cy="3246984"/>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l-GR"/>
        </a:p>
      </cdr:txBody>
    </cdr:sp>
  </cdr:relSizeAnchor>
</c:userShapes>
</file>

<file path=ppt/drawings/drawing4.xml><?xml version="1.0" encoding="utf-8"?>
<c:userShapes xmlns:c="http://schemas.openxmlformats.org/drawingml/2006/chart">
  <cdr:relSizeAnchor xmlns:cdr="http://schemas.openxmlformats.org/drawingml/2006/chartDrawing">
    <cdr:from>
      <cdr:x>0.33656</cdr:x>
      <cdr:y>0.30633</cdr:y>
    </cdr:from>
    <cdr:to>
      <cdr:x>0.5</cdr:x>
      <cdr:y>0.379</cdr:y>
    </cdr:to>
    <cdr:sp macro="" textlink="">
      <cdr:nvSpPr>
        <cdr:cNvPr id="2" name="TextBox 1">
          <a:extLst xmlns:a="http://schemas.openxmlformats.org/drawingml/2006/main">
            <a:ext uri="{FF2B5EF4-FFF2-40B4-BE49-F238E27FC236}">
              <a16:creationId xmlns:a16="http://schemas.microsoft.com/office/drawing/2014/main" id="{6FA4267E-B3E0-BA72-7809-08E4FCE486B8}"/>
            </a:ext>
          </a:extLst>
        </cdr:cNvPr>
        <cdr:cNvSpPr txBox="1"/>
      </cdr:nvSpPr>
      <cdr:spPr>
        <a:xfrm xmlns:a="http://schemas.openxmlformats.org/drawingml/2006/main">
          <a:off x="1703614" y="1514246"/>
          <a:ext cx="827314" cy="359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-55%</a:t>
          </a:r>
          <a:endParaRPr lang="el-GR" sz="1100" dirty="0"/>
        </a:p>
      </cdr:txBody>
    </cdr:sp>
  </cdr:relSizeAnchor>
  <cdr:relSizeAnchor xmlns:cdr="http://schemas.openxmlformats.org/drawingml/2006/chartDrawing">
    <cdr:from>
      <cdr:x>0.33333</cdr:x>
      <cdr:y>0.14557</cdr:y>
    </cdr:from>
    <cdr:to>
      <cdr:x>0.34237</cdr:x>
      <cdr:y>0.52874</cdr:y>
    </cdr:to>
    <cdr:sp macro="" textlink="">
      <cdr:nvSpPr>
        <cdr:cNvPr id="3" name="Right Brace 2">
          <a:extLst xmlns:a="http://schemas.openxmlformats.org/drawingml/2006/main">
            <a:ext uri="{FF2B5EF4-FFF2-40B4-BE49-F238E27FC236}">
              <a16:creationId xmlns:a16="http://schemas.microsoft.com/office/drawing/2014/main" id="{3E02913B-A89A-BC64-1676-D91D2079F4CD}"/>
            </a:ext>
          </a:extLst>
        </cdr:cNvPr>
        <cdr:cNvSpPr/>
      </cdr:nvSpPr>
      <cdr:spPr>
        <a:xfrm xmlns:a="http://schemas.openxmlformats.org/drawingml/2006/main">
          <a:off x="1959409" y="719588"/>
          <a:ext cx="53140" cy="1894104"/>
        </a:xfrm>
        <a:prstGeom xmlns:a="http://schemas.openxmlformats.org/drawingml/2006/main" prst="rightBrac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0.53118</cdr:x>
      <cdr:y>0.14337</cdr:y>
    </cdr:from>
    <cdr:to>
      <cdr:x>0.56602</cdr:x>
      <cdr:y>0.64766</cdr:y>
    </cdr:to>
    <cdr:sp macro="" textlink="">
      <cdr:nvSpPr>
        <cdr:cNvPr id="4" name="Right Brace 3">
          <a:extLst xmlns:a="http://schemas.openxmlformats.org/drawingml/2006/main">
            <a:ext uri="{FF2B5EF4-FFF2-40B4-BE49-F238E27FC236}">
              <a16:creationId xmlns:a16="http://schemas.microsoft.com/office/drawing/2014/main" id="{64DD78BE-869A-BA07-8464-4CDAF04DCC84}"/>
            </a:ext>
          </a:extLst>
        </cdr:cNvPr>
        <cdr:cNvSpPr/>
      </cdr:nvSpPr>
      <cdr:spPr>
        <a:xfrm xmlns:a="http://schemas.openxmlformats.org/drawingml/2006/main" rot="10800000" flipH="1">
          <a:off x="3122428" y="708713"/>
          <a:ext cx="204800" cy="2492830"/>
        </a:xfrm>
        <a:prstGeom xmlns:a="http://schemas.openxmlformats.org/drawingml/2006/main" prst="rightBrac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l-GR" dirty="0"/>
        </a:p>
      </cdr:txBody>
    </cdr:sp>
  </cdr:relSizeAnchor>
  <cdr:relSizeAnchor xmlns:cdr="http://schemas.openxmlformats.org/drawingml/2006/chartDrawing">
    <cdr:from>
      <cdr:x>0.55735</cdr:x>
      <cdr:y>0.36772</cdr:y>
    </cdr:from>
    <cdr:to>
      <cdr:x>0.72079</cdr:x>
      <cdr:y>0.44039</cdr:y>
    </cdr:to>
    <cdr:sp macro="" textlink="">
      <cdr:nvSpPr>
        <cdr:cNvPr id="5" name="TextBox 1">
          <a:extLst xmlns:a="http://schemas.openxmlformats.org/drawingml/2006/main">
            <a:ext uri="{FF2B5EF4-FFF2-40B4-BE49-F238E27FC236}">
              <a16:creationId xmlns:a16="http://schemas.microsoft.com/office/drawing/2014/main" id="{82163701-549F-5207-A4B0-8A91D97C4E7A}"/>
            </a:ext>
          </a:extLst>
        </cdr:cNvPr>
        <cdr:cNvSpPr txBox="1"/>
      </cdr:nvSpPr>
      <cdr:spPr>
        <a:xfrm xmlns:a="http://schemas.openxmlformats.org/drawingml/2006/main">
          <a:off x="2821213" y="1817715"/>
          <a:ext cx="827314" cy="359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-70%</a:t>
          </a:r>
          <a:endParaRPr lang="el-GR" sz="1100" dirty="0"/>
        </a:p>
      </cdr:txBody>
    </cdr:sp>
  </cdr:relSizeAnchor>
  <cdr:relSizeAnchor xmlns:cdr="http://schemas.openxmlformats.org/drawingml/2006/chartDrawing">
    <cdr:from>
      <cdr:x>0.75771</cdr:x>
      <cdr:y>0.14263</cdr:y>
    </cdr:from>
    <cdr:to>
      <cdr:x>0.77419</cdr:x>
      <cdr:y>0.70051</cdr:y>
    </cdr:to>
    <cdr:sp macro="" textlink="">
      <cdr:nvSpPr>
        <cdr:cNvPr id="6" name="Right Brace 5">
          <a:extLst xmlns:a="http://schemas.openxmlformats.org/drawingml/2006/main">
            <a:ext uri="{FF2B5EF4-FFF2-40B4-BE49-F238E27FC236}">
              <a16:creationId xmlns:a16="http://schemas.microsoft.com/office/drawing/2014/main" id="{4B6A4BE0-49A1-5356-85AF-4C5AB2288E5A}"/>
            </a:ext>
          </a:extLst>
        </cdr:cNvPr>
        <cdr:cNvSpPr/>
      </cdr:nvSpPr>
      <cdr:spPr>
        <a:xfrm xmlns:a="http://schemas.openxmlformats.org/drawingml/2006/main">
          <a:off x="4454037" y="705055"/>
          <a:ext cx="96874" cy="2757738"/>
        </a:xfrm>
        <a:prstGeom xmlns:a="http://schemas.openxmlformats.org/drawingml/2006/main" prst="rightBrac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l-GR"/>
        </a:p>
      </cdr:txBody>
    </cdr:sp>
  </cdr:relSizeAnchor>
  <cdr:relSizeAnchor xmlns:cdr="http://schemas.openxmlformats.org/drawingml/2006/chartDrawing">
    <cdr:from>
      <cdr:x>0.75448</cdr:x>
      <cdr:y>0.40405</cdr:y>
    </cdr:from>
    <cdr:to>
      <cdr:x>0.91792</cdr:x>
      <cdr:y>0.47672</cdr:y>
    </cdr:to>
    <cdr:sp macro="" textlink="">
      <cdr:nvSpPr>
        <cdr:cNvPr id="7" name="TextBox 1">
          <a:extLst xmlns:a="http://schemas.openxmlformats.org/drawingml/2006/main">
            <a:ext uri="{FF2B5EF4-FFF2-40B4-BE49-F238E27FC236}">
              <a16:creationId xmlns:a16="http://schemas.microsoft.com/office/drawing/2014/main" id="{2803D55F-7703-8DDC-6999-25C7BB10B4B2}"/>
            </a:ext>
          </a:extLst>
        </cdr:cNvPr>
        <cdr:cNvSpPr txBox="1"/>
      </cdr:nvSpPr>
      <cdr:spPr>
        <a:xfrm xmlns:a="http://schemas.openxmlformats.org/drawingml/2006/main">
          <a:off x="3819071" y="1997329"/>
          <a:ext cx="827314" cy="359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-78%</a:t>
          </a:r>
          <a:endParaRPr lang="el-GR" sz="1100" dirty="0"/>
        </a:p>
      </cdr:txBody>
    </cdr:sp>
  </cdr:relSizeAnchor>
  <cdr:relSizeAnchor xmlns:cdr="http://schemas.openxmlformats.org/drawingml/2006/chartDrawing">
    <cdr:from>
      <cdr:x>0.27312</cdr:x>
      <cdr:y>0.14117</cdr:y>
    </cdr:from>
    <cdr:to>
      <cdr:x>0.79355</cdr:x>
      <cdr:y>0.14117</cdr:y>
    </cdr:to>
    <cdr:cxnSp macro="">
      <cdr:nvCxnSpPr>
        <cdr:cNvPr id="9" name="Straight Connector 8">
          <a:extLst xmlns:a="http://schemas.openxmlformats.org/drawingml/2006/main">
            <a:ext uri="{FF2B5EF4-FFF2-40B4-BE49-F238E27FC236}">
              <a16:creationId xmlns:a16="http://schemas.microsoft.com/office/drawing/2014/main" id="{1373790F-1453-0B0B-CEE3-9F729D377579}"/>
            </a:ext>
          </a:extLst>
        </cdr:cNvPr>
        <cdr:cNvCxnSpPr/>
      </cdr:nvCxnSpPr>
      <cdr:spPr>
        <a:xfrm xmlns:a="http://schemas.openxmlformats.org/drawingml/2006/main">
          <a:off x="1382487" y="697818"/>
          <a:ext cx="2634343" cy="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0.32903</cdr:x>
      <cdr:y>0.52874</cdr:y>
    </cdr:from>
    <cdr:to>
      <cdr:x>0.3828</cdr:x>
      <cdr:y>0.52874</cdr:y>
    </cdr:to>
    <cdr:cxnSp macro="">
      <cdr:nvCxnSpPr>
        <cdr:cNvPr id="11" name="Straight Connector 10">
          <a:extLst xmlns:a="http://schemas.openxmlformats.org/drawingml/2006/main">
            <a:ext uri="{FF2B5EF4-FFF2-40B4-BE49-F238E27FC236}">
              <a16:creationId xmlns:a16="http://schemas.microsoft.com/office/drawing/2014/main" id="{06970E91-A337-D621-8BE1-7E4DE88D31E6}"/>
            </a:ext>
          </a:extLst>
        </cdr:cNvPr>
        <cdr:cNvCxnSpPr/>
      </cdr:nvCxnSpPr>
      <cdr:spPr>
        <a:xfrm xmlns:a="http://schemas.openxmlformats.org/drawingml/2006/main" flipH="1">
          <a:off x="1934133" y="2613692"/>
          <a:ext cx="316075" cy="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0.53692</cdr:x>
      <cdr:y>0.64692</cdr:y>
    </cdr:from>
    <cdr:to>
      <cdr:x>0.6595</cdr:x>
      <cdr:y>0.64692</cdr:y>
    </cdr:to>
    <cdr:cxnSp macro="">
      <cdr:nvCxnSpPr>
        <cdr:cNvPr id="12" name="Straight Connector 11">
          <a:extLst xmlns:a="http://schemas.openxmlformats.org/drawingml/2006/main">
            <a:ext uri="{FF2B5EF4-FFF2-40B4-BE49-F238E27FC236}">
              <a16:creationId xmlns:a16="http://schemas.microsoft.com/office/drawing/2014/main" id="{B0DCDB13-BAC1-CA42-BA30-02654282FDA0}"/>
            </a:ext>
          </a:extLst>
        </cdr:cNvPr>
        <cdr:cNvCxnSpPr/>
      </cdr:nvCxnSpPr>
      <cdr:spPr>
        <a:xfrm xmlns:a="http://schemas.openxmlformats.org/drawingml/2006/main" flipH="1">
          <a:off x="3156170" y="3197885"/>
          <a:ext cx="720560" cy="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0.76201</cdr:x>
      <cdr:y>0.69904</cdr:y>
    </cdr:from>
    <cdr:to>
      <cdr:x>0.88459</cdr:x>
      <cdr:y>0.69904</cdr:y>
    </cdr:to>
    <cdr:cxnSp macro="">
      <cdr:nvCxnSpPr>
        <cdr:cNvPr id="13" name="Straight Connector 12">
          <a:extLst xmlns:a="http://schemas.openxmlformats.org/drawingml/2006/main">
            <a:ext uri="{FF2B5EF4-FFF2-40B4-BE49-F238E27FC236}">
              <a16:creationId xmlns:a16="http://schemas.microsoft.com/office/drawing/2014/main" id="{4AB94AEF-B643-9C06-2D7D-DF9668EA6B40}"/>
            </a:ext>
          </a:extLst>
        </cdr:cNvPr>
        <cdr:cNvCxnSpPr/>
      </cdr:nvCxnSpPr>
      <cdr:spPr>
        <a:xfrm xmlns:a="http://schemas.openxmlformats.org/drawingml/2006/main" flipH="1">
          <a:off x="4479313" y="3455527"/>
          <a:ext cx="720561" cy="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5089303-2995-C4EE-D544-C09177116D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17CFD5D7-2A94-5A2A-AD3E-BD9BC669A2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F3558-F262-48E0-BA72-91AC8BA8D64A}" type="datetimeFigureOut">
              <a:rPr lang="da-DK" smtClean="0"/>
              <a:t>28-01-2025</a:t>
            </a:fld>
            <a:endParaRPr lang="da-DK"/>
          </a:p>
        </p:txBody>
      </p:sp>
      <p:sp>
        <p:nvSpPr>
          <p:cNvPr id="4" name="Pladsholder til sidefod 3">
            <a:extLst>
              <a:ext uri="{FF2B5EF4-FFF2-40B4-BE49-F238E27FC236}">
                <a16:creationId xmlns:a16="http://schemas.microsoft.com/office/drawing/2014/main" id="{B1D1C0E7-BB92-3902-FD6B-E773AD7E6F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B79499A-E9C8-E1F8-C284-87624FC5FB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5C6AC-7F45-45F8-B7BE-A1FB5FCC5794}" type="slidenum">
              <a:rPr lang="da-DK" smtClean="0"/>
              <a:t>‹#›</a:t>
            </a:fld>
            <a:endParaRPr lang="da-DK"/>
          </a:p>
        </p:txBody>
      </p:sp>
    </p:spTree>
    <p:extLst>
      <p:ext uri="{BB962C8B-B14F-4D97-AF65-F5344CB8AC3E}">
        <p14:creationId xmlns:p14="http://schemas.microsoft.com/office/powerpoint/2010/main" val="379966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E0C70-3F46-4B87-BA3E-682732B2B380}" type="datetimeFigureOut">
              <a:rPr lang="da-DK" smtClean="0"/>
              <a:t>28-01-2025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434AF-9CA1-4B14-B47F-06E7507C1F9D}" type="slidenum">
              <a:rPr lang="da-DK" smtClean="0"/>
              <a:t>‹#›</a:t>
            </a:fld>
            <a:endParaRPr lang="da-DK"/>
          </a:p>
        </p:txBody>
      </p:sp>
    </p:spTree>
    <p:extLst>
      <p:ext uri="{BB962C8B-B14F-4D97-AF65-F5344CB8AC3E}">
        <p14:creationId xmlns:p14="http://schemas.microsoft.com/office/powerpoint/2010/main" val="309158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434AF-9CA1-4B14-B47F-06E7507C1F9D}" type="slidenum">
              <a:rPr lang="da-DK" smtClean="0"/>
              <a:t>1</a:t>
            </a:fld>
            <a:endParaRPr lang="da-DK"/>
          </a:p>
        </p:txBody>
      </p:sp>
    </p:spTree>
    <p:extLst>
      <p:ext uri="{BB962C8B-B14F-4D97-AF65-F5344CB8AC3E}">
        <p14:creationId xmlns:p14="http://schemas.microsoft.com/office/powerpoint/2010/main" val="178028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06434AF-9CA1-4B14-B47F-06E7507C1F9D}" type="slidenum">
              <a:rPr lang="da-DK" smtClean="0"/>
              <a:t>3</a:t>
            </a:fld>
            <a:endParaRPr lang="da-DK"/>
          </a:p>
        </p:txBody>
      </p:sp>
    </p:spTree>
    <p:extLst>
      <p:ext uri="{BB962C8B-B14F-4D97-AF65-F5344CB8AC3E}">
        <p14:creationId xmlns:p14="http://schemas.microsoft.com/office/powerpoint/2010/main" val="4929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cost for producing one ton of protein is €898.46. The cultivation stage is the costliest, accounting for €</a:t>
            </a:r>
            <a:r>
              <a:rPr lang="el-GR" dirty="0"/>
              <a:t>561.5</a:t>
            </a:r>
            <a:r>
              <a:rPr lang="en-US" dirty="0"/>
              <a:t>3, which represents </a:t>
            </a:r>
            <a:r>
              <a:rPr lang="el-GR" dirty="0"/>
              <a:t>6</a:t>
            </a:r>
            <a:r>
              <a:rPr lang="en-US" dirty="0"/>
              <a:t>2</a:t>
            </a:r>
            <a:r>
              <a:rPr lang="el-GR" dirty="0"/>
              <a:t>.</a:t>
            </a:r>
            <a:r>
              <a:rPr lang="en-US" dirty="0"/>
              <a:t>5% of the total</a:t>
            </a:r>
            <a:r>
              <a:rPr lang="el-GR" dirty="0"/>
              <a:t> </a:t>
            </a:r>
            <a:r>
              <a:rPr lang="en-US" dirty="0"/>
              <a:t>LCC. This is primarily attributed to the fixed operating costs, driven by the rents for land and the labor costs. The next most significant expense category is variable operating costs, which include expenditures on seeds and fertilizers. The protein production stage contributes €336.93, or 37.5% of the total LCC.</a:t>
            </a:r>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434AF-9CA1-4B14-B47F-06E7507C1F9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95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Preliminary results</a:t>
            </a:r>
          </a:p>
          <a:p>
            <a:pPr marL="171450" indent="-171450">
              <a:buFont typeface="Arial" panose="020B0604020202020204" pitchFamily="34" charset="0"/>
              <a:buChar char="•"/>
            </a:pPr>
            <a:r>
              <a:rPr lang="en-US" dirty="0"/>
              <a:t>Mostly quantitative indicators</a:t>
            </a:r>
          </a:p>
          <a:p>
            <a:pPr marL="171450" indent="-171450">
              <a:buFont typeface="Arial" panose="020B0604020202020204" pitchFamily="34" charset="0"/>
              <a:buChar char="•"/>
            </a:pPr>
            <a:r>
              <a:rPr lang="en-US" dirty="0"/>
              <a:t>Data from partners, databases, literature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06434AF-9CA1-4B14-B47F-06E7507C1F9D}" type="slidenum">
              <a:rPr lang="da-DK" smtClean="0"/>
              <a:t>11</a:t>
            </a:fld>
            <a:endParaRPr lang="da-DK"/>
          </a:p>
        </p:txBody>
      </p:sp>
    </p:spTree>
    <p:extLst>
      <p:ext uri="{BB962C8B-B14F-4D97-AF65-F5344CB8AC3E}">
        <p14:creationId xmlns:p14="http://schemas.microsoft.com/office/powerpoint/2010/main" val="127517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Pilot data combined with SHDB data for agricultural sector in Uganda</a:t>
            </a:r>
          </a:p>
        </p:txBody>
      </p:sp>
      <p:sp>
        <p:nvSpPr>
          <p:cNvPr id="4" name="Slide Number Placeholder 3"/>
          <p:cNvSpPr>
            <a:spLocks noGrp="1"/>
          </p:cNvSpPr>
          <p:nvPr>
            <p:ph type="sldNum" sz="quarter" idx="5"/>
          </p:nvPr>
        </p:nvSpPr>
        <p:spPr/>
        <p:txBody>
          <a:bodyPr/>
          <a:lstStyle/>
          <a:p>
            <a:fld id="{806434AF-9CA1-4B14-B47F-06E7507C1F9D}" type="slidenum">
              <a:rPr lang="da-DK" smtClean="0"/>
              <a:t>12</a:t>
            </a:fld>
            <a:endParaRPr lang="da-DK"/>
          </a:p>
        </p:txBody>
      </p:sp>
    </p:spTree>
    <p:extLst>
      <p:ext uri="{BB962C8B-B14F-4D97-AF65-F5344CB8AC3E}">
        <p14:creationId xmlns:p14="http://schemas.microsoft.com/office/powerpoint/2010/main" val="2693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06434AF-9CA1-4B14-B47F-06E7507C1F9D}" type="slidenum">
              <a:rPr lang="da-DK" smtClean="0"/>
              <a:t>15</a:t>
            </a:fld>
            <a:endParaRPr lang="da-DK"/>
          </a:p>
        </p:txBody>
      </p:sp>
    </p:spTree>
    <p:extLst>
      <p:ext uri="{BB962C8B-B14F-4D97-AF65-F5344CB8AC3E}">
        <p14:creationId xmlns:p14="http://schemas.microsoft.com/office/powerpoint/2010/main" val="288609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06434AF-9CA1-4B14-B47F-06E7507C1F9D}" type="slidenum">
              <a:rPr lang="da-DK" smtClean="0"/>
              <a:t>16</a:t>
            </a:fld>
            <a:endParaRPr lang="da-DK"/>
          </a:p>
        </p:txBody>
      </p:sp>
    </p:spTree>
    <p:extLst>
      <p:ext uri="{BB962C8B-B14F-4D97-AF65-F5344CB8AC3E}">
        <p14:creationId xmlns:p14="http://schemas.microsoft.com/office/powerpoint/2010/main" val="216104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cost of producing one ton of briquettes is 939,95</a:t>
            </a:r>
            <a:r>
              <a:rPr lang="el-GR" dirty="0"/>
              <a:t>€. </a:t>
            </a:r>
            <a:r>
              <a:rPr lang="en-US" dirty="0"/>
              <a:t>The </a:t>
            </a:r>
            <a:r>
              <a:rPr lang="en-US" dirty="0" err="1"/>
              <a:t>brazilian</a:t>
            </a:r>
            <a:r>
              <a:rPr lang="en-US" dirty="0"/>
              <a:t> pyrolysis stage is the costliest accounting for 557,75</a:t>
            </a:r>
            <a:r>
              <a:rPr lang="el-GR" dirty="0"/>
              <a:t>€</a:t>
            </a:r>
            <a:r>
              <a:rPr lang="en-US" dirty="0"/>
              <a:t>, or 59% of the total LCC. The local pyrolysis’ total cost is 204,86</a:t>
            </a:r>
            <a:r>
              <a:rPr lang="el-GR" dirty="0"/>
              <a:t>€, </a:t>
            </a:r>
            <a:r>
              <a:rPr lang="en-US" dirty="0"/>
              <a:t>or 21,8%, while the densification’s stage cost is 177,35</a:t>
            </a:r>
            <a:r>
              <a:rPr lang="el-GR" dirty="0"/>
              <a:t>€</a:t>
            </a:r>
            <a:r>
              <a:rPr lang="en-US" dirty="0"/>
              <a:t> per ton of briquettes or almost 19% of the total LCC. The highest costs are attributed to variable operating expenses, primarily driven by the cost of raw materials.</a:t>
            </a:r>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434AF-9CA1-4B14-B47F-06E7507C1F9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011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Billede 9" descr="Et billede, der indeholder udendørs, træ, sky, plante&#10;&#10;Automatisk genereret beskrivelse">
            <a:extLst>
              <a:ext uri="{FF2B5EF4-FFF2-40B4-BE49-F238E27FC236}">
                <a16:creationId xmlns:a16="http://schemas.microsoft.com/office/drawing/2014/main" id="{8FCE0449-D2C1-275A-3964-0FC7ECFF7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942"/>
            <a:ext cx="12192000" cy="8001000"/>
          </a:xfrm>
          <a:prstGeom prst="rect">
            <a:avLst/>
          </a:prstGeom>
        </p:spPr>
      </p:pic>
      <p:sp>
        <p:nvSpPr>
          <p:cNvPr id="2" name="Title 1">
            <a:extLst>
              <a:ext uri="{FF2B5EF4-FFF2-40B4-BE49-F238E27FC236}">
                <a16:creationId xmlns:a16="http://schemas.microsoft.com/office/drawing/2014/main" id="{DF0CE1D4-96D3-4BDB-9239-66DB8D72AE15}"/>
              </a:ext>
            </a:extLst>
          </p:cNvPr>
          <p:cNvSpPr>
            <a:spLocks noGrp="1"/>
          </p:cNvSpPr>
          <p:nvPr>
            <p:ph type="ctrTitle"/>
          </p:nvPr>
        </p:nvSpPr>
        <p:spPr>
          <a:xfrm>
            <a:off x="4276894" y="2761454"/>
            <a:ext cx="5906197" cy="1451772"/>
          </a:xfrm>
        </p:spPr>
        <p:txBody>
          <a:bodyPr anchor="b">
            <a:normAutofit/>
          </a:bodyPr>
          <a:lstStyle>
            <a:lvl1pPr algn="l">
              <a:defRPr sz="4000">
                <a:solidFill>
                  <a:schemeClr val="bg1"/>
                </a:solidFill>
                <a:latin typeface="+mn-lt"/>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D6412511-3DCC-489F-A555-B1FE29DA5A01}"/>
              </a:ext>
            </a:extLst>
          </p:cNvPr>
          <p:cNvSpPr>
            <a:spLocks noGrp="1"/>
          </p:cNvSpPr>
          <p:nvPr>
            <p:ph type="subTitle" idx="1"/>
          </p:nvPr>
        </p:nvSpPr>
        <p:spPr>
          <a:xfrm>
            <a:off x="4276894" y="4305301"/>
            <a:ext cx="65532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Footer Placeholder 4">
            <a:extLst>
              <a:ext uri="{FF2B5EF4-FFF2-40B4-BE49-F238E27FC236}">
                <a16:creationId xmlns:a16="http://schemas.microsoft.com/office/drawing/2014/main" id="{ED192EE4-2A4A-45FC-BA5E-0728DFDE64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FEB97D7-1F22-424B-AC1B-17C67E10635E}"/>
              </a:ext>
            </a:extLst>
          </p:cNvPr>
          <p:cNvSpPr>
            <a:spLocks noGrp="1"/>
          </p:cNvSpPr>
          <p:nvPr>
            <p:ph type="sldNum" sz="quarter" idx="12"/>
          </p:nvPr>
        </p:nvSpPr>
        <p:spPr/>
        <p:txBody>
          <a:bodyPr/>
          <a:lstStyle/>
          <a:p>
            <a:fld id="{EDC0587E-A000-4DC1-8280-1642D02508FD}" type="slidenum">
              <a:rPr lang="da-DK" smtClean="0"/>
              <a:t>‹#›</a:t>
            </a:fld>
            <a:endParaRPr lang="da-DK"/>
          </a:p>
        </p:txBody>
      </p:sp>
      <p:sp>
        <p:nvSpPr>
          <p:cNvPr id="9" name="Subtitle 2">
            <a:extLst>
              <a:ext uri="{FF2B5EF4-FFF2-40B4-BE49-F238E27FC236}">
                <a16:creationId xmlns:a16="http://schemas.microsoft.com/office/drawing/2014/main" id="{63313E38-0938-4C4A-8243-3E4F72D946EB}"/>
              </a:ext>
            </a:extLst>
          </p:cNvPr>
          <p:cNvSpPr txBox="1">
            <a:spLocks/>
          </p:cNvSpPr>
          <p:nvPr userDrawn="1"/>
        </p:nvSpPr>
        <p:spPr>
          <a:xfrm>
            <a:off x="-93956" y="6378041"/>
            <a:ext cx="10839797" cy="1205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a:t>www.Bio4Africa.eu</a:t>
            </a:r>
            <a:endParaRPr lang="da-DK" sz="2000"/>
          </a:p>
        </p:txBody>
      </p:sp>
      <p:pic>
        <p:nvPicPr>
          <p:cNvPr id="11" name="Picture 10">
            <a:extLst>
              <a:ext uri="{FF2B5EF4-FFF2-40B4-BE49-F238E27FC236}">
                <a16:creationId xmlns:a16="http://schemas.microsoft.com/office/drawing/2014/main" id="{F723A627-4CB3-4504-A79B-6924634770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4746" y="930219"/>
            <a:ext cx="3562136" cy="1205980"/>
          </a:xfrm>
          <a:prstGeom prst="rect">
            <a:avLst/>
          </a:prstGeom>
        </p:spPr>
      </p:pic>
      <p:cxnSp>
        <p:nvCxnSpPr>
          <p:cNvPr id="13" name="Straight Connector 12">
            <a:extLst>
              <a:ext uri="{FF2B5EF4-FFF2-40B4-BE49-F238E27FC236}">
                <a16:creationId xmlns:a16="http://schemas.microsoft.com/office/drawing/2014/main" id="{72AAD069-3002-4D0F-A3A2-DD203F1C6721}"/>
              </a:ext>
            </a:extLst>
          </p:cNvPr>
          <p:cNvCxnSpPr/>
          <p:nvPr userDrawn="1"/>
        </p:nvCxnSpPr>
        <p:spPr>
          <a:xfrm>
            <a:off x="4309583" y="6721475"/>
            <a:ext cx="2032718" cy="0"/>
          </a:xfrm>
          <a:prstGeom prst="line">
            <a:avLst/>
          </a:prstGeom>
          <a:ln w="19050">
            <a:solidFill>
              <a:srgbClr val="F5CC1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06FC73-7F40-4062-9D1C-10BE012EF7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10600" y="6356350"/>
            <a:ext cx="2248239" cy="390998"/>
          </a:xfrm>
          <a:prstGeom prst="rect">
            <a:avLst/>
          </a:prstGeom>
        </p:spPr>
      </p:pic>
      <p:sp>
        <p:nvSpPr>
          <p:cNvPr id="4" name="Date Placeholder 3">
            <a:extLst>
              <a:ext uri="{FF2B5EF4-FFF2-40B4-BE49-F238E27FC236}">
                <a16:creationId xmlns:a16="http://schemas.microsoft.com/office/drawing/2014/main" id="{76B3EEF9-5311-483C-A17F-68F5069FD5D4}"/>
              </a:ext>
            </a:extLst>
          </p:cNvPr>
          <p:cNvSpPr>
            <a:spLocks noGrp="1"/>
          </p:cNvSpPr>
          <p:nvPr>
            <p:ph type="dt" sz="half" idx="10"/>
          </p:nvPr>
        </p:nvSpPr>
        <p:spPr/>
        <p:txBody>
          <a:bodyPr/>
          <a:lstStyle>
            <a:lvl1pPr>
              <a:defRPr>
                <a:solidFill>
                  <a:schemeClr val="bg1"/>
                </a:solidFill>
              </a:defRPr>
            </a:lvl1pPr>
          </a:lstStyle>
          <a:p>
            <a:fld id="{FCE9E097-3E9A-4D7F-BA01-459243EC3021}" type="datetimeFigureOut">
              <a:rPr lang="da-DK" smtClean="0"/>
              <a:pPr/>
              <a:t>28-01-2025</a:t>
            </a:fld>
            <a:endParaRPr lang="da-DK"/>
          </a:p>
        </p:txBody>
      </p:sp>
    </p:spTree>
    <p:extLst>
      <p:ext uri="{BB962C8B-B14F-4D97-AF65-F5344CB8AC3E}">
        <p14:creationId xmlns:p14="http://schemas.microsoft.com/office/powerpoint/2010/main" val="95642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0378-00E0-4994-9332-775E312E5D0E}"/>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C580B117-FBB5-48D6-93DC-05DCBACB4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0B65E44-7AD8-493D-9DBF-4EACE6C0EB54}"/>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44F5F9E1-0C88-4DCB-8940-2E0E6F6D857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720350F-27C2-4242-A091-4C0306A6F6C6}"/>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99086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E799D-2DD4-46CE-AE39-5F5EAB4A9945}"/>
              </a:ext>
            </a:extLst>
          </p:cNvPr>
          <p:cNvSpPr>
            <a:spLocks noGrp="1"/>
          </p:cNvSpPr>
          <p:nvPr>
            <p:ph type="title" orient="vert"/>
          </p:nvPr>
        </p:nvSpPr>
        <p:spPr>
          <a:xfrm>
            <a:off x="8724900" y="1213658"/>
            <a:ext cx="2628900" cy="4671754"/>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C152599-65F3-478F-BC2F-EFB640241D5E}"/>
              </a:ext>
            </a:extLst>
          </p:cNvPr>
          <p:cNvSpPr>
            <a:spLocks noGrp="1"/>
          </p:cNvSpPr>
          <p:nvPr>
            <p:ph type="body" orient="vert" idx="1"/>
          </p:nvPr>
        </p:nvSpPr>
        <p:spPr>
          <a:xfrm>
            <a:off x="838200" y="1213657"/>
            <a:ext cx="7734300" cy="4671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F455A02-6C43-40F4-9699-DBC3D3651F2E}"/>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370C45DA-E47D-4293-AE2B-424D9C83E3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3F2572E-1674-4CDF-ABD3-B1D945319B61}"/>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1071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E10FD2-07C3-4EEA-B236-C9F1274175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11"/>
            <a:ext cx="12191999" cy="6858000"/>
          </a:xfrm>
          <a:prstGeom prst="rect">
            <a:avLst/>
          </a:prstGeom>
        </p:spPr>
      </p:pic>
      <p:sp>
        <p:nvSpPr>
          <p:cNvPr id="4" name="Date Placeholder 3">
            <a:extLst>
              <a:ext uri="{FF2B5EF4-FFF2-40B4-BE49-F238E27FC236}">
                <a16:creationId xmlns:a16="http://schemas.microsoft.com/office/drawing/2014/main" id="{76B3EEF9-5311-483C-A17F-68F5069FD5D4}"/>
              </a:ext>
            </a:extLst>
          </p:cNvPr>
          <p:cNvSpPr>
            <a:spLocks noGrp="1"/>
          </p:cNvSpPr>
          <p:nvPr>
            <p:ph type="dt" sz="half" idx="10"/>
          </p:nvPr>
        </p:nvSpPr>
        <p:spPr/>
        <p:txBody>
          <a:bodyPr/>
          <a:lstStyle>
            <a:lvl1pPr algn="ctr">
              <a:defRPr/>
            </a:lvl1pPr>
          </a:lstStyle>
          <a:p>
            <a:fld id="{FCE9E097-3E9A-4D7F-BA01-459243EC3021}" type="datetimeFigureOut">
              <a:rPr lang="da-DK" smtClean="0"/>
              <a:pPr/>
              <a:t>28-01-2025</a:t>
            </a:fld>
            <a:endParaRPr lang="da-DK"/>
          </a:p>
        </p:txBody>
      </p:sp>
      <p:sp>
        <p:nvSpPr>
          <p:cNvPr id="5" name="Footer Placeholder 4">
            <a:extLst>
              <a:ext uri="{FF2B5EF4-FFF2-40B4-BE49-F238E27FC236}">
                <a16:creationId xmlns:a16="http://schemas.microsoft.com/office/drawing/2014/main" id="{ED192EE4-2A4A-45FC-BA5E-0728DFDE64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FEB97D7-1F22-424B-AC1B-17C67E10635E}"/>
              </a:ext>
            </a:extLst>
          </p:cNvPr>
          <p:cNvSpPr>
            <a:spLocks noGrp="1"/>
          </p:cNvSpPr>
          <p:nvPr>
            <p:ph type="sldNum" sz="quarter" idx="12"/>
          </p:nvPr>
        </p:nvSpPr>
        <p:spPr/>
        <p:txBody>
          <a:bodyPr/>
          <a:lstStyle/>
          <a:p>
            <a:fld id="{EDC0587E-A000-4DC1-8280-1642D02508FD}" type="slidenum">
              <a:rPr lang="da-DK" smtClean="0"/>
              <a:t>‹#›</a:t>
            </a:fld>
            <a:endParaRPr lang="da-DK"/>
          </a:p>
        </p:txBody>
      </p:sp>
      <p:sp>
        <p:nvSpPr>
          <p:cNvPr id="9" name="Subtitle 2">
            <a:extLst>
              <a:ext uri="{FF2B5EF4-FFF2-40B4-BE49-F238E27FC236}">
                <a16:creationId xmlns:a16="http://schemas.microsoft.com/office/drawing/2014/main" id="{63313E38-0938-4C4A-8243-3E4F72D946EB}"/>
              </a:ext>
            </a:extLst>
          </p:cNvPr>
          <p:cNvSpPr txBox="1">
            <a:spLocks/>
          </p:cNvSpPr>
          <p:nvPr userDrawn="1"/>
        </p:nvSpPr>
        <p:spPr>
          <a:xfrm>
            <a:off x="-1" y="6201295"/>
            <a:ext cx="12192000" cy="1205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a:t>www.BIO4Africa.eu</a:t>
            </a:r>
            <a:endParaRPr lang="da-DK" sz="2000"/>
          </a:p>
        </p:txBody>
      </p:sp>
      <p:pic>
        <p:nvPicPr>
          <p:cNvPr id="11" name="Picture 10">
            <a:extLst>
              <a:ext uri="{FF2B5EF4-FFF2-40B4-BE49-F238E27FC236}">
                <a16:creationId xmlns:a16="http://schemas.microsoft.com/office/drawing/2014/main" id="{F723A627-4CB3-4504-A79B-6924634770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2128" y="1079171"/>
            <a:ext cx="4487743" cy="1519349"/>
          </a:xfrm>
          <a:prstGeom prst="rect">
            <a:avLst/>
          </a:prstGeom>
        </p:spPr>
      </p:pic>
      <p:cxnSp>
        <p:nvCxnSpPr>
          <p:cNvPr id="13" name="Straight Connector 12">
            <a:extLst>
              <a:ext uri="{FF2B5EF4-FFF2-40B4-BE49-F238E27FC236}">
                <a16:creationId xmlns:a16="http://schemas.microsoft.com/office/drawing/2014/main" id="{72AAD069-3002-4D0F-A3A2-DD203F1C6721}"/>
              </a:ext>
            </a:extLst>
          </p:cNvPr>
          <p:cNvCxnSpPr/>
          <p:nvPr userDrawn="1"/>
        </p:nvCxnSpPr>
        <p:spPr>
          <a:xfrm>
            <a:off x="5079641" y="6558740"/>
            <a:ext cx="2032718" cy="0"/>
          </a:xfrm>
          <a:prstGeom prst="line">
            <a:avLst/>
          </a:prstGeom>
          <a:ln w="19050">
            <a:solidFill>
              <a:srgbClr val="F5CC1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06FC73-7F40-4062-9D1C-10BE012EF7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7576" y="5245883"/>
            <a:ext cx="2496847" cy="434234"/>
          </a:xfrm>
          <a:prstGeom prst="rect">
            <a:avLst/>
          </a:prstGeom>
        </p:spPr>
      </p:pic>
      <p:pic>
        <p:nvPicPr>
          <p:cNvPr id="14" name="Graphic 13">
            <a:extLst>
              <a:ext uri="{FF2B5EF4-FFF2-40B4-BE49-F238E27FC236}">
                <a16:creationId xmlns:a16="http://schemas.microsoft.com/office/drawing/2014/main" id="{E5D6FE93-849C-41A1-876F-B1164A787DA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29049" y="3205453"/>
            <a:ext cx="381000" cy="381000"/>
          </a:xfrm>
          <a:prstGeom prst="rect">
            <a:avLst/>
          </a:prstGeom>
        </p:spPr>
      </p:pic>
      <p:pic>
        <p:nvPicPr>
          <p:cNvPr id="19" name="Graphic 18">
            <a:extLst>
              <a:ext uri="{FF2B5EF4-FFF2-40B4-BE49-F238E27FC236}">
                <a16:creationId xmlns:a16="http://schemas.microsoft.com/office/drawing/2014/main" id="{8B2B36E4-0722-4091-B134-1ECACB765695}"/>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37815" y="4508933"/>
            <a:ext cx="428625" cy="419100"/>
          </a:xfrm>
          <a:prstGeom prst="rect">
            <a:avLst/>
          </a:prstGeom>
        </p:spPr>
      </p:pic>
      <p:sp>
        <p:nvSpPr>
          <p:cNvPr id="16" name="Subtitle 2">
            <a:extLst>
              <a:ext uri="{FF2B5EF4-FFF2-40B4-BE49-F238E27FC236}">
                <a16:creationId xmlns:a16="http://schemas.microsoft.com/office/drawing/2014/main" id="{D98B8122-1E10-43B3-85AA-6A81EDF568DF}"/>
              </a:ext>
            </a:extLst>
          </p:cNvPr>
          <p:cNvSpPr txBox="1">
            <a:spLocks/>
          </p:cNvSpPr>
          <p:nvPr userDrawn="1"/>
        </p:nvSpPr>
        <p:spPr>
          <a:xfrm>
            <a:off x="2936322" y="2978261"/>
            <a:ext cx="6553200" cy="2007033"/>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www.linkedin-com/company/bio4Africa</a:t>
            </a:r>
          </a:p>
          <a:p>
            <a:r>
              <a:rPr lang="en-US"/>
              <a:t>www.X.com/bio4Africa</a:t>
            </a:r>
          </a:p>
          <a:p>
            <a:r>
              <a:rPr lang="en-US"/>
              <a:t>www.facebook.com/bio4africa</a:t>
            </a:r>
            <a:endParaRPr lang="da-DK"/>
          </a:p>
        </p:txBody>
      </p:sp>
      <p:pic>
        <p:nvPicPr>
          <p:cNvPr id="3" name="Billede 2">
            <a:extLst>
              <a:ext uri="{FF2B5EF4-FFF2-40B4-BE49-F238E27FC236}">
                <a16:creationId xmlns:a16="http://schemas.microsoft.com/office/drawing/2014/main" id="{590DBD56-1C51-138E-556E-3059303E1331}"/>
              </a:ext>
            </a:extLst>
          </p:cNvPr>
          <p:cNvPicPr>
            <a:picLocks noChangeAspect="1"/>
          </p:cNvPicPr>
          <p:nvPr userDrawn="1"/>
        </p:nvPicPr>
        <p:blipFill>
          <a:blip r:embed="rId10"/>
          <a:stretch>
            <a:fillRect/>
          </a:stretch>
        </p:blipFill>
        <p:spPr>
          <a:xfrm>
            <a:off x="3540550" y="3871781"/>
            <a:ext cx="552527" cy="419158"/>
          </a:xfrm>
          <a:prstGeom prst="rect">
            <a:avLst/>
          </a:prstGeom>
        </p:spPr>
      </p:pic>
    </p:spTree>
    <p:extLst>
      <p:ext uri="{BB962C8B-B14F-4D97-AF65-F5344CB8AC3E}">
        <p14:creationId xmlns:p14="http://schemas.microsoft.com/office/powerpoint/2010/main" val="421376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C068-0A4B-499E-82F6-BA11771D639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8AC5C049-A82A-4B38-8760-C032B569C1AB}"/>
              </a:ext>
            </a:extLst>
          </p:cNvPr>
          <p:cNvSpPr>
            <a:spLocks noGrp="1"/>
          </p:cNvSpPr>
          <p:nvPr>
            <p:ph idx="1"/>
          </p:nvPr>
        </p:nvSpPr>
        <p:spPr/>
        <p:txBody>
          <a:bodyPr/>
          <a:lstStyle>
            <a:lvl1pPr marL="228600" indent="-228600">
              <a:buFontTx/>
              <a:buBlip>
                <a:blip r:embed="rId2">
                  <a:extLst>
                    <a:ext uri="{96DAC541-7B7A-43D3-8B79-37D633B846F1}">
                      <asvg:svgBlip xmlns:asvg="http://schemas.microsoft.com/office/drawing/2016/SVG/main" r:embed="rId3"/>
                    </a:ext>
                  </a:extLst>
                </a:blip>
              </a:buBlip>
              <a:defRPr/>
            </a:lvl1pPr>
            <a:lvl2pPr marL="685800" indent="-228600">
              <a:buFontTx/>
              <a:buBlip>
                <a:blip r:embed="rId2">
                  <a:extLst>
                    <a:ext uri="{96DAC541-7B7A-43D3-8B79-37D633B846F1}">
                      <asvg:svgBlip xmlns:asvg="http://schemas.microsoft.com/office/drawing/2016/SVG/main" r:embed="rId3"/>
                    </a:ext>
                  </a:extLst>
                </a:blip>
              </a:buBlip>
              <a:defRPr/>
            </a:lvl2pPr>
            <a:lvl3pPr marL="1143000" indent="-228600">
              <a:buFontTx/>
              <a:buBlip>
                <a:blip r:embed="rId2">
                  <a:extLst>
                    <a:ext uri="{96DAC541-7B7A-43D3-8B79-37D633B846F1}">
                      <asvg:svgBlip xmlns:asvg="http://schemas.microsoft.com/office/drawing/2016/SVG/main" r:embed="rId3"/>
                    </a:ext>
                  </a:extLst>
                </a:blip>
              </a:buBlip>
              <a:defRPr/>
            </a:lvl3pPr>
            <a:lvl4pPr marL="1600200" indent="-228600">
              <a:buFontTx/>
              <a:buBlip>
                <a:blip r:embed="rId2">
                  <a:extLst>
                    <a:ext uri="{96DAC541-7B7A-43D3-8B79-37D633B846F1}">
                      <asvg:svgBlip xmlns:asvg="http://schemas.microsoft.com/office/drawing/2016/SVG/main" r:embed="rId3"/>
                    </a:ext>
                  </a:extLst>
                </a:blip>
              </a:buBlip>
              <a:defRPr/>
            </a:lvl4pPr>
            <a:lvl5pPr marL="2057400" indent="-228600">
              <a:buFontTx/>
              <a:buBlip>
                <a:blip r:embed="rId2">
                  <a:extLst>
                    <a:ext uri="{96DAC541-7B7A-43D3-8B79-37D633B846F1}">
                      <asvg:svgBlip xmlns:asvg="http://schemas.microsoft.com/office/drawing/2016/SVG/main" r:embed="rId3"/>
                    </a:ext>
                  </a:extLst>
                </a:blip>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918697F-A449-426E-8FA5-8360946EF54C}"/>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6307BF1F-C0EE-49EF-BBE7-331C472A197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C40481-8CBA-4323-9DCD-F95E9880FA46}"/>
              </a:ext>
            </a:extLst>
          </p:cNvPr>
          <p:cNvSpPr>
            <a:spLocks noGrp="1"/>
          </p:cNvSpPr>
          <p:nvPr>
            <p:ph type="sldNum" sz="quarter" idx="12"/>
          </p:nvPr>
        </p:nvSpPr>
        <p:spPr>
          <a:xfrm>
            <a:off x="8610600" y="6356350"/>
            <a:ext cx="1472738" cy="365125"/>
          </a:xfrm>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50656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398A-5C18-4393-A0C3-D6DEB26CA162}"/>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B975DBB-9F90-4CC9-9FF1-7B2EB0E3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28F58-6C0C-4A99-9770-2B4E1C27F556}"/>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EACCFB9D-61B3-45B2-9A69-F1D3F59F125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B6C2B0E-DDAA-46B2-ACED-DD1FE11E4558}"/>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92688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A7C1-FAD3-4D58-A750-8908F96EABF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B923488-1A58-42E1-8222-3FEF885F2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1A62FE5A-70B3-48BA-BD22-EAC1FBB94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24F29F5D-70F8-42EA-AFFB-38A04DB007B6}"/>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7420C5FE-29A6-4368-9FD5-9173AEBCF17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1F8EA32-49C1-4B56-9CEE-71A1AF4F5464}"/>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154646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783C-28F2-43C5-B8BD-55CF434D3450}"/>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76CBEEDB-ABAA-44E1-B4B5-A6BC82BC6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709DB-0686-42FF-BF49-46BEF93A73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6C8FD9F2-ED0B-46BA-BD64-50CF60C23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15770-9490-4568-93B8-4716D17683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A1CC4303-3CE2-47A8-B0CD-7319447E17C0}"/>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8" name="Footer Placeholder 7">
            <a:extLst>
              <a:ext uri="{FF2B5EF4-FFF2-40B4-BE49-F238E27FC236}">
                <a16:creationId xmlns:a16="http://schemas.microsoft.com/office/drawing/2014/main" id="{245D90A1-93EB-44FF-8E07-33067B90D4CF}"/>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0FA44A5-D9FA-4D72-9038-E23E06B94ED7}"/>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415110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DE8B-01A3-4646-9020-36E6CC6321A5}"/>
              </a:ext>
            </a:extLst>
          </p:cNvPr>
          <p:cNvSpPr>
            <a:spLocks noGrp="1"/>
          </p:cNvSpPr>
          <p:nvPr>
            <p:ph type="title"/>
          </p:nvPr>
        </p:nvSpPr>
        <p:spPr/>
        <p:txBody>
          <a:bodyPr>
            <a:normAutofit/>
          </a:bodyPr>
          <a:lstStyle>
            <a:lvl1pPr>
              <a:defRPr sz="3200"/>
            </a:lvl1pPr>
          </a:lstStyle>
          <a:p>
            <a:r>
              <a:rPr lang="en-US"/>
              <a:t>Click to edit Master title style</a:t>
            </a:r>
            <a:endParaRPr lang="da-DK"/>
          </a:p>
        </p:txBody>
      </p:sp>
      <p:sp>
        <p:nvSpPr>
          <p:cNvPr id="3" name="Date Placeholder 2">
            <a:extLst>
              <a:ext uri="{FF2B5EF4-FFF2-40B4-BE49-F238E27FC236}">
                <a16:creationId xmlns:a16="http://schemas.microsoft.com/office/drawing/2014/main" id="{82FFF80B-41E4-43E3-874B-AA804CED4270}"/>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4" name="Footer Placeholder 3">
            <a:extLst>
              <a:ext uri="{FF2B5EF4-FFF2-40B4-BE49-F238E27FC236}">
                <a16:creationId xmlns:a16="http://schemas.microsoft.com/office/drawing/2014/main" id="{E3C000B9-1D4F-4E16-A43E-E64A941B63ED}"/>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BD277854-B2F8-45FA-8468-84BFEFAE73DC}"/>
              </a:ext>
            </a:extLst>
          </p:cNvPr>
          <p:cNvSpPr>
            <a:spLocks noGrp="1"/>
          </p:cNvSpPr>
          <p:nvPr>
            <p:ph type="sldNum" sz="quarter" idx="12"/>
          </p:nvPr>
        </p:nvSpPr>
        <p:spPr>
          <a:xfrm>
            <a:off x="8610600" y="6356350"/>
            <a:ext cx="1464425" cy="365125"/>
          </a:xfrm>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56936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A919A-4F87-42F0-9409-13CB4D35642C}"/>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3" name="Footer Placeholder 2">
            <a:extLst>
              <a:ext uri="{FF2B5EF4-FFF2-40B4-BE49-F238E27FC236}">
                <a16:creationId xmlns:a16="http://schemas.microsoft.com/office/drawing/2014/main" id="{EC895270-07D5-4E34-89B8-01BDA82B5788}"/>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7662869-3BF6-42E8-8B29-4AD0AD0D68A5}"/>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182649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2EC1-BAA1-4314-8EDD-03C471530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A5195F91-75E8-4E51-BBC5-AA85E9C48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2F7963B-675C-41AE-BFD3-A68D64F1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33D0C-2698-4E9E-90AB-29E6C5F12A82}"/>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A3A63511-D0AC-4731-80D2-1891D50DC50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6454812-1FE1-49BA-B729-53C30E55DB69}"/>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792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6269-2CEE-42E7-A363-CAAEF405D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536C717B-587C-438F-83E4-CAB93073E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258ECD68-5A04-480E-A00F-DBCAE8AE7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562A5-0696-4EA7-ADA8-C7AC4433457B}"/>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94646336-DF19-42C7-BB6A-0DC603707A5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7CF2339-2E43-4937-BC44-389BCAF5C2F5}"/>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86023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88BC3C-945A-4BFE-8DAE-D55D778D11F8}"/>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F7A8EE-1BD5-4E11-BFF8-755A95A708DC}"/>
              </a:ext>
            </a:extLst>
          </p:cNvPr>
          <p:cNvSpPr>
            <a:spLocks noGrp="1"/>
          </p:cNvSpPr>
          <p:nvPr>
            <p:ph type="title"/>
          </p:nvPr>
        </p:nvSpPr>
        <p:spPr>
          <a:xfrm>
            <a:off x="838200" y="365126"/>
            <a:ext cx="9162011" cy="1156104"/>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037BB15-83CE-4D34-8D9A-BEF0F280B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ED55186-2D69-4E18-90FB-2EFE4A8B5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EDB12537-38DF-42A6-B8FD-3A2866CAE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0222EDD-6734-4582-A908-90901D411AAA}"/>
              </a:ext>
            </a:extLst>
          </p:cNvPr>
          <p:cNvSpPr>
            <a:spLocks noGrp="1"/>
          </p:cNvSpPr>
          <p:nvPr>
            <p:ph type="sldNum" sz="quarter" idx="4"/>
          </p:nvPr>
        </p:nvSpPr>
        <p:spPr>
          <a:xfrm>
            <a:off x="8610600" y="6356350"/>
            <a:ext cx="1456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587E-A000-4DC1-8280-1642D02508FD}" type="slidenum">
              <a:rPr lang="da-DK" smtClean="0"/>
              <a:t>‹#›</a:t>
            </a:fld>
            <a:endParaRPr lang="da-DK"/>
          </a:p>
        </p:txBody>
      </p:sp>
      <p:pic>
        <p:nvPicPr>
          <p:cNvPr id="10" name="Picture 9">
            <a:extLst>
              <a:ext uri="{FF2B5EF4-FFF2-40B4-BE49-F238E27FC236}">
                <a16:creationId xmlns:a16="http://schemas.microsoft.com/office/drawing/2014/main" id="{D19F22A2-A182-47F2-B559-689292863D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066712" y="365125"/>
            <a:ext cx="1767840" cy="598511"/>
          </a:xfrm>
          <a:prstGeom prst="rect">
            <a:avLst/>
          </a:prstGeom>
        </p:spPr>
      </p:pic>
      <p:pic>
        <p:nvPicPr>
          <p:cNvPr id="12" name="Picture 11">
            <a:extLst>
              <a:ext uri="{FF2B5EF4-FFF2-40B4-BE49-F238E27FC236}">
                <a16:creationId xmlns:a16="http://schemas.microsoft.com/office/drawing/2014/main" id="{F6E3268C-314C-448B-87B4-BE4C5185B2CD}"/>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072372" y="6311900"/>
            <a:ext cx="1762180" cy="306466"/>
          </a:xfrm>
          <a:prstGeom prst="rect">
            <a:avLst/>
          </a:prstGeom>
        </p:spPr>
      </p:pic>
    </p:spTree>
    <p:extLst>
      <p:ext uri="{BB962C8B-B14F-4D97-AF65-F5344CB8AC3E}">
        <p14:creationId xmlns:p14="http://schemas.microsoft.com/office/powerpoint/2010/main" val="321464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p:titleStyle>
    <p:bodyStyle>
      <a:lvl1pPr marL="228600" indent="-228600" algn="l" defTabSz="914400" rtl="0" eaLnBrk="1" latinLnBrk="0" hangingPunct="1">
        <a:lnSpc>
          <a:spcPct val="90000"/>
        </a:lnSpc>
        <a:spcBef>
          <a:spcPts val="1000"/>
        </a:spcBef>
        <a:buFontTx/>
        <a:buBlip>
          <a:blip r:embed="rId18">
            <a:extLst>
              <a:ext uri="{96DAC541-7B7A-43D3-8B79-37D633B846F1}">
                <asvg:svgBlip xmlns:asvg="http://schemas.microsoft.com/office/drawing/2016/SVG/main" r:embed="rId19"/>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5.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E9046-1C69-4DEC-B396-FEC6275F2CA0}"/>
              </a:ext>
            </a:extLst>
          </p:cNvPr>
          <p:cNvSpPr>
            <a:spLocks noGrp="1"/>
          </p:cNvSpPr>
          <p:nvPr>
            <p:ph type="ctrTitle"/>
          </p:nvPr>
        </p:nvSpPr>
        <p:spPr>
          <a:xfrm>
            <a:off x="4276894" y="3322040"/>
            <a:ext cx="6553200" cy="891186"/>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3200">
                <a:solidFill>
                  <a:schemeClr val="accent2">
                    <a:lumMod val="75000"/>
                  </a:schemeClr>
                </a:solidFill>
                <a:ea typeface="+mn-ea"/>
                <a:cs typeface="+mn-cs"/>
              </a:rPr>
              <a:t>Life Cycle Assessment results on the technologies of Bio4Africa</a:t>
            </a:r>
            <a:endParaRPr lang="da-DK" sz="3200">
              <a:solidFill>
                <a:schemeClr val="accent2">
                  <a:lumMod val="75000"/>
                </a:schemeClr>
              </a:solidFill>
              <a:ea typeface="+mn-ea"/>
              <a:cs typeface="+mn-cs"/>
            </a:endParaRPr>
          </a:p>
        </p:txBody>
      </p:sp>
      <p:sp>
        <p:nvSpPr>
          <p:cNvPr id="3" name="Undertitel 2">
            <a:extLst>
              <a:ext uri="{FF2B5EF4-FFF2-40B4-BE49-F238E27FC236}">
                <a16:creationId xmlns:a16="http://schemas.microsoft.com/office/drawing/2014/main" id="{E4721A70-2AD2-4AC0-8C58-49B3E4009A6A}"/>
              </a:ext>
            </a:extLst>
          </p:cNvPr>
          <p:cNvSpPr>
            <a:spLocks noGrp="1"/>
          </p:cNvSpPr>
          <p:nvPr>
            <p:ph type="subTitle" idx="1"/>
          </p:nvPr>
        </p:nvSpPr>
        <p: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r>
              <a:rPr lang="da-DK"/>
              <a:t>Georgios Lanaras-Mamounis</a:t>
            </a:r>
          </a:p>
          <a:p>
            <a:r>
              <a:rPr lang="da-DK"/>
              <a:t>DREVEN Greece</a:t>
            </a:r>
          </a:p>
          <a:p>
            <a:r>
              <a:rPr lang="da-DK"/>
              <a:t>B4A Final Conference/BLP 2025, </a:t>
            </a:r>
          </a:p>
          <a:p>
            <a:r>
              <a:rPr lang="da-DK"/>
              <a:t>28-30 January, Montpellier</a:t>
            </a:r>
          </a:p>
        </p:txBody>
      </p:sp>
      <p:pic>
        <p:nvPicPr>
          <p:cNvPr id="5" name="Billede 4">
            <a:extLst>
              <a:ext uri="{FF2B5EF4-FFF2-40B4-BE49-F238E27FC236}">
                <a16:creationId xmlns:a16="http://schemas.microsoft.com/office/drawing/2014/main" id="{4C0619DB-8FC5-01D7-C41C-CD9981E85267}"/>
              </a:ext>
            </a:extLst>
          </p:cNvPr>
          <p:cNvPicPr>
            <a:picLocks noChangeAspect="1"/>
          </p:cNvPicPr>
          <p:nvPr/>
        </p:nvPicPr>
        <p:blipFill>
          <a:blip r:embed="rId3"/>
          <a:stretch>
            <a:fillRect/>
          </a:stretch>
        </p:blipFill>
        <p:spPr>
          <a:xfrm>
            <a:off x="0" y="-107431"/>
            <a:ext cx="7431265" cy="803105"/>
          </a:xfrm>
          <a:prstGeom prst="rect">
            <a:avLst/>
          </a:prstGeom>
        </p:spPr>
      </p:pic>
      <p:pic>
        <p:nvPicPr>
          <p:cNvPr id="7" name="Billede 6">
            <a:extLst>
              <a:ext uri="{FF2B5EF4-FFF2-40B4-BE49-F238E27FC236}">
                <a16:creationId xmlns:a16="http://schemas.microsoft.com/office/drawing/2014/main" id="{CF240E57-55B0-7EA0-1E45-39F893AD524A}"/>
              </a:ext>
            </a:extLst>
          </p:cNvPr>
          <p:cNvPicPr>
            <a:picLocks noChangeAspect="1"/>
          </p:cNvPicPr>
          <p:nvPr/>
        </p:nvPicPr>
        <p:blipFill>
          <a:blip r:embed="rId4"/>
          <a:stretch>
            <a:fillRect/>
          </a:stretch>
        </p:blipFill>
        <p:spPr>
          <a:xfrm>
            <a:off x="189187" y="5812492"/>
            <a:ext cx="2722852" cy="1199084"/>
          </a:xfrm>
          <a:prstGeom prst="rect">
            <a:avLst/>
          </a:prstGeom>
        </p:spPr>
      </p:pic>
      <p:pic>
        <p:nvPicPr>
          <p:cNvPr id="6" name="Picture 5" descr="A logo with colorful triangles&#10;&#10;Description automatically generated">
            <a:extLst>
              <a:ext uri="{FF2B5EF4-FFF2-40B4-BE49-F238E27FC236}">
                <a16:creationId xmlns:a16="http://schemas.microsoft.com/office/drawing/2014/main" id="{22EDF32F-4F45-DF69-51D4-F3ECD0373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1856" y="4563399"/>
            <a:ext cx="1643744" cy="868573"/>
          </a:xfrm>
          <a:prstGeom prst="rect">
            <a:avLst/>
          </a:prstGeom>
        </p:spPr>
      </p:pic>
    </p:spTree>
    <p:extLst>
      <p:ext uri="{BB962C8B-B14F-4D97-AF65-F5344CB8AC3E}">
        <p14:creationId xmlns:p14="http://schemas.microsoft.com/office/powerpoint/2010/main" val="428593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4FEA378-1617-1809-165D-926785CBDCDC}"/>
              </a:ext>
            </a:extLst>
          </p:cNvPr>
          <p:cNvGraphicFramePr>
            <a:graphicFrameLocks/>
          </p:cNvGraphicFramePr>
          <p:nvPr>
            <p:extLst>
              <p:ext uri="{D42A27DB-BD31-4B8C-83A1-F6EECF244321}">
                <p14:modId xmlns:p14="http://schemas.microsoft.com/office/powerpoint/2010/main" val="1415967561"/>
              </p:ext>
            </p:extLst>
          </p:nvPr>
        </p:nvGraphicFramePr>
        <p:xfrm>
          <a:off x="2254101" y="1084521"/>
          <a:ext cx="7825563" cy="551829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E0ECCFE6-9C9B-F96C-D1AF-EE70644608AE}"/>
              </a:ext>
            </a:extLst>
          </p:cNvPr>
          <p:cNvSpPr txBox="1">
            <a:spLocks/>
          </p:cNvSpPr>
          <p:nvPr/>
        </p:nvSpPr>
        <p:spPr>
          <a:xfrm>
            <a:off x="500743" y="92983"/>
            <a:ext cx="9162011" cy="723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a:lstStyle>
          <a:p>
            <a:r>
              <a:rPr lang="en-US" dirty="0"/>
              <a:t>System 1 LCC Results</a:t>
            </a:r>
            <a:endParaRPr lang="el-GR" dirty="0"/>
          </a:p>
        </p:txBody>
      </p:sp>
    </p:spTree>
    <p:extLst>
      <p:ext uri="{BB962C8B-B14F-4D97-AF65-F5344CB8AC3E}">
        <p14:creationId xmlns:p14="http://schemas.microsoft.com/office/powerpoint/2010/main" val="351492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433A55E-C99D-37C6-C739-3E93030814EB}"/>
              </a:ext>
              <a:ext uri="{147F2762-F138-4A5C-976F-8EAC2B608ADB}">
                <a16:predDERef xmlns:a16="http://schemas.microsoft.com/office/drawing/2014/main" pred="{05A0831D-582D-19C9-BE3B-4C4A284F082F}"/>
              </a:ext>
            </a:extLst>
          </p:cNvPr>
          <p:cNvGraphicFramePr>
            <a:graphicFrameLocks/>
          </p:cNvGraphicFramePr>
          <p:nvPr/>
        </p:nvGraphicFramePr>
        <p:xfrm>
          <a:off x="4216106" y="1113577"/>
          <a:ext cx="6808205" cy="50065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6BEE029-30F6-57BE-DA01-254184056331}"/>
              </a:ext>
            </a:extLst>
          </p:cNvPr>
          <p:cNvSpPr txBox="1"/>
          <p:nvPr/>
        </p:nvSpPr>
        <p:spPr>
          <a:xfrm>
            <a:off x="1984419" y="1890626"/>
            <a:ext cx="1485773" cy="923330"/>
          </a:xfrm>
          <a:prstGeom prst="rect">
            <a:avLst/>
          </a:prstGeom>
          <a:noFill/>
        </p:spPr>
        <p:txBody>
          <a:bodyPr wrap="square">
            <a:spAutoFit/>
          </a:bodyPr>
          <a:lstStyle/>
          <a:p>
            <a:r>
              <a:rPr lang="en-US" b="1">
                <a:solidFill>
                  <a:srgbClr val="4F6228"/>
                </a:solidFill>
              </a:rPr>
              <a:t>Workers</a:t>
            </a:r>
          </a:p>
          <a:p>
            <a:endParaRPr lang="en-US" b="1">
              <a:solidFill>
                <a:srgbClr val="4F6228"/>
              </a:solidFill>
            </a:endParaRPr>
          </a:p>
          <a:p>
            <a:endParaRPr lang="en-US" b="1">
              <a:solidFill>
                <a:srgbClr val="4F6228"/>
              </a:solidFill>
            </a:endParaRPr>
          </a:p>
        </p:txBody>
      </p:sp>
      <p:pic>
        <p:nvPicPr>
          <p:cNvPr id="18" name="Picture 17" descr="A person wearing a hard hat and a helmet&#10;&#10;Description automatically generated">
            <a:extLst>
              <a:ext uri="{FF2B5EF4-FFF2-40B4-BE49-F238E27FC236}">
                <a16:creationId xmlns:a16="http://schemas.microsoft.com/office/drawing/2014/main" id="{21092D31-D8FB-701A-9E2C-6BCFAD63E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915" y="1681821"/>
            <a:ext cx="747105" cy="747105"/>
          </a:xfrm>
          <a:prstGeom prst="rect">
            <a:avLst/>
          </a:prstGeom>
        </p:spPr>
      </p:pic>
      <p:sp>
        <p:nvSpPr>
          <p:cNvPr id="20" name="TextBox 19">
            <a:extLst>
              <a:ext uri="{FF2B5EF4-FFF2-40B4-BE49-F238E27FC236}">
                <a16:creationId xmlns:a16="http://schemas.microsoft.com/office/drawing/2014/main" id="{D9DC0D39-BB93-8C44-EAFC-2E84987CFEDD}"/>
              </a:ext>
            </a:extLst>
          </p:cNvPr>
          <p:cNvSpPr txBox="1"/>
          <p:nvPr/>
        </p:nvSpPr>
        <p:spPr>
          <a:xfrm>
            <a:off x="1878614" y="3429565"/>
            <a:ext cx="1897579" cy="369332"/>
          </a:xfrm>
          <a:prstGeom prst="rect">
            <a:avLst/>
          </a:prstGeom>
          <a:noFill/>
        </p:spPr>
        <p:txBody>
          <a:bodyPr wrap="square">
            <a:spAutoFit/>
          </a:bodyPr>
          <a:lstStyle/>
          <a:p>
            <a:r>
              <a:rPr lang="en-US" b="1">
                <a:solidFill>
                  <a:srgbClr val="4F6228"/>
                </a:solidFill>
              </a:rPr>
              <a:t>Local community</a:t>
            </a:r>
          </a:p>
        </p:txBody>
      </p:sp>
      <p:sp>
        <p:nvSpPr>
          <p:cNvPr id="23" name="TextBox 22">
            <a:extLst>
              <a:ext uri="{FF2B5EF4-FFF2-40B4-BE49-F238E27FC236}">
                <a16:creationId xmlns:a16="http://schemas.microsoft.com/office/drawing/2014/main" id="{745454EE-FAAF-538E-EABD-17D96B9D1062}"/>
              </a:ext>
            </a:extLst>
          </p:cNvPr>
          <p:cNvSpPr txBox="1"/>
          <p:nvPr/>
        </p:nvSpPr>
        <p:spPr>
          <a:xfrm>
            <a:off x="1878614" y="4909631"/>
            <a:ext cx="1769842" cy="615553"/>
          </a:xfrm>
          <a:prstGeom prst="rect">
            <a:avLst/>
          </a:prstGeom>
          <a:noFill/>
        </p:spPr>
        <p:txBody>
          <a:bodyPr wrap="square">
            <a:spAutoFit/>
          </a:bodyPr>
          <a:lstStyle/>
          <a:p>
            <a:r>
              <a:rPr lang="en-US" b="1">
                <a:solidFill>
                  <a:srgbClr val="4F6228"/>
                </a:solidFill>
              </a:rPr>
              <a:t>Society</a:t>
            </a:r>
          </a:p>
          <a:p>
            <a:pPr marL="285750" indent="-285750">
              <a:buFont typeface="Arial" panose="020B0604020202020204" pitchFamily="34" charset="0"/>
              <a:buChar char="•"/>
            </a:pPr>
            <a:endParaRPr lang="en-US" sz="1600"/>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AAAD26B9-1531-4BF2-DB2A-BB355C2283AD}"/>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67689" y="3374746"/>
            <a:ext cx="536428" cy="536428"/>
          </a:xfrm>
          <a:prstGeom prst="rect">
            <a:avLst/>
          </a:prstGeom>
        </p:spPr>
      </p:pic>
      <p:pic>
        <p:nvPicPr>
          <p:cNvPr id="30" name="Picture 29" descr="A group of people around a person&#10;&#10;Description automatically generated">
            <a:extLst>
              <a:ext uri="{FF2B5EF4-FFF2-40B4-BE49-F238E27FC236}">
                <a16:creationId xmlns:a16="http://schemas.microsoft.com/office/drawing/2014/main" id="{F6952F46-C1D6-D991-7B83-37CE91824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936" y="4856994"/>
            <a:ext cx="630084" cy="630084"/>
          </a:xfrm>
          <a:prstGeom prst="rect">
            <a:avLst/>
          </a:prstGeom>
        </p:spPr>
      </p:pic>
      <p:pic>
        <p:nvPicPr>
          <p:cNvPr id="8" name="Picture 7" descr="A person wearing a hard hat and a helmet&#10;&#10;Description automatically generated">
            <a:extLst>
              <a:ext uri="{FF2B5EF4-FFF2-40B4-BE49-F238E27FC236}">
                <a16:creationId xmlns:a16="http://schemas.microsoft.com/office/drawing/2014/main" id="{8210697E-6146-3E4E-8F8D-0DF39B602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86" y="2916673"/>
            <a:ext cx="369968" cy="369968"/>
          </a:xfrm>
          <a:prstGeom prst="rect">
            <a:avLst/>
          </a:prstGeom>
        </p:spPr>
      </p:pic>
      <p:pic>
        <p:nvPicPr>
          <p:cNvPr id="9" name="Picture 8" descr="A person wearing a hard hat and a helmet&#10;&#10;Description automatically generated">
            <a:extLst>
              <a:ext uri="{FF2B5EF4-FFF2-40B4-BE49-F238E27FC236}">
                <a16:creationId xmlns:a16="http://schemas.microsoft.com/office/drawing/2014/main" id="{29348637-4CFF-5F9D-50ED-937EFF24C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545" y="4077013"/>
            <a:ext cx="369968" cy="369968"/>
          </a:xfrm>
          <a:prstGeom prst="rect">
            <a:avLst/>
          </a:prstGeom>
        </p:spPr>
      </p:pic>
      <p:pic>
        <p:nvPicPr>
          <p:cNvPr id="10" name="Picture 9" descr="A person wearing a hard hat and a helmet&#10;&#10;Description automatically generated">
            <a:extLst>
              <a:ext uri="{FF2B5EF4-FFF2-40B4-BE49-F238E27FC236}">
                <a16:creationId xmlns:a16="http://schemas.microsoft.com/office/drawing/2014/main" id="{FAB03B7D-ADEB-AC2D-E66F-A9D87DA65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182" y="4977674"/>
            <a:ext cx="369968" cy="369968"/>
          </a:xfrm>
          <a:prstGeom prst="rect">
            <a:avLst/>
          </a:prstGeom>
        </p:spPr>
      </p:pic>
      <p:pic>
        <p:nvPicPr>
          <p:cNvPr id="12" name="Picture 11" descr="A person wearing a hard hat and a helmet&#10;&#10;Description automatically generated">
            <a:extLst>
              <a:ext uri="{FF2B5EF4-FFF2-40B4-BE49-F238E27FC236}">
                <a16:creationId xmlns:a16="http://schemas.microsoft.com/office/drawing/2014/main" id="{7E8BB1CE-27DC-AAC2-7FF1-63CEA4072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314" y="4298831"/>
            <a:ext cx="369968" cy="369968"/>
          </a:xfrm>
          <a:prstGeom prst="rect">
            <a:avLst/>
          </a:prstGeom>
        </p:spPr>
      </p:pic>
      <p:pic>
        <p:nvPicPr>
          <p:cNvPr id="13" name="Picture 12" descr="A person wearing a hard hat and a helmet&#10;&#10;Description automatically generated">
            <a:extLst>
              <a:ext uri="{FF2B5EF4-FFF2-40B4-BE49-F238E27FC236}">
                <a16:creationId xmlns:a16="http://schemas.microsoft.com/office/drawing/2014/main" id="{2A9912A5-2A92-C7C3-BF3D-7EA808FCE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936" y="3180384"/>
            <a:ext cx="369968" cy="369968"/>
          </a:xfrm>
          <a:prstGeom prst="rect">
            <a:avLst/>
          </a:prstGeom>
        </p:spPr>
      </p:pic>
      <p:pic>
        <p:nvPicPr>
          <p:cNvPr id="14" name="Picture 13" descr="A person wearing a hard hat and a helmet&#10;&#10;Description automatically generated">
            <a:extLst>
              <a:ext uri="{FF2B5EF4-FFF2-40B4-BE49-F238E27FC236}">
                <a16:creationId xmlns:a16="http://schemas.microsoft.com/office/drawing/2014/main" id="{28FE4D46-BF02-2800-2311-3AC81E122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202" y="1705642"/>
            <a:ext cx="369968" cy="369968"/>
          </a:xfrm>
          <a:prstGeom prst="rect">
            <a:avLst/>
          </a:prstGeom>
        </p:spPr>
      </p:pic>
      <p:pic>
        <p:nvPicPr>
          <p:cNvPr id="15" name="Picture 14" descr="A person wearing a hard hat and a helmet&#10;&#10;Description automatically generated">
            <a:extLst>
              <a:ext uri="{FF2B5EF4-FFF2-40B4-BE49-F238E27FC236}">
                <a16:creationId xmlns:a16="http://schemas.microsoft.com/office/drawing/2014/main" id="{04EDC5B5-33AD-C72E-E733-C12F4C7BE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851" y="1335674"/>
            <a:ext cx="369968" cy="369968"/>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4DC3C347-B4DB-E382-5649-9ACEAB2205E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49170" y="1853803"/>
            <a:ext cx="369968" cy="369968"/>
          </a:xfrm>
          <a:prstGeom prst="rect">
            <a:avLst/>
          </a:prstGeom>
        </p:spPr>
      </p:pic>
      <p:pic>
        <p:nvPicPr>
          <p:cNvPr id="17" name="Picture 16" descr="A group of people around a person&#10;&#10;Description automatically generated">
            <a:extLst>
              <a:ext uri="{FF2B5EF4-FFF2-40B4-BE49-F238E27FC236}">
                <a16:creationId xmlns:a16="http://schemas.microsoft.com/office/drawing/2014/main" id="{CE16BFE9-193B-8694-57BF-D0761BACC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5336" y="5038241"/>
            <a:ext cx="364989" cy="364989"/>
          </a:xfrm>
          <a:prstGeom prst="rect">
            <a:avLst/>
          </a:prstGeom>
        </p:spPr>
      </p:pic>
      <p:sp>
        <p:nvSpPr>
          <p:cNvPr id="6" name="Title 1">
            <a:extLst>
              <a:ext uri="{FF2B5EF4-FFF2-40B4-BE49-F238E27FC236}">
                <a16:creationId xmlns:a16="http://schemas.microsoft.com/office/drawing/2014/main" id="{62CBA7DD-BE16-1C8F-73FD-5EB9A1E2059F}"/>
              </a:ext>
            </a:extLst>
          </p:cNvPr>
          <p:cNvSpPr txBox="1">
            <a:spLocks/>
          </p:cNvSpPr>
          <p:nvPr/>
        </p:nvSpPr>
        <p:spPr>
          <a:xfrm>
            <a:off x="500743" y="92983"/>
            <a:ext cx="9162011" cy="723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a:lstStyle>
          <a:p>
            <a:r>
              <a:rPr lang="en-US" dirty="0"/>
              <a:t>System 1  S-LCA Results</a:t>
            </a:r>
            <a:endParaRPr lang="el-GR" dirty="0"/>
          </a:p>
        </p:txBody>
      </p:sp>
    </p:spTree>
    <p:extLst>
      <p:ext uri="{BB962C8B-B14F-4D97-AF65-F5344CB8AC3E}">
        <p14:creationId xmlns:p14="http://schemas.microsoft.com/office/powerpoint/2010/main" val="160479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D2FF8-E184-0FFD-9CAF-B1626B1250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C3E6F-DE25-364F-CBDE-1087B647D518}"/>
              </a:ext>
            </a:extLst>
          </p:cNvPr>
          <p:cNvSpPr>
            <a:spLocks noGrp="1"/>
          </p:cNvSpPr>
          <p:nvPr>
            <p:ph idx="1"/>
          </p:nvPr>
        </p:nvSpPr>
        <p:spPr>
          <a:xfrm>
            <a:off x="542251" y="2083766"/>
            <a:ext cx="3581693" cy="2850910"/>
          </a:xfrm>
        </p:spPr>
        <p:txBody>
          <a:bodyPr>
            <a:normAutofit/>
          </a:bodyPr>
          <a:lstStyle/>
          <a:p>
            <a:r>
              <a:rPr lang="en-US" sz="1800"/>
              <a:t>Higher compensation than country &amp; sector</a:t>
            </a:r>
          </a:p>
          <a:p>
            <a:r>
              <a:rPr lang="en-US" sz="1800"/>
              <a:t>20 new vacancies</a:t>
            </a:r>
          </a:p>
          <a:p>
            <a:r>
              <a:rPr lang="en-US" sz="1800"/>
              <a:t>Women’s participation in the workforce</a:t>
            </a:r>
          </a:p>
          <a:p>
            <a:r>
              <a:rPr lang="en-US" sz="1800"/>
              <a:t>No child &amp; forced labor</a:t>
            </a:r>
          </a:p>
          <a:p>
            <a:r>
              <a:rPr lang="en-US" sz="1800"/>
              <a:t>No occupational accidents </a:t>
            </a:r>
          </a:p>
          <a:p>
            <a:r>
              <a:rPr lang="en-US" sz="1800"/>
              <a:t>Access to water</a:t>
            </a:r>
          </a:p>
          <a:p>
            <a:endParaRPr lang="en-US" sz="1800"/>
          </a:p>
          <a:p>
            <a:endParaRPr lang="en-US" sz="1800"/>
          </a:p>
        </p:txBody>
      </p:sp>
      <p:graphicFrame>
        <p:nvGraphicFramePr>
          <p:cNvPr id="5" name="Chart 4">
            <a:extLst>
              <a:ext uri="{FF2B5EF4-FFF2-40B4-BE49-F238E27FC236}">
                <a16:creationId xmlns:a16="http://schemas.microsoft.com/office/drawing/2014/main" id="{C44C95E3-9FD6-214C-56D9-DCF59C75A026}"/>
              </a:ext>
            </a:extLst>
          </p:cNvPr>
          <p:cNvGraphicFramePr>
            <a:graphicFrameLocks/>
          </p:cNvGraphicFramePr>
          <p:nvPr/>
        </p:nvGraphicFramePr>
        <p:xfrm>
          <a:off x="4800600" y="2083766"/>
          <a:ext cx="6970704" cy="36693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0D6820D-425A-A4B5-1206-73890CA7E8DE}"/>
              </a:ext>
            </a:extLst>
          </p:cNvPr>
          <p:cNvSpPr txBox="1"/>
          <p:nvPr/>
        </p:nvSpPr>
        <p:spPr>
          <a:xfrm>
            <a:off x="542251" y="1523216"/>
            <a:ext cx="6094476" cy="400110"/>
          </a:xfrm>
          <a:prstGeom prst="rect">
            <a:avLst/>
          </a:prstGeom>
          <a:noFill/>
        </p:spPr>
        <p:txBody>
          <a:bodyPr wrap="square">
            <a:spAutoFit/>
          </a:bodyPr>
          <a:lstStyle/>
          <a:p>
            <a:pPr marL="0" indent="0">
              <a:buNone/>
            </a:pPr>
            <a:r>
              <a:rPr lang="en-US" sz="1800" b="1">
                <a:solidFill>
                  <a:srgbClr val="72922B"/>
                </a:solidFill>
              </a:rPr>
              <a:t>Pilot </a:t>
            </a:r>
            <a:r>
              <a:rPr lang="en-US" sz="2000" b="1">
                <a:solidFill>
                  <a:srgbClr val="72922B"/>
                </a:solidFill>
              </a:rPr>
              <a:t>data</a:t>
            </a:r>
          </a:p>
        </p:txBody>
      </p:sp>
      <p:sp>
        <p:nvSpPr>
          <p:cNvPr id="8" name="TextBox 7">
            <a:extLst>
              <a:ext uri="{FF2B5EF4-FFF2-40B4-BE49-F238E27FC236}">
                <a16:creationId xmlns:a16="http://schemas.microsoft.com/office/drawing/2014/main" id="{A9BC2B39-0C86-54B8-35F9-C5D930994D3B}"/>
              </a:ext>
            </a:extLst>
          </p:cNvPr>
          <p:cNvSpPr txBox="1"/>
          <p:nvPr/>
        </p:nvSpPr>
        <p:spPr>
          <a:xfrm>
            <a:off x="5326080" y="5862882"/>
            <a:ext cx="6159780" cy="276999"/>
          </a:xfrm>
          <a:prstGeom prst="rect">
            <a:avLst/>
          </a:prstGeom>
          <a:noFill/>
        </p:spPr>
        <p:txBody>
          <a:bodyPr wrap="square">
            <a:spAutoFit/>
          </a:bodyPr>
          <a:lstStyle/>
          <a:p>
            <a:r>
              <a:rPr lang="en-US" sz="1200">
                <a:solidFill>
                  <a:schemeClr val="tx1">
                    <a:lumMod val="65000"/>
                    <a:lumOff val="35000"/>
                  </a:schemeClr>
                </a:solidFill>
              </a:rPr>
              <a:t>MR: Medium Risk		HR: High Risk 		VR: Very High Risk</a:t>
            </a:r>
          </a:p>
        </p:txBody>
      </p:sp>
      <p:sp>
        <p:nvSpPr>
          <p:cNvPr id="10" name="TextBox 9">
            <a:extLst>
              <a:ext uri="{FF2B5EF4-FFF2-40B4-BE49-F238E27FC236}">
                <a16:creationId xmlns:a16="http://schemas.microsoft.com/office/drawing/2014/main" id="{B8BF1B89-DB2B-983D-DC36-9117CA16EF7E}"/>
              </a:ext>
            </a:extLst>
          </p:cNvPr>
          <p:cNvSpPr txBox="1"/>
          <p:nvPr/>
        </p:nvSpPr>
        <p:spPr>
          <a:xfrm>
            <a:off x="5555273" y="1513373"/>
            <a:ext cx="6094476" cy="419795"/>
          </a:xfrm>
          <a:prstGeom prst="rect">
            <a:avLst/>
          </a:prstGeom>
          <a:noFill/>
        </p:spPr>
        <p:txBody>
          <a:bodyPr wrap="square">
            <a:spAutoFit/>
          </a:bodyPr>
          <a:lstStyle/>
          <a:p>
            <a:pPr algn="ctr" rtl="0">
              <a:defRPr sz="2128" b="1" i="0" u="none" strike="noStrike" kern="1200" baseline="0">
                <a:solidFill>
                  <a:prstClr val="black">
                    <a:lumMod val="65000"/>
                    <a:lumOff val="35000"/>
                  </a:prstClr>
                </a:solidFill>
                <a:latin typeface="+mn-lt"/>
                <a:ea typeface="+mn-ea"/>
                <a:cs typeface="+mn-cs"/>
              </a:defRPr>
            </a:pPr>
            <a:r>
              <a:rPr lang="en-US"/>
              <a:t>Social </a:t>
            </a:r>
            <a:r>
              <a:rPr lang="en-US" err="1"/>
              <a:t>hotspots_Agricultural</a:t>
            </a:r>
            <a:r>
              <a:rPr lang="en-US" baseline="0"/>
              <a:t> sector</a:t>
            </a:r>
            <a:endParaRPr lang="en-US"/>
          </a:p>
        </p:txBody>
      </p:sp>
      <p:sp>
        <p:nvSpPr>
          <p:cNvPr id="4" name="Title 1">
            <a:extLst>
              <a:ext uri="{FF2B5EF4-FFF2-40B4-BE49-F238E27FC236}">
                <a16:creationId xmlns:a16="http://schemas.microsoft.com/office/drawing/2014/main" id="{4B4F9FE0-B7FF-88C0-10AA-114CC54CD011}"/>
              </a:ext>
            </a:extLst>
          </p:cNvPr>
          <p:cNvSpPr txBox="1">
            <a:spLocks/>
          </p:cNvSpPr>
          <p:nvPr/>
        </p:nvSpPr>
        <p:spPr>
          <a:xfrm>
            <a:off x="500743" y="92983"/>
            <a:ext cx="9162011" cy="723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a:lstStyle>
          <a:p>
            <a:r>
              <a:rPr lang="en-US" dirty="0"/>
              <a:t>System 1  S-LCA Results</a:t>
            </a:r>
            <a:endParaRPr lang="el-GR" dirty="0"/>
          </a:p>
        </p:txBody>
      </p:sp>
    </p:spTree>
    <p:extLst>
      <p:ext uri="{BB962C8B-B14F-4D97-AF65-F5344CB8AC3E}">
        <p14:creationId xmlns:p14="http://schemas.microsoft.com/office/powerpoint/2010/main" val="290189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a:bodyPr>
          <a:lstStyle/>
          <a:p>
            <a:r>
              <a:rPr lang="en-US" dirty="0"/>
              <a:t>System 1 – Key Takeaways</a:t>
            </a:r>
            <a:endParaRPr lang="el-GR" dirty="0"/>
          </a:p>
        </p:txBody>
      </p:sp>
      <p:sp>
        <p:nvSpPr>
          <p:cNvPr id="4" name="Content Placeholder 3">
            <a:extLst>
              <a:ext uri="{FF2B5EF4-FFF2-40B4-BE49-F238E27FC236}">
                <a16:creationId xmlns:a16="http://schemas.microsoft.com/office/drawing/2014/main" id="{60CCC15B-2772-0D10-91DB-94EE29245C2A}"/>
              </a:ext>
            </a:extLst>
          </p:cNvPr>
          <p:cNvSpPr>
            <a:spLocks noGrp="1"/>
          </p:cNvSpPr>
          <p:nvPr>
            <p:ph idx="1"/>
          </p:nvPr>
        </p:nvSpPr>
        <p:spPr>
          <a:xfrm>
            <a:off x="0" y="1068636"/>
            <a:ext cx="12192000" cy="5596569"/>
          </a:xfrm>
        </p:spPr>
        <p:txBody>
          <a:bodyPr>
            <a:normAutofit fontScale="92500" lnSpcReduction="20000"/>
          </a:bodyPr>
          <a:lstStyle/>
          <a:p>
            <a:r>
              <a:rPr lang="en-US" dirty="0"/>
              <a:t>Alternative fertilizing methods (manure, intercropping), show significant potential for reduction of environmental impact </a:t>
            </a:r>
            <a:r>
              <a:rPr lang="en-US" b="1" dirty="0"/>
              <a:t>(LCA)</a:t>
            </a:r>
          </a:p>
          <a:p>
            <a:r>
              <a:rPr lang="en-US" dirty="0"/>
              <a:t>The most environmentally competitive scenarios are S2 (intercropping-0.19) and S3 (intercropping+manure-0.31), in relation to the conventional product (soybean meal protein-0.34) </a:t>
            </a:r>
            <a:r>
              <a:rPr lang="en-US" b="1" dirty="0"/>
              <a:t>(LCA)</a:t>
            </a:r>
            <a:endParaRPr lang="en-US" dirty="0"/>
          </a:p>
          <a:p>
            <a:r>
              <a:rPr lang="en-US" dirty="0"/>
              <a:t>Chemical fertilizer and manure use leads to leaching of nutrients and increase of certain related IC (e.g., Eutrophication) </a:t>
            </a:r>
            <a:r>
              <a:rPr lang="en-US" b="1" dirty="0"/>
              <a:t>(LCA)</a:t>
            </a:r>
            <a:endParaRPr lang="en-US" dirty="0"/>
          </a:p>
          <a:p>
            <a:r>
              <a:rPr lang="en-US" dirty="0"/>
              <a:t>Soybean meal protein has significantly higher climate change impacts, mainly due to LUC. However, soybean has nitrogen binding capacity and less leaching of nutrients at the cultivation stage </a:t>
            </a:r>
            <a:r>
              <a:rPr lang="en-US" b="1" dirty="0"/>
              <a:t>(LCA)</a:t>
            </a:r>
            <a:endParaRPr lang="en-US" dirty="0"/>
          </a:p>
          <a:p>
            <a:r>
              <a:rPr lang="en-US" dirty="0"/>
              <a:t>The cultivation stage is the costliest. This is primarily attributed to the fixed operating costs, driven by the rents for land and the labor costs. The next most significant expense category is variable operating costs, which include expenditures on seeds and fertilizers </a:t>
            </a:r>
            <a:r>
              <a:rPr lang="en-US" b="1" dirty="0"/>
              <a:t>(LCC)</a:t>
            </a:r>
            <a:endParaRPr lang="en-US" dirty="0"/>
          </a:p>
          <a:p>
            <a:r>
              <a:rPr lang="en-US" dirty="0"/>
              <a:t>The pilot of Uganda performed better that the average in identified “risk” areas for the country and sector </a:t>
            </a:r>
            <a:r>
              <a:rPr lang="en-US" b="1" dirty="0"/>
              <a:t>(SLCA)</a:t>
            </a:r>
          </a:p>
          <a:p>
            <a:endParaRPr lang="el-GR" dirty="0"/>
          </a:p>
        </p:txBody>
      </p:sp>
    </p:spTree>
    <p:extLst>
      <p:ext uri="{BB962C8B-B14F-4D97-AF65-F5344CB8AC3E}">
        <p14:creationId xmlns:p14="http://schemas.microsoft.com/office/powerpoint/2010/main" val="326073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223611"/>
            <a:ext cx="9162011" cy="723445"/>
          </a:xfrm>
        </p:spPr>
        <p:txBody>
          <a:bodyPr>
            <a:normAutofit fontScale="90000"/>
          </a:bodyPr>
          <a:lstStyle/>
          <a:p>
            <a:r>
              <a:rPr lang="en-US"/>
              <a:t>System 2</a:t>
            </a:r>
            <a:r>
              <a:rPr lang="el-GR"/>
              <a:t>: </a:t>
            </a:r>
            <a:r>
              <a:rPr lang="en-US"/>
              <a:t>Combined Pyrolysis/Densification line, Senegal (UASZ)</a:t>
            </a:r>
            <a:endParaRPr lang="el-GR"/>
          </a:p>
        </p:txBody>
      </p:sp>
      <p:sp>
        <p:nvSpPr>
          <p:cNvPr id="11" name="Rectangle 10">
            <a:extLst>
              <a:ext uri="{FF2B5EF4-FFF2-40B4-BE49-F238E27FC236}">
                <a16:creationId xmlns:a16="http://schemas.microsoft.com/office/drawing/2014/main" id="{41C4955D-63FA-5726-F776-114CF1C7C4E0}"/>
              </a:ext>
            </a:extLst>
          </p:cNvPr>
          <p:cNvSpPr/>
          <p:nvPr/>
        </p:nvSpPr>
        <p:spPr>
          <a:xfrm>
            <a:off x="1556659" y="2925755"/>
            <a:ext cx="2471057" cy="1594305"/>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Pyrolysis (Brazilian Kilns, Local)</a:t>
            </a:r>
            <a:endParaRPr lang="el-GR"/>
          </a:p>
        </p:txBody>
      </p:sp>
      <p:sp>
        <p:nvSpPr>
          <p:cNvPr id="12" name="Rectangle 11">
            <a:extLst>
              <a:ext uri="{FF2B5EF4-FFF2-40B4-BE49-F238E27FC236}">
                <a16:creationId xmlns:a16="http://schemas.microsoft.com/office/drawing/2014/main" id="{604DF434-644A-33CD-BA52-48646CFCCCF3}"/>
              </a:ext>
            </a:extLst>
          </p:cNvPr>
          <p:cNvSpPr/>
          <p:nvPr/>
        </p:nvSpPr>
        <p:spPr>
          <a:xfrm>
            <a:off x="5012873" y="2925759"/>
            <a:ext cx="2345870" cy="1594305"/>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Densification</a:t>
            </a:r>
            <a:endParaRPr lang="el-GR"/>
          </a:p>
        </p:txBody>
      </p:sp>
      <p:cxnSp>
        <p:nvCxnSpPr>
          <p:cNvPr id="20" name="Straight Arrow Connector 19">
            <a:extLst>
              <a:ext uri="{FF2B5EF4-FFF2-40B4-BE49-F238E27FC236}">
                <a16:creationId xmlns:a16="http://schemas.microsoft.com/office/drawing/2014/main" id="{7B94EA9C-DD22-067B-C339-B8B3605829CB}"/>
              </a:ext>
            </a:extLst>
          </p:cNvPr>
          <p:cNvCxnSpPr>
            <a:cxnSpLocks/>
          </p:cNvCxnSpPr>
          <p:nvPr/>
        </p:nvCxnSpPr>
        <p:spPr>
          <a:xfrm>
            <a:off x="7352987" y="3728845"/>
            <a:ext cx="451757" cy="1871"/>
          </a:xfrm>
          <a:prstGeom prst="straightConnector1">
            <a:avLst/>
          </a:prstGeom>
          <a:ln>
            <a:solidFill>
              <a:schemeClr val="accent2"/>
            </a:solidFill>
            <a:tailEnd type="triangle"/>
          </a:ln>
        </p:spPr>
        <p:style>
          <a:lnRef idx="3">
            <a:schemeClr val="accent6"/>
          </a:lnRef>
          <a:fillRef idx="0">
            <a:schemeClr val="accent6"/>
          </a:fillRef>
          <a:effectRef idx="2">
            <a:schemeClr val="accent6"/>
          </a:effectRef>
          <a:fontRef idx="minor">
            <a:schemeClr val="tx1"/>
          </a:fontRef>
        </p:style>
      </p:cxnSp>
      <p:sp>
        <p:nvSpPr>
          <p:cNvPr id="31" name="Rectangle 30">
            <a:extLst>
              <a:ext uri="{FF2B5EF4-FFF2-40B4-BE49-F238E27FC236}">
                <a16:creationId xmlns:a16="http://schemas.microsoft.com/office/drawing/2014/main" id="{D292921E-7A61-766B-57BB-BA7A5680C1D7}"/>
              </a:ext>
            </a:extLst>
          </p:cNvPr>
          <p:cNvSpPr/>
          <p:nvPr/>
        </p:nvSpPr>
        <p:spPr>
          <a:xfrm>
            <a:off x="7445012" y="3472454"/>
            <a:ext cx="1673135" cy="55479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Biochar Briquettes</a:t>
            </a:r>
            <a:endParaRPr lang="el-GR"/>
          </a:p>
        </p:txBody>
      </p:sp>
      <p:sp>
        <p:nvSpPr>
          <p:cNvPr id="69" name="Rectangle 68">
            <a:extLst>
              <a:ext uri="{FF2B5EF4-FFF2-40B4-BE49-F238E27FC236}">
                <a16:creationId xmlns:a16="http://schemas.microsoft.com/office/drawing/2014/main" id="{98949E89-235D-7804-9E3A-BEAFE22C04EC}"/>
              </a:ext>
            </a:extLst>
          </p:cNvPr>
          <p:cNvSpPr/>
          <p:nvPr/>
        </p:nvSpPr>
        <p:spPr>
          <a:xfrm>
            <a:off x="1284516" y="2297267"/>
            <a:ext cx="10787742" cy="2535989"/>
          </a:xfrm>
          <a:prstGeom prst="rect">
            <a:avLst/>
          </a:prstGeom>
          <a:noFill/>
          <a:ln w="31750">
            <a:solidFill>
              <a:schemeClr val="accent2"/>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 name="Rectangle 2">
            <a:extLst>
              <a:ext uri="{FF2B5EF4-FFF2-40B4-BE49-F238E27FC236}">
                <a16:creationId xmlns:a16="http://schemas.microsoft.com/office/drawing/2014/main" id="{8657FA6B-D2C1-F82B-7192-6B33C91473DC}"/>
              </a:ext>
            </a:extLst>
          </p:cNvPr>
          <p:cNvSpPr/>
          <p:nvPr/>
        </p:nvSpPr>
        <p:spPr>
          <a:xfrm>
            <a:off x="3875316" y="3366870"/>
            <a:ext cx="1289956" cy="32338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Biochar</a:t>
            </a:r>
            <a:endParaRPr lang="el-GR"/>
          </a:p>
        </p:txBody>
      </p:sp>
      <p:sp>
        <p:nvSpPr>
          <p:cNvPr id="13" name="Rectangle 12">
            <a:extLst>
              <a:ext uri="{FF2B5EF4-FFF2-40B4-BE49-F238E27FC236}">
                <a16:creationId xmlns:a16="http://schemas.microsoft.com/office/drawing/2014/main" id="{22F03334-72C9-1627-795A-9DB5A0480E5D}"/>
              </a:ext>
            </a:extLst>
          </p:cNvPr>
          <p:cNvSpPr/>
          <p:nvPr/>
        </p:nvSpPr>
        <p:spPr>
          <a:xfrm>
            <a:off x="10868682" y="3429000"/>
            <a:ext cx="1203575" cy="78775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a:t>Thermal Energy, for Cooking</a:t>
            </a:r>
            <a:endParaRPr lang="el-GR" b="1"/>
          </a:p>
        </p:txBody>
      </p:sp>
      <p:cxnSp>
        <p:nvCxnSpPr>
          <p:cNvPr id="22" name="Straight Arrow Connector 21">
            <a:extLst>
              <a:ext uri="{FF2B5EF4-FFF2-40B4-BE49-F238E27FC236}">
                <a16:creationId xmlns:a16="http://schemas.microsoft.com/office/drawing/2014/main" id="{4EB72563-0324-27B2-890C-87C54EEACB14}"/>
              </a:ext>
            </a:extLst>
          </p:cNvPr>
          <p:cNvCxnSpPr>
            <a:cxnSpLocks/>
            <a:stCxn id="11" idx="3"/>
            <a:endCxn id="12" idx="1"/>
          </p:cNvCxnSpPr>
          <p:nvPr/>
        </p:nvCxnSpPr>
        <p:spPr>
          <a:xfrm>
            <a:off x="4027716" y="3722908"/>
            <a:ext cx="985157" cy="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97CC014F-A4D1-FAE6-4020-2AC4A1B7D9E8}"/>
              </a:ext>
            </a:extLst>
          </p:cNvPr>
          <p:cNvCxnSpPr>
            <a:endCxn id="11" idx="1"/>
          </p:cNvCxnSpPr>
          <p:nvPr/>
        </p:nvCxnSpPr>
        <p:spPr>
          <a:xfrm>
            <a:off x="500744" y="3722908"/>
            <a:ext cx="10559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ctangle 28">
            <a:extLst>
              <a:ext uri="{FF2B5EF4-FFF2-40B4-BE49-F238E27FC236}">
                <a16:creationId xmlns:a16="http://schemas.microsoft.com/office/drawing/2014/main" id="{1A082511-2307-0B85-5F56-71BBD0CCA93C}"/>
              </a:ext>
            </a:extLst>
          </p:cNvPr>
          <p:cNvSpPr/>
          <p:nvPr/>
        </p:nvSpPr>
        <p:spPr>
          <a:xfrm>
            <a:off x="-138379" y="3046937"/>
            <a:ext cx="1526312" cy="55479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a:t>Agricultural Residues (CC, CNS, PS)</a:t>
            </a:r>
            <a:endParaRPr lang="el-GR" sz="1600"/>
          </a:p>
        </p:txBody>
      </p:sp>
      <p:sp>
        <p:nvSpPr>
          <p:cNvPr id="33" name="Content Placeholder 6">
            <a:extLst>
              <a:ext uri="{FF2B5EF4-FFF2-40B4-BE49-F238E27FC236}">
                <a16:creationId xmlns:a16="http://schemas.microsoft.com/office/drawing/2014/main" id="{44901AC2-1C23-98BA-21FD-E48C8DB91D48}"/>
              </a:ext>
            </a:extLst>
          </p:cNvPr>
          <p:cNvSpPr>
            <a:spLocks noGrp="1"/>
          </p:cNvSpPr>
          <p:nvPr>
            <p:ph idx="1"/>
          </p:nvPr>
        </p:nvSpPr>
        <p:spPr>
          <a:xfrm>
            <a:off x="3651744" y="5489795"/>
            <a:ext cx="4918713" cy="723445"/>
          </a:xfrm>
        </p:spPr>
        <p:txBody>
          <a:bodyPr>
            <a:noAutofit/>
          </a:bodyPr>
          <a:lstStyle/>
          <a:p>
            <a:r>
              <a:rPr lang="en-US" sz="2400"/>
              <a:t>Functional unit</a:t>
            </a:r>
            <a:r>
              <a:rPr lang="el-GR" sz="2400"/>
              <a:t>: 1 </a:t>
            </a:r>
            <a:r>
              <a:rPr lang="en-US" sz="2400" err="1"/>
              <a:t>KWh</a:t>
            </a:r>
            <a:r>
              <a:rPr lang="en-US" sz="2400"/>
              <a:t> of net thermal output Energy (20% efficiency)</a:t>
            </a:r>
            <a:endParaRPr lang="el-GR" sz="2400"/>
          </a:p>
        </p:txBody>
      </p:sp>
      <p:cxnSp>
        <p:nvCxnSpPr>
          <p:cNvPr id="43" name="Straight Arrow Connector 42">
            <a:extLst>
              <a:ext uri="{FF2B5EF4-FFF2-40B4-BE49-F238E27FC236}">
                <a16:creationId xmlns:a16="http://schemas.microsoft.com/office/drawing/2014/main" id="{9E7250C3-37F5-5084-DDB6-E2F6C43DA3F5}"/>
              </a:ext>
            </a:extLst>
          </p:cNvPr>
          <p:cNvCxnSpPr>
            <a:cxnSpLocks/>
          </p:cNvCxnSpPr>
          <p:nvPr/>
        </p:nvCxnSpPr>
        <p:spPr>
          <a:xfrm>
            <a:off x="8752437" y="3749849"/>
            <a:ext cx="3862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4" name="Rectangle 43">
            <a:extLst>
              <a:ext uri="{FF2B5EF4-FFF2-40B4-BE49-F238E27FC236}">
                <a16:creationId xmlns:a16="http://schemas.microsoft.com/office/drawing/2014/main" id="{8E0F14F7-C361-A26A-A418-C8409BA73E41}"/>
              </a:ext>
            </a:extLst>
          </p:cNvPr>
          <p:cNvSpPr/>
          <p:nvPr/>
        </p:nvSpPr>
        <p:spPr>
          <a:xfrm>
            <a:off x="9138680" y="3190186"/>
            <a:ext cx="1343759" cy="11411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Biochar Briquettes</a:t>
            </a:r>
          </a:p>
          <a:p>
            <a:pPr algn="ctr"/>
            <a:r>
              <a:rPr lang="en-US"/>
              <a:t>Combustion</a:t>
            </a:r>
            <a:endParaRPr lang="el-GR"/>
          </a:p>
        </p:txBody>
      </p:sp>
      <p:cxnSp>
        <p:nvCxnSpPr>
          <p:cNvPr id="45" name="Straight Arrow Connector 44">
            <a:extLst>
              <a:ext uri="{FF2B5EF4-FFF2-40B4-BE49-F238E27FC236}">
                <a16:creationId xmlns:a16="http://schemas.microsoft.com/office/drawing/2014/main" id="{0BCE6E66-D56E-7DF5-7F6D-F7826D2A499E}"/>
              </a:ext>
            </a:extLst>
          </p:cNvPr>
          <p:cNvCxnSpPr/>
          <p:nvPr/>
        </p:nvCxnSpPr>
        <p:spPr>
          <a:xfrm>
            <a:off x="10482439" y="3749849"/>
            <a:ext cx="3862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9479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32657" y="-71599"/>
            <a:ext cx="11353800" cy="723445"/>
          </a:xfrm>
        </p:spPr>
        <p:txBody>
          <a:bodyPr>
            <a:normAutofit/>
          </a:bodyPr>
          <a:lstStyle/>
          <a:p>
            <a:r>
              <a:rPr lang="en-US"/>
              <a:t>System 2 LCA Results</a:t>
            </a:r>
            <a:endParaRPr lang="el-GR"/>
          </a:p>
        </p:txBody>
      </p:sp>
      <p:graphicFrame>
        <p:nvGraphicFramePr>
          <p:cNvPr id="7" name="Table 6">
            <a:extLst>
              <a:ext uri="{FF2B5EF4-FFF2-40B4-BE49-F238E27FC236}">
                <a16:creationId xmlns:a16="http://schemas.microsoft.com/office/drawing/2014/main" id="{8069F14C-7281-C362-58AE-4A70B427F682}"/>
              </a:ext>
            </a:extLst>
          </p:cNvPr>
          <p:cNvGraphicFramePr>
            <a:graphicFrameLocks noGrp="1"/>
          </p:cNvGraphicFramePr>
          <p:nvPr>
            <p:extLst>
              <p:ext uri="{D42A27DB-BD31-4B8C-83A1-F6EECF244321}">
                <p14:modId xmlns:p14="http://schemas.microsoft.com/office/powerpoint/2010/main" val="3700890503"/>
              </p:ext>
            </p:extLst>
          </p:nvPr>
        </p:nvGraphicFramePr>
        <p:xfrm>
          <a:off x="-1" y="916600"/>
          <a:ext cx="6662058" cy="5941400"/>
        </p:xfrm>
        <a:graphic>
          <a:graphicData uri="http://schemas.openxmlformats.org/drawingml/2006/table">
            <a:tbl>
              <a:tblPr>
                <a:tableStyleId>{0E3FDE45-AF77-4B5C-9715-49D594BDF05E}</a:tableStyleId>
              </a:tblPr>
              <a:tblGrid>
                <a:gridCol w="2220686">
                  <a:extLst>
                    <a:ext uri="{9D8B030D-6E8A-4147-A177-3AD203B41FA5}">
                      <a16:colId xmlns:a16="http://schemas.microsoft.com/office/drawing/2014/main" val="3968676501"/>
                    </a:ext>
                  </a:extLst>
                </a:gridCol>
                <a:gridCol w="2220686">
                  <a:extLst>
                    <a:ext uri="{9D8B030D-6E8A-4147-A177-3AD203B41FA5}">
                      <a16:colId xmlns:a16="http://schemas.microsoft.com/office/drawing/2014/main" val="3078353059"/>
                    </a:ext>
                  </a:extLst>
                </a:gridCol>
                <a:gridCol w="2220686">
                  <a:extLst>
                    <a:ext uri="{9D8B030D-6E8A-4147-A177-3AD203B41FA5}">
                      <a16:colId xmlns:a16="http://schemas.microsoft.com/office/drawing/2014/main" val="2404081579"/>
                    </a:ext>
                  </a:extLst>
                </a:gridCol>
              </a:tblGrid>
              <a:tr h="226261">
                <a:tc>
                  <a:txBody>
                    <a:bodyPr/>
                    <a:lstStyle/>
                    <a:p>
                      <a:r>
                        <a:rPr lang="en-US" sz="1300">
                          <a:effectLst/>
                        </a:rPr>
                        <a:t>Acidification</a:t>
                      </a:r>
                    </a:p>
                  </a:txBody>
                  <a:tcPr marL="30009" marR="30009" marT="15005" marB="15005" anchor="ctr"/>
                </a:tc>
                <a:tc>
                  <a:txBody>
                    <a:bodyPr/>
                    <a:lstStyle/>
                    <a:p>
                      <a:r>
                        <a:rPr lang="en-US" sz="1300">
                          <a:effectLst/>
                        </a:rPr>
                        <a:t>8.47120e-3</a:t>
                      </a:r>
                    </a:p>
                  </a:txBody>
                  <a:tcPr marL="30009" marR="30009" marT="15005" marB="15005" anchor="ctr"/>
                </a:tc>
                <a:tc>
                  <a:txBody>
                    <a:bodyPr/>
                    <a:lstStyle/>
                    <a:p>
                      <a:r>
                        <a:rPr lang="en-US" sz="1300">
                          <a:effectLst/>
                        </a:rPr>
                        <a:t>mol H+-Eq</a:t>
                      </a:r>
                    </a:p>
                  </a:txBody>
                  <a:tcPr marL="30009" marR="30009" marT="15005" marB="15005" anchor="ctr"/>
                </a:tc>
                <a:extLst>
                  <a:ext uri="{0D108BD9-81ED-4DB2-BD59-A6C34878D82A}">
                    <a16:rowId xmlns:a16="http://schemas.microsoft.com/office/drawing/2014/main" val="556173546"/>
                  </a:ext>
                </a:extLst>
              </a:tr>
              <a:tr h="226261">
                <a:tc>
                  <a:txBody>
                    <a:bodyPr/>
                    <a:lstStyle/>
                    <a:p>
                      <a:r>
                        <a:rPr lang="en-US" sz="1300">
                          <a:effectLst/>
                        </a:rPr>
                        <a:t>Climate change</a:t>
                      </a:r>
                    </a:p>
                  </a:txBody>
                  <a:tcPr marL="30009" marR="30009" marT="15005" marB="15005" anchor="ctr"/>
                </a:tc>
                <a:tc>
                  <a:txBody>
                    <a:bodyPr/>
                    <a:lstStyle/>
                    <a:p>
                      <a:r>
                        <a:rPr lang="en-US" sz="1300">
                          <a:effectLst/>
                        </a:rPr>
                        <a:t>7.02172e-1</a:t>
                      </a:r>
                    </a:p>
                  </a:txBody>
                  <a:tcPr marL="30009" marR="30009" marT="15005" marB="15005" anchor="ctr"/>
                </a:tc>
                <a:tc>
                  <a:txBody>
                    <a:bodyPr/>
                    <a:lstStyle/>
                    <a:p>
                      <a:r>
                        <a:rPr lang="en-US" sz="1300">
                          <a:effectLst/>
                        </a:rPr>
                        <a:t>kg CO2-Eq</a:t>
                      </a:r>
                    </a:p>
                  </a:txBody>
                  <a:tcPr marL="30009" marR="30009" marT="15005" marB="15005" anchor="ctr"/>
                </a:tc>
                <a:extLst>
                  <a:ext uri="{0D108BD9-81ED-4DB2-BD59-A6C34878D82A}">
                    <a16:rowId xmlns:a16="http://schemas.microsoft.com/office/drawing/2014/main" val="1764151739"/>
                  </a:ext>
                </a:extLst>
              </a:tr>
              <a:tr h="226261">
                <a:tc>
                  <a:txBody>
                    <a:bodyPr/>
                    <a:lstStyle/>
                    <a:p>
                      <a:r>
                        <a:rPr lang="en-US" sz="1300">
                          <a:effectLst/>
                        </a:rPr>
                        <a:t>Climate change: biogenic</a:t>
                      </a:r>
                    </a:p>
                  </a:txBody>
                  <a:tcPr marL="30009" marR="30009" marT="15005" marB="15005" anchor="ctr"/>
                </a:tc>
                <a:tc>
                  <a:txBody>
                    <a:bodyPr/>
                    <a:lstStyle/>
                    <a:p>
                      <a:r>
                        <a:rPr lang="en-US" sz="1300">
                          <a:effectLst/>
                        </a:rPr>
                        <a:t>3.68537e-1</a:t>
                      </a:r>
                    </a:p>
                  </a:txBody>
                  <a:tcPr marL="30009" marR="30009" marT="15005" marB="15005" anchor="ctr"/>
                </a:tc>
                <a:tc>
                  <a:txBody>
                    <a:bodyPr/>
                    <a:lstStyle/>
                    <a:p>
                      <a:r>
                        <a:rPr lang="en-US" sz="1300">
                          <a:effectLst/>
                        </a:rPr>
                        <a:t>kg CO2-Eq</a:t>
                      </a:r>
                    </a:p>
                  </a:txBody>
                  <a:tcPr marL="30009" marR="30009" marT="15005" marB="15005" anchor="ctr"/>
                </a:tc>
                <a:extLst>
                  <a:ext uri="{0D108BD9-81ED-4DB2-BD59-A6C34878D82A}">
                    <a16:rowId xmlns:a16="http://schemas.microsoft.com/office/drawing/2014/main" val="722764549"/>
                  </a:ext>
                </a:extLst>
              </a:tr>
              <a:tr h="226261">
                <a:tc>
                  <a:txBody>
                    <a:bodyPr/>
                    <a:lstStyle/>
                    <a:p>
                      <a:r>
                        <a:rPr lang="en-US" sz="1300">
                          <a:effectLst/>
                        </a:rPr>
                        <a:t>Climate change: fossil</a:t>
                      </a:r>
                    </a:p>
                  </a:txBody>
                  <a:tcPr marL="30009" marR="30009" marT="15005" marB="15005" anchor="ctr"/>
                </a:tc>
                <a:tc>
                  <a:txBody>
                    <a:bodyPr/>
                    <a:lstStyle/>
                    <a:p>
                      <a:r>
                        <a:rPr lang="en-US" sz="1300">
                          <a:effectLst/>
                        </a:rPr>
                        <a:t>3.22862e-1</a:t>
                      </a:r>
                    </a:p>
                  </a:txBody>
                  <a:tcPr marL="30009" marR="30009" marT="15005" marB="15005" anchor="ctr"/>
                </a:tc>
                <a:tc>
                  <a:txBody>
                    <a:bodyPr/>
                    <a:lstStyle/>
                    <a:p>
                      <a:r>
                        <a:rPr lang="en-US" sz="1300">
                          <a:effectLst/>
                        </a:rPr>
                        <a:t>kg CO2-Eq</a:t>
                      </a:r>
                    </a:p>
                  </a:txBody>
                  <a:tcPr marL="30009" marR="30009" marT="15005" marB="15005" anchor="ctr"/>
                </a:tc>
                <a:extLst>
                  <a:ext uri="{0D108BD9-81ED-4DB2-BD59-A6C34878D82A}">
                    <a16:rowId xmlns:a16="http://schemas.microsoft.com/office/drawing/2014/main" val="3354304622"/>
                  </a:ext>
                </a:extLst>
              </a:tr>
              <a:tr h="424621">
                <a:tc>
                  <a:txBody>
                    <a:bodyPr/>
                    <a:lstStyle/>
                    <a:p>
                      <a:r>
                        <a:rPr lang="en-US" sz="1300">
                          <a:effectLst/>
                        </a:rPr>
                        <a:t>Climate change: land use and land use change</a:t>
                      </a:r>
                    </a:p>
                  </a:txBody>
                  <a:tcPr marL="30009" marR="30009" marT="15005" marB="15005" anchor="ctr"/>
                </a:tc>
                <a:tc>
                  <a:txBody>
                    <a:bodyPr/>
                    <a:lstStyle/>
                    <a:p>
                      <a:r>
                        <a:rPr lang="en-US" sz="1300">
                          <a:effectLst/>
                        </a:rPr>
                        <a:t>1.07728e-2</a:t>
                      </a:r>
                    </a:p>
                  </a:txBody>
                  <a:tcPr marL="30009" marR="30009" marT="15005" marB="15005" anchor="ctr"/>
                </a:tc>
                <a:tc>
                  <a:txBody>
                    <a:bodyPr/>
                    <a:lstStyle/>
                    <a:p>
                      <a:r>
                        <a:rPr lang="en-US" sz="1300">
                          <a:effectLst/>
                        </a:rPr>
                        <a:t>kg CO2-Eq</a:t>
                      </a:r>
                    </a:p>
                  </a:txBody>
                  <a:tcPr marL="30009" marR="30009" marT="15005" marB="15005" anchor="ctr"/>
                </a:tc>
                <a:extLst>
                  <a:ext uri="{0D108BD9-81ED-4DB2-BD59-A6C34878D82A}">
                    <a16:rowId xmlns:a16="http://schemas.microsoft.com/office/drawing/2014/main" val="1108668599"/>
                  </a:ext>
                </a:extLst>
              </a:tr>
              <a:tr h="226261">
                <a:tc>
                  <a:txBody>
                    <a:bodyPr/>
                    <a:lstStyle/>
                    <a:p>
                      <a:r>
                        <a:rPr lang="en-US" sz="1300">
                          <a:effectLst/>
                        </a:rPr>
                        <a:t>Ecotoxicity: freshwater</a:t>
                      </a:r>
                    </a:p>
                  </a:txBody>
                  <a:tcPr marL="30009" marR="30009" marT="15005" marB="15005" anchor="ctr"/>
                </a:tc>
                <a:tc>
                  <a:txBody>
                    <a:bodyPr/>
                    <a:lstStyle/>
                    <a:p>
                      <a:r>
                        <a:rPr lang="en-US" sz="1300">
                          <a:effectLst/>
                        </a:rPr>
                        <a:t>3.39082e+0</a:t>
                      </a:r>
                    </a:p>
                  </a:txBody>
                  <a:tcPr marL="30009" marR="30009" marT="15005" marB="15005" anchor="ctr"/>
                </a:tc>
                <a:tc>
                  <a:txBody>
                    <a:bodyPr/>
                    <a:lstStyle/>
                    <a:p>
                      <a:r>
                        <a:rPr lang="en-US" sz="1300">
                          <a:effectLst/>
                        </a:rPr>
                        <a:t>CTUe</a:t>
                      </a:r>
                    </a:p>
                  </a:txBody>
                  <a:tcPr marL="30009" marR="30009" marT="15005" marB="15005" anchor="ctr"/>
                </a:tc>
                <a:extLst>
                  <a:ext uri="{0D108BD9-81ED-4DB2-BD59-A6C34878D82A}">
                    <a16:rowId xmlns:a16="http://schemas.microsoft.com/office/drawing/2014/main" val="2497321810"/>
                  </a:ext>
                </a:extLst>
              </a:tr>
              <a:tr h="424621">
                <a:tc>
                  <a:txBody>
                    <a:bodyPr/>
                    <a:lstStyle/>
                    <a:p>
                      <a:r>
                        <a:rPr lang="en-US" sz="1300">
                          <a:effectLst/>
                        </a:rPr>
                        <a:t>Energy resources: non-renewable</a:t>
                      </a:r>
                    </a:p>
                  </a:txBody>
                  <a:tcPr marL="30009" marR="30009" marT="15005" marB="15005" anchor="ctr"/>
                </a:tc>
                <a:tc>
                  <a:txBody>
                    <a:bodyPr/>
                    <a:lstStyle/>
                    <a:p>
                      <a:r>
                        <a:rPr lang="en-US" sz="1300">
                          <a:effectLst/>
                        </a:rPr>
                        <a:t>3.28678e+0</a:t>
                      </a:r>
                    </a:p>
                  </a:txBody>
                  <a:tcPr marL="30009" marR="30009" marT="15005" marB="15005" anchor="ctr"/>
                </a:tc>
                <a:tc>
                  <a:txBody>
                    <a:bodyPr/>
                    <a:lstStyle/>
                    <a:p>
                      <a:r>
                        <a:rPr lang="en-US" sz="1300">
                          <a:effectLst/>
                        </a:rPr>
                        <a:t>MJ, net calorific value</a:t>
                      </a:r>
                    </a:p>
                  </a:txBody>
                  <a:tcPr marL="30009" marR="30009" marT="15005" marB="15005" anchor="ctr"/>
                </a:tc>
                <a:extLst>
                  <a:ext uri="{0D108BD9-81ED-4DB2-BD59-A6C34878D82A}">
                    <a16:rowId xmlns:a16="http://schemas.microsoft.com/office/drawing/2014/main" val="3156517589"/>
                  </a:ext>
                </a:extLst>
              </a:tr>
              <a:tr h="240744">
                <a:tc>
                  <a:txBody>
                    <a:bodyPr/>
                    <a:lstStyle/>
                    <a:p>
                      <a:r>
                        <a:rPr lang="en-US" sz="1300">
                          <a:effectLst/>
                        </a:rPr>
                        <a:t>Eutrophication: freshwater</a:t>
                      </a:r>
                    </a:p>
                  </a:txBody>
                  <a:tcPr marL="30009" marR="30009" marT="15005" marB="15005" anchor="ctr"/>
                </a:tc>
                <a:tc>
                  <a:txBody>
                    <a:bodyPr/>
                    <a:lstStyle/>
                    <a:p>
                      <a:r>
                        <a:rPr lang="en-US" sz="1300">
                          <a:effectLst/>
                        </a:rPr>
                        <a:t>6.69120e-5</a:t>
                      </a:r>
                    </a:p>
                  </a:txBody>
                  <a:tcPr marL="30009" marR="30009" marT="15005" marB="15005" anchor="ctr"/>
                </a:tc>
                <a:tc>
                  <a:txBody>
                    <a:bodyPr/>
                    <a:lstStyle/>
                    <a:p>
                      <a:r>
                        <a:rPr lang="en-US" sz="1300">
                          <a:effectLst/>
                        </a:rPr>
                        <a:t>kg P-Eq</a:t>
                      </a:r>
                    </a:p>
                  </a:txBody>
                  <a:tcPr marL="30009" marR="30009" marT="15005" marB="15005" anchor="ctr"/>
                </a:tc>
                <a:extLst>
                  <a:ext uri="{0D108BD9-81ED-4DB2-BD59-A6C34878D82A}">
                    <a16:rowId xmlns:a16="http://schemas.microsoft.com/office/drawing/2014/main" val="291735356"/>
                  </a:ext>
                </a:extLst>
              </a:tr>
              <a:tr h="226261">
                <a:tc>
                  <a:txBody>
                    <a:bodyPr/>
                    <a:lstStyle/>
                    <a:p>
                      <a:r>
                        <a:rPr lang="en-US" sz="1300">
                          <a:effectLst/>
                        </a:rPr>
                        <a:t>Eutrophication: marine</a:t>
                      </a:r>
                    </a:p>
                  </a:txBody>
                  <a:tcPr marL="30009" marR="30009" marT="15005" marB="15005" anchor="ctr"/>
                </a:tc>
                <a:tc>
                  <a:txBody>
                    <a:bodyPr/>
                    <a:lstStyle/>
                    <a:p>
                      <a:r>
                        <a:rPr lang="en-US" sz="1300">
                          <a:effectLst/>
                        </a:rPr>
                        <a:t>3.42980e-3</a:t>
                      </a:r>
                    </a:p>
                  </a:txBody>
                  <a:tcPr marL="30009" marR="30009" marT="15005" marB="15005" anchor="ctr"/>
                </a:tc>
                <a:tc>
                  <a:txBody>
                    <a:bodyPr/>
                    <a:lstStyle/>
                    <a:p>
                      <a:r>
                        <a:rPr lang="en-US" sz="1300">
                          <a:effectLst/>
                        </a:rPr>
                        <a:t>kg N-Eq</a:t>
                      </a:r>
                    </a:p>
                  </a:txBody>
                  <a:tcPr marL="30009" marR="30009" marT="15005" marB="15005" anchor="ctr"/>
                </a:tc>
                <a:extLst>
                  <a:ext uri="{0D108BD9-81ED-4DB2-BD59-A6C34878D82A}">
                    <a16:rowId xmlns:a16="http://schemas.microsoft.com/office/drawing/2014/main" val="3286103943"/>
                  </a:ext>
                </a:extLst>
              </a:tr>
              <a:tr h="240744">
                <a:tc>
                  <a:txBody>
                    <a:bodyPr/>
                    <a:lstStyle/>
                    <a:p>
                      <a:r>
                        <a:rPr lang="en-US" sz="1300">
                          <a:effectLst/>
                        </a:rPr>
                        <a:t>Eutrophication: terrestrial</a:t>
                      </a:r>
                    </a:p>
                  </a:txBody>
                  <a:tcPr marL="30009" marR="30009" marT="15005" marB="15005" anchor="ctr"/>
                </a:tc>
                <a:tc>
                  <a:txBody>
                    <a:bodyPr/>
                    <a:lstStyle/>
                    <a:p>
                      <a:r>
                        <a:rPr lang="en-US" sz="1300">
                          <a:effectLst/>
                        </a:rPr>
                        <a:t>3.72052e-2</a:t>
                      </a:r>
                    </a:p>
                  </a:txBody>
                  <a:tcPr marL="30009" marR="30009" marT="15005" marB="15005" anchor="ctr"/>
                </a:tc>
                <a:tc>
                  <a:txBody>
                    <a:bodyPr/>
                    <a:lstStyle/>
                    <a:p>
                      <a:r>
                        <a:rPr lang="en-US" sz="1300">
                          <a:effectLst/>
                        </a:rPr>
                        <a:t>mol N-Eq</a:t>
                      </a:r>
                    </a:p>
                  </a:txBody>
                  <a:tcPr marL="30009" marR="30009" marT="15005" marB="15005" anchor="ctr"/>
                </a:tc>
                <a:extLst>
                  <a:ext uri="{0D108BD9-81ED-4DB2-BD59-A6C34878D82A}">
                    <a16:rowId xmlns:a16="http://schemas.microsoft.com/office/drawing/2014/main" val="3019515505"/>
                  </a:ext>
                </a:extLst>
              </a:tr>
              <a:tr h="424621">
                <a:tc>
                  <a:txBody>
                    <a:bodyPr/>
                    <a:lstStyle/>
                    <a:p>
                      <a:r>
                        <a:rPr lang="en-US" sz="1300">
                          <a:effectLst/>
                        </a:rPr>
                        <a:t>Human toxicity: carcinogenic</a:t>
                      </a:r>
                    </a:p>
                  </a:txBody>
                  <a:tcPr marL="30009" marR="30009" marT="15005" marB="15005" anchor="ctr"/>
                </a:tc>
                <a:tc>
                  <a:txBody>
                    <a:bodyPr/>
                    <a:lstStyle/>
                    <a:p>
                      <a:r>
                        <a:rPr lang="en-US" sz="1300">
                          <a:effectLst/>
                        </a:rPr>
                        <a:t>1.34737e-10</a:t>
                      </a:r>
                    </a:p>
                  </a:txBody>
                  <a:tcPr marL="30009" marR="30009" marT="15005" marB="15005" anchor="ctr"/>
                </a:tc>
                <a:tc>
                  <a:txBody>
                    <a:bodyPr/>
                    <a:lstStyle/>
                    <a:p>
                      <a:r>
                        <a:rPr lang="en-US" sz="1300" err="1">
                          <a:effectLst/>
                        </a:rPr>
                        <a:t>CTUh</a:t>
                      </a:r>
                      <a:endParaRPr lang="en-US" sz="1300">
                        <a:effectLst/>
                      </a:endParaRPr>
                    </a:p>
                  </a:txBody>
                  <a:tcPr marL="30009" marR="30009" marT="15005" marB="15005" anchor="ctr"/>
                </a:tc>
                <a:extLst>
                  <a:ext uri="{0D108BD9-81ED-4DB2-BD59-A6C34878D82A}">
                    <a16:rowId xmlns:a16="http://schemas.microsoft.com/office/drawing/2014/main" val="2719002512"/>
                  </a:ext>
                </a:extLst>
              </a:tr>
              <a:tr h="424621">
                <a:tc>
                  <a:txBody>
                    <a:bodyPr/>
                    <a:lstStyle/>
                    <a:p>
                      <a:r>
                        <a:rPr lang="en-US" sz="1300">
                          <a:effectLst/>
                        </a:rPr>
                        <a:t>Human toxicity: non-carcinogenic</a:t>
                      </a:r>
                    </a:p>
                  </a:txBody>
                  <a:tcPr marL="30009" marR="30009" marT="15005" marB="15005" anchor="ctr"/>
                </a:tc>
                <a:tc>
                  <a:txBody>
                    <a:bodyPr/>
                    <a:lstStyle/>
                    <a:p>
                      <a:r>
                        <a:rPr lang="en-US" sz="1300">
                          <a:effectLst/>
                        </a:rPr>
                        <a:t>8.08396e-9</a:t>
                      </a:r>
                    </a:p>
                  </a:txBody>
                  <a:tcPr marL="30009" marR="30009" marT="15005" marB="15005" anchor="ctr"/>
                </a:tc>
                <a:tc>
                  <a:txBody>
                    <a:bodyPr/>
                    <a:lstStyle/>
                    <a:p>
                      <a:r>
                        <a:rPr lang="en-US" sz="1300" err="1">
                          <a:effectLst/>
                        </a:rPr>
                        <a:t>CTUh</a:t>
                      </a:r>
                      <a:endParaRPr lang="en-US" sz="1300">
                        <a:effectLst/>
                      </a:endParaRPr>
                    </a:p>
                  </a:txBody>
                  <a:tcPr marL="30009" marR="30009" marT="15005" marB="15005" anchor="ctr"/>
                </a:tc>
                <a:extLst>
                  <a:ext uri="{0D108BD9-81ED-4DB2-BD59-A6C34878D82A}">
                    <a16:rowId xmlns:a16="http://schemas.microsoft.com/office/drawing/2014/main" val="2017333221"/>
                  </a:ext>
                </a:extLst>
              </a:tr>
              <a:tr h="424621">
                <a:tc>
                  <a:txBody>
                    <a:bodyPr/>
                    <a:lstStyle/>
                    <a:p>
                      <a:r>
                        <a:rPr lang="en-US" sz="1300">
                          <a:effectLst/>
                        </a:rPr>
                        <a:t>Ionising radiation: human health</a:t>
                      </a:r>
                    </a:p>
                  </a:txBody>
                  <a:tcPr marL="30009" marR="30009" marT="15005" marB="15005" anchor="ctr"/>
                </a:tc>
                <a:tc>
                  <a:txBody>
                    <a:bodyPr/>
                    <a:lstStyle/>
                    <a:p>
                      <a:r>
                        <a:rPr lang="en-US" sz="1300">
                          <a:effectLst/>
                        </a:rPr>
                        <a:t>5.25535e-3</a:t>
                      </a:r>
                    </a:p>
                  </a:txBody>
                  <a:tcPr marL="30009" marR="30009" marT="15005" marB="15005" anchor="ctr"/>
                </a:tc>
                <a:tc>
                  <a:txBody>
                    <a:bodyPr/>
                    <a:lstStyle/>
                    <a:p>
                      <a:r>
                        <a:rPr lang="en-US" sz="1300" err="1">
                          <a:effectLst/>
                        </a:rPr>
                        <a:t>kBq</a:t>
                      </a:r>
                      <a:r>
                        <a:rPr lang="en-US" sz="1300">
                          <a:effectLst/>
                        </a:rPr>
                        <a:t> U235-Eq</a:t>
                      </a:r>
                    </a:p>
                  </a:txBody>
                  <a:tcPr marL="30009" marR="30009" marT="15005" marB="15005" anchor="ctr"/>
                </a:tc>
                <a:extLst>
                  <a:ext uri="{0D108BD9-81ED-4DB2-BD59-A6C34878D82A}">
                    <a16:rowId xmlns:a16="http://schemas.microsoft.com/office/drawing/2014/main" val="1113383945"/>
                  </a:ext>
                </a:extLst>
              </a:tr>
              <a:tr h="226261">
                <a:tc>
                  <a:txBody>
                    <a:bodyPr/>
                    <a:lstStyle/>
                    <a:p>
                      <a:r>
                        <a:rPr lang="en-US" sz="1300">
                          <a:effectLst/>
                        </a:rPr>
                        <a:t>Land use</a:t>
                      </a:r>
                    </a:p>
                  </a:txBody>
                  <a:tcPr marL="30009" marR="30009" marT="15005" marB="15005" anchor="ctr"/>
                </a:tc>
                <a:tc>
                  <a:txBody>
                    <a:bodyPr/>
                    <a:lstStyle/>
                    <a:p>
                      <a:r>
                        <a:rPr lang="en-US" sz="1300">
                          <a:effectLst/>
                        </a:rPr>
                        <a:t>1.91601e+1</a:t>
                      </a:r>
                    </a:p>
                  </a:txBody>
                  <a:tcPr marL="30009" marR="30009" marT="15005" marB="15005" anchor="ctr"/>
                </a:tc>
                <a:tc>
                  <a:txBody>
                    <a:bodyPr/>
                    <a:lstStyle/>
                    <a:p>
                      <a:r>
                        <a:rPr lang="en-US" sz="1300">
                          <a:effectLst/>
                        </a:rPr>
                        <a:t>dimensionless</a:t>
                      </a:r>
                    </a:p>
                  </a:txBody>
                  <a:tcPr marL="30009" marR="30009" marT="15005" marB="15005" anchor="ctr"/>
                </a:tc>
                <a:extLst>
                  <a:ext uri="{0D108BD9-81ED-4DB2-BD59-A6C34878D82A}">
                    <a16:rowId xmlns:a16="http://schemas.microsoft.com/office/drawing/2014/main" val="1182059248"/>
                  </a:ext>
                </a:extLst>
              </a:tr>
              <a:tr h="424621">
                <a:tc>
                  <a:txBody>
                    <a:bodyPr/>
                    <a:lstStyle/>
                    <a:p>
                      <a:r>
                        <a:rPr lang="en-US" sz="1300">
                          <a:effectLst/>
                        </a:rPr>
                        <a:t>Material resources: metals/minerals</a:t>
                      </a:r>
                    </a:p>
                  </a:txBody>
                  <a:tcPr marL="30009" marR="30009" marT="15005" marB="15005" anchor="ctr"/>
                </a:tc>
                <a:tc>
                  <a:txBody>
                    <a:bodyPr/>
                    <a:lstStyle/>
                    <a:p>
                      <a:r>
                        <a:rPr lang="en-US" sz="1300">
                          <a:effectLst/>
                        </a:rPr>
                        <a:t>2.07999e-6</a:t>
                      </a:r>
                    </a:p>
                  </a:txBody>
                  <a:tcPr marL="30009" marR="30009" marT="15005" marB="15005" anchor="ctr"/>
                </a:tc>
                <a:tc>
                  <a:txBody>
                    <a:bodyPr/>
                    <a:lstStyle/>
                    <a:p>
                      <a:r>
                        <a:rPr lang="en-US" sz="1300">
                          <a:effectLst/>
                        </a:rPr>
                        <a:t>kg Sb-Eq</a:t>
                      </a:r>
                    </a:p>
                  </a:txBody>
                  <a:tcPr marL="30009" marR="30009" marT="15005" marB="15005" anchor="ctr"/>
                </a:tc>
                <a:extLst>
                  <a:ext uri="{0D108BD9-81ED-4DB2-BD59-A6C34878D82A}">
                    <a16:rowId xmlns:a16="http://schemas.microsoft.com/office/drawing/2014/main" val="4209544766"/>
                  </a:ext>
                </a:extLst>
              </a:tr>
              <a:tr h="226261">
                <a:tc>
                  <a:txBody>
                    <a:bodyPr/>
                    <a:lstStyle/>
                    <a:p>
                      <a:r>
                        <a:rPr lang="en-US" sz="1300">
                          <a:effectLst/>
                        </a:rPr>
                        <a:t>Ozone depletion</a:t>
                      </a:r>
                    </a:p>
                  </a:txBody>
                  <a:tcPr marL="30009" marR="30009" marT="15005" marB="15005" anchor="ctr"/>
                </a:tc>
                <a:tc>
                  <a:txBody>
                    <a:bodyPr/>
                    <a:lstStyle/>
                    <a:p>
                      <a:r>
                        <a:rPr lang="en-US" sz="1300">
                          <a:effectLst/>
                        </a:rPr>
                        <a:t>4.58492e-9</a:t>
                      </a:r>
                    </a:p>
                  </a:txBody>
                  <a:tcPr marL="30009" marR="30009" marT="15005" marB="15005" anchor="ctr"/>
                </a:tc>
                <a:tc>
                  <a:txBody>
                    <a:bodyPr/>
                    <a:lstStyle/>
                    <a:p>
                      <a:r>
                        <a:rPr lang="en-US" sz="1300">
                          <a:effectLst/>
                        </a:rPr>
                        <a:t>kg CFC-11-Eq</a:t>
                      </a:r>
                    </a:p>
                  </a:txBody>
                  <a:tcPr marL="30009" marR="30009" marT="15005" marB="15005" anchor="ctr"/>
                </a:tc>
                <a:extLst>
                  <a:ext uri="{0D108BD9-81ED-4DB2-BD59-A6C34878D82A}">
                    <a16:rowId xmlns:a16="http://schemas.microsoft.com/office/drawing/2014/main" val="4026768581"/>
                  </a:ext>
                </a:extLst>
              </a:tr>
              <a:tr h="424621">
                <a:tc>
                  <a:txBody>
                    <a:bodyPr/>
                    <a:lstStyle/>
                    <a:p>
                      <a:r>
                        <a:rPr lang="en-US" sz="1300">
                          <a:effectLst/>
                        </a:rPr>
                        <a:t>Particulate matter formation</a:t>
                      </a:r>
                    </a:p>
                  </a:txBody>
                  <a:tcPr marL="30009" marR="30009" marT="15005" marB="15005" anchor="ctr"/>
                </a:tc>
                <a:tc>
                  <a:txBody>
                    <a:bodyPr/>
                    <a:lstStyle/>
                    <a:p>
                      <a:r>
                        <a:rPr lang="en-US" sz="1300">
                          <a:effectLst/>
                        </a:rPr>
                        <a:t>7.82329e-7</a:t>
                      </a:r>
                    </a:p>
                  </a:txBody>
                  <a:tcPr marL="30009" marR="30009" marT="15005" marB="15005" anchor="ctr"/>
                </a:tc>
                <a:tc>
                  <a:txBody>
                    <a:bodyPr/>
                    <a:lstStyle/>
                    <a:p>
                      <a:r>
                        <a:rPr lang="en-US" sz="1300">
                          <a:effectLst/>
                        </a:rPr>
                        <a:t>disease incidence</a:t>
                      </a:r>
                    </a:p>
                  </a:txBody>
                  <a:tcPr marL="30009" marR="30009" marT="15005" marB="15005" anchor="ctr"/>
                </a:tc>
                <a:extLst>
                  <a:ext uri="{0D108BD9-81ED-4DB2-BD59-A6C34878D82A}">
                    <a16:rowId xmlns:a16="http://schemas.microsoft.com/office/drawing/2014/main" val="490588007"/>
                  </a:ext>
                </a:extLst>
              </a:tr>
              <a:tr h="424621">
                <a:tc>
                  <a:txBody>
                    <a:bodyPr/>
                    <a:lstStyle/>
                    <a:p>
                      <a:r>
                        <a:rPr lang="en-US" sz="1300">
                          <a:effectLst/>
                        </a:rPr>
                        <a:t>Photochemical oxidant formation: human health</a:t>
                      </a:r>
                    </a:p>
                  </a:txBody>
                  <a:tcPr marL="30009" marR="30009" marT="15005" marB="15005" anchor="ctr"/>
                </a:tc>
                <a:tc>
                  <a:txBody>
                    <a:bodyPr/>
                    <a:lstStyle/>
                    <a:p>
                      <a:r>
                        <a:rPr lang="en-US" sz="1300">
                          <a:effectLst/>
                        </a:rPr>
                        <a:t>1.10937e-2</a:t>
                      </a:r>
                    </a:p>
                  </a:txBody>
                  <a:tcPr marL="30009" marR="30009" marT="15005" marB="15005" anchor="ctr"/>
                </a:tc>
                <a:tc>
                  <a:txBody>
                    <a:bodyPr/>
                    <a:lstStyle/>
                    <a:p>
                      <a:r>
                        <a:rPr lang="en-US" sz="1300">
                          <a:effectLst/>
                        </a:rPr>
                        <a:t>kg NMVOC-Eq</a:t>
                      </a:r>
                    </a:p>
                  </a:txBody>
                  <a:tcPr marL="30009" marR="30009" marT="15005" marB="15005" anchor="ctr"/>
                </a:tc>
                <a:extLst>
                  <a:ext uri="{0D108BD9-81ED-4DB2-BD59-A6C34878D82A}">
                    <a16:rowId xmlns:a16="http://schemas.microsoft.com/office/drawing/2014/main" val="3393726526"/>
                  </a:ext>
                </a:extLst>
              </a:tr>
              <a:tr h="226261">
                <a:tc>
                  <a:txBody>
                    <a:bodyPr/>
                    <a:lstStyle/>
                    <a:p>
                      <a:r>
                        <a:rPr lang="en-US" sz="1300">
                          <a:effectLst/>
                        </a:rPr>
                        <a:t>Water use</a:t>
                      </a:r>
                    </a:p>
                  </a:txBody>
                  <a:tcPr marL="30009" marR="30009" marT="15005" marB="15005" anchor="ctr"/>
                </a:tc>
                <a:tc>
                  <a:txBody>
                    <a:bodyPr/>
                    <a:lstStyle/>
                    <a:p>
                      <a:r>
                        <a:rPr lang="en-US" sz="1300">
                          <a:effectLst/>
                        </a:rPr>
                        <a:t>1.54511e+0</a:t>
                      </a:r>
                    </a:p>
                  </a:txBody>
                  <a:tcPr marL="30009" marR="30009" marT="15005" marB="15005" anchor="ctr"/>
                </a:tc>
                <a:tc>
                  <a:txBody>
                    <a:bodyPr/>
                    <a:lstStyle/>
                    <a:p>
                      <a:r>
                        <a:rPr lang="en-US" sz="1300">
                          <a:effectLst/>
                        </a:rPr>
                        <a:t>m3 world Eq deprived</a:t>
                      </a:r>
                    </a:p>
                  </a:txBody>
                  <a:tcPr marL="30009" marR="30009" marT="15005" marB="15005" anchor="ctr"/>
                </a:tc>
                <a:extLst>
                  <a:ext uri="{0D108BD9-81ED-4DB2-BD59-A6C34878D82A}">
                    <a16:rowId xmlns:a16="http://schemas.microsoft.com/office/drawing/2014/main" val="1228076415"/>
                  </a:ext>
                </a:extLst>
              </a:tr>
            </a:tbl>
          </a:graphicData>
        </a:graphic>
      </p:graphicFrame>
      <p:sp>
        <p:nvSpPr>
          <p:cNvPr id="8" name="Content Placeholder 6">
            <a:extLst>
              <a:ext uri="{FF2B5EF4-FFF2-40B4-BE49-F238E27FC236}">
                <a16:creationId xmlns:a16="http://schemas.microsoft.com/office/drawing/2014/main" id="{1EF2BFEE-DD15-FB2D-67FE-34DCD8181FBF}"/>
              </a:ext>
            </a:extLst>
          </p:cNvPr>
          <p:cNvSpPr>
            <a:spLocks noGrp="1"/>
          </p:cNvSpPr>
          <p:nvPr>
            <p:ph idx="1"/>
          </p:nvPr>
        </p:nvSpPr>
        <p:spPr>
          <a:xfrm>
            <a:off x="-87085" y="527115"/>
            <a:ext cx="7674428" cy="723445"/>
          </a:xfrm>
        </p:spPr>
        <p:txBody>
          <a:bodyPr>
            <a:noAutofit/>
          </a:bodyPr>
          <a:lstStyle/>
          <a:p>
            <a:r>
              <a:rPr lang="en-US" sz="2000"/>
              <a:t>Characterization of all environmental impacts (EF3.1), per F.U.</a:t>
            </a:r>
            <a:endParaRPr lang="el-GR" sz="2000"/>
          </a:p>
        </p:txBody>
      </p:sp>
      <p:sp>
        <p:nvSpPr>
          <p:cNvPr id="9" name="Content Placeholder 6">
            <a:extLst>
              <a:ext uri="{FF2B5EF4-FFF2-40B4-BE49-F238E27FC236}">
                <a16:creationId xmlns:a16="http://schemas.microsoft.com/office/drawing/2014/main" id="{52749692-B5E4-D579-A92F-5D781D790519}"/>
              </a:ext>
            </a:extLst>
          </p:cNvPr>
          <p:cNvSpPr txBox="1">
            <a:spLocks/>
          </p:cNvSpPr>
          <p:nvPr/>
        </p:nvSpPr>
        <p:spPr>
          <a:xfrm>
            <a:off x="6204857" y="1014023"/>
            <a:ext cx="5987143" cy="1670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The analysis of IC contribution per total single score showed that the most important IC are </a:t>
            </a:r>
            <a:r>
              <a:rPr lang="en-US" sz="2000" u="sng"/>
              <a:t>Particulate Matter (60%), Climate Change (10%), Photochemical Oxidant Formation (POCP, 7%), and Water Use (6%) </a:t>
            </a:r>
            <a:r>
              <a:rPr lang="en-US" sz="2000"/>
              <a:t>(≈80% of the total impact)</a:t>
            </a:r>
            <a:endParaRPr lang="el-GR" sz="2000"/>
          </a:p>
        </p:txBody>
      </p:sp>
      <p:sp>
        <p:nvSpPr>
          <p:cNvPr id="10" name="Rectangle 9">
            <a:extLst>
              <a:ext uri="{FF2B5EF4-FFF2-40B4-BE49-F238E27FC236}">
                <a16:creationId xmlns:a16="http://schemas.microsoft.com/office/drawing/2014/main" id="{AF44050E-0EEB-59F6-C7F5-7894ED015091}"/>
              </a:ext>
            </a:extLst>
          </p:cNvPr>
          <p:cNvSpPr/>
          <p:nvPr/>
        </p:nvSpPr>
        <p:spPr>
          <a:xfrm>
            <a:off x="-2" y="5842329"/>
            <a:ext cx="3113315" cy="31114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a:extLst>
              <a:ext uri="{FF2B5EF4-FFF2-40B4-BE49-F238E27FC236}">
                <a16:creationId xmlns:a16="http://schemas.microsoft.com/office/drawing/2014/main" id="{4A69F089-F5FC-C207-0151-6AF6607340B5}"/>
              </a:ext>
            </a:extLst>
          </p:cNvPr>
          <p:cNvSpPr/>
          <p:nvPr/>
        </p:nvSpPr>
        <p:spPr>
          <a:xfrm>
            <a:off x="-10886" y="1144319"/>
            <a:ext cx="3124200" cy="23404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Chart 2">
            <a:extLst>
              <a:ext uri="{FF2B5EF4-FFF2-40B4-BE49-F238E27FC236}">
                <a16:creationId xmlns:a16="http://schemas.microsoft.com/office/drawing/2014/main" id="{BA498818-E9FE-0087-B1AE-E61D59584303}"/>
              </a:ext>
            </a:extLst>
          </p:cNvPr>
          <p:cNvGraphicFramePr>
            <a:graphicFrameLocks/>
          </p:cNvGraphicFramePr>
          <p:nvPr>
            <p:extLst>
              <p:ext uri="{D42A27DB-BD31-4B8C-83A1-F6EECF244321}">
                <p14:modId xmlns:p14="http://schemas.microsoft.com/office/powerpoint/2010/main" val="2844092777"/>
              </p:ext>
            </p:extLst>
          </p:nvPr>
        </p:nvGraphicFramePr>
        <p:xfrm>
          <a:off x="6662057" y="2471056"/>
          <a:ext cx="5529943" cy="4386943"/>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A67AC7B2-B417-DEB0-5988-C18347412C8A}"/>
              </a:ext>
            </a:extLst>
          </p:cNvPr>
          <p:cNvSpPr/>
          <p:nvPr/>
        </p:nvSpPr>
        <p:spPr>
          <a:xfrm>
            <a:off x="-1" y="6153471"/>
            <a:ext cx="3113314" cy="43542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6C488BB3-47B5-B018-C6B7-C2ED5E116616}"/>
              </a:ext>
            </a:extLst>
          </p:cNvPr>
          <p:cNvSpPr/>
          <p:nvPr/>
        </p:nvSpPr>
        <p:spPr>
          <a:xfrm>
            <a:off x="-1" y="6588898"/>
            <a:ext cx="3113314" cy="26910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1">
            <a:extLst>
              <a:ext uri="{FF2B5EF4-FFF2-40B4-BE49-F238E27FC236}">
                <a16:creationId xmlns:a16="http://schemas.microsoft.com/office/drawing/2014/main" id="{CE26274B-7C4F-DED0-4475-E2036F72097F}"/>
              </a:ext>
            </a:extLst>
          </p:cNvPr>
          <p:cNvSpPr txBox="1"/>
          <p:nvPr/>
        </p:nvSpPr>
        <p:spPr>
          <a:xfrm>
            <a:off x="7480857" y="4824719"/>
            <a:ext cx="561314" cy="3436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80%</a:t>
            </a:r>
            <a:endParaRPr lang="el-GR" sz="1100" dirty="0"/>
          </a:p>
        </p:txBody>
      </p:sp>
    </p:spTree>
    <p:extLst>
      <p:ext uri="{BB962C8B-B14F-4D97-AF65-F5344CB8AC3E}">
        <p14:creationId xmlns:p14="http://schemas.microsoft.com/office/powerpoint/2010/main" val="373493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0" y="-123611"/>
            <a:ext cx="10776857" cy="723445"/>
          </a:xfrm>
        </p:spPr>
        <p:txBody>
          <a:bodyPr>
            <a:normAutofit/>
          </a:bodyPr>
          <a:lstStyle/>
          <a:p>
            <a:r>
              <a:rPr lang="en-US"/>
              <a:t>System 2 LCA Results</a:t>
            </a:r>
            <a:endParaRPr lang="el-GR"/>
          </a:p>
        </p:txBody>
      </p:sp>
      <p:sp>
        <p:nvSpPr>
          <p:cNvPr id="8" name="Content Placeholder 6">
            <a:extLst>
              <a:ext uri="{FF2B5EF4-FFF2-40B4-BE49-F238E27FC236}">
                <a16:creationId xmlns:a16="http://schemas.microsoft.com/office/drawing/2014/main" id="{1EF2BFEE-DD15-FB2D-67FE-34DCD8181FBF}"/>
              </a:ext>
            </a:extLst>
          </p:cNvPr>
          <p:cNvSpPr>
            <a:spLocks noGrp="1"/>
          </p:cNvSpPr>
          <p:nvPr>
            <p:ph idx="1"/>
          </p:nvPr>
        </p:nvSpPr>
        <p:spPr>
          <a:xfrm>
            <a:off x="3024104" y="1026474"/>
            <a:ext cx="3200400" cy="723445"/>
          </a:xfrm>
        </p:spPr>
        <p:txBody>
          <a:bodyPr>
            <a:noAutofit/>
          </a:bodyPr>
          <a:lstStyle/>
          <a:p>
            <a:pPr marL="0" indent="0" algn="ctr">
              <a:buNone/>
            </a:pPr>
            <a:r>
              <a:rPr lang="en-US" sz="1800" dirty="0"/>
              <a:t>Impact per process, per F.U.- </a:t>
            </a:r>
            <a:r>
              <a:rPr lang="en-US" sz="1800" b="1" dirty="0"/>
              <a:t>Climate Change (10%)</a:t>
            </a:r>
            <a:endParaRPr lang="el-GR" sz="1800" b="1" dirty="0"/>
          </a:p>
        </p:txBody>
      </p:sp>
      <p:graphicFrame>
        <p:nvGraphicFramePr>
          <p:cNvPr id="3" name="Chart 2">
            <a:extLst>
              <a:ext uri="{FF2B5EF4-FFF2-40B4-BE49-F238E27FC236}">
                <a16:creationId xmlns:a16="http://schemas.microsoft.com/office/drawing/2014/main" id="{7C72C986-9DAA-96CC-D000-CE532FB78F33}"/>
              </a:ext>
            </a:extLst>
          </p:cNvPr>
          <p:cNvGraphicFramePr>
            <a:graphicFrameLocks/>
          </p:cNvGraphicFramePr>
          <p:nvPr>
            <p:extLst>
              <p:ext uri="{D42A27DB-BD31-4B8C-83A1-F6EECF244321}">
                <p14:modId xmlns:p14="http://schemas.microsoft.com/office/powerpoint/2010/main" val="3726420978"/>
              </p:ext>
            </p:extLst>
          </p:nvPr>
        </p:nvGraphicFramePr>
        <p:xfrm>
          <a:off x="3024104" y="1671226"/>
          <a:ext cx="3052178" cy="5184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1954779-850A-676D-0CEF-EDEE26CFC3B6}"/>
              </a:ext>
            </a:extLst>
          </p:cNvPr>
          <p:cNvGraphicFramePr>
            <a:graphicFrameLocks/>
          </p:cNvGraphicFramePr>
          <p:nvPr>
            <p:extLst>
              <p:ext uri="{D42A27DB-BD31-4B8C-83A1-F6EECF244321}">
                <p14:modId xmlns:p14="http://schemas.microsoft.com/office/powerpoint/2010/main" val="306967587"/>
              </p:ext>
            </p:extLst>
          </p:nvPr>
        </p:nvGraphicFramePr>
        <p:xfrm>
          <a:off x="0" y="1671226"/>
          <a:ext cx="3035914" cy="5186773"/>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6">
            <a:extLst>
              <a:ext uri="{FF2B5EF4-FFF2-40B4-BE49-F238E27FC236}">
                <a16:creationId xmlns:a16="http://schemas.microsoft.com/office/drawing/2014/main" id="{AB97C97A-C080-E26C-4089-46D27EBEED1C}"/>
              </a:ext>
            </a:extLst>
          </p:cNvPr>
          <p:cNvSpPr txBox="1">
            <a:spLocks/>
          </p:cNvSpPr>
          <p:nvPr/>
        </p:nvSpPr>
        <p:spPr>
          <a:xfrm>
            <a:off x="-67305" y="1026475"/>
            <a:ext cx="3062336"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Impact per process, per F.U.- </a:t>
            </a:r>
            <a:r>
              <a:rPr lang="en-US" sz="1800" b="1" dirty="0"/>
              <a:t>PM formation (60%)</a:t>
            </a:r>
            <a:endParaRPr lang="el-GR" sz="1800" b="1" dirty="0"/>
          </a:p>
        </p:txBody>
      </p:sp>
      <p:sp>
        <p:nvSpPr>
          <p:cNvPr id="5" name="Content Placeholder 6">
            <a:extLst>
              <a:ext uri="{FF2B5EF4-FFF2-40B4-BE49-F238E27FC236}">
                <a16:creationId xmlns:a16="http://schemas.microsoft.com/office/drawing/2014/main" id="{842C1B3D-19F0-408E-C10B-2CAB9C4CC775}"/>
              </a:ext>
            </a:extLst>
          </p:cNvPr>
          <p:cNvSpPr txBox="1">
            <a:spLocks/>
          </p:cNvSpPr>
          <p:nvPr/>
        </p:nvSpPr>
        <p:spPr>
          <a:xfrm>
            <a:off x="6115720" y="1026474"/>
            <a:ext cx="3200400"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800" dirty="0"/>
              <a:t>Impact per process, per F.U.- </a:t>
            </a:r>
            <a:r>
              <a:rPr lang="en-US" sz="1800" b="1" dirty="0"/>
              <a:t>POCP (7%)</a:t>
            </a:r>
            <a:endParaRPr lang="el-GR" sz="1800" b="1" dirty="0"/>
          </a:p>
        </p:txBody>
      </p:sp>
      <p:graphicFrame>
        <p:nvGraphicFramePr>
          <p:cNvPr id="7" name="Chart 6">
            <a:extLst>
              <a:ext uri="{FF2B5EF4-FFF2-40B4-BE49-F238E27FC236}">
                <a16:creationId xmlns:a16="http://schemas.microsoft.com/office/drawing/2014/main" id="{951336C4-0AA5-15FF-34BF-EE8D6AA046D3}"/>
              </a:ext>
            </a:extLst>
          </p:cNvPr>
          <p:cNvGraphicFramePr>
            <a:graphicFrameLocks/>
          </p:cNvGraphicFramePr>
          <p:nvPr>
            <p:extLst>
              <p:ext uri="{D42A27DB-BD31-4B8C-83A1-F6EECF244321}">
                <p14:modId xmlns:p14="http://schemas.microsoft.com/office/powerpoint/2010/main" val="606981501"/>
              </p:ext>
            </p:extLst>
          </p:nvPr>
        </p:nvGraphicFramePr>
        <p:xfrm>
          <a:off x="6069812" y="1671226"/>
          <a:ext cx="3049200" cy="51841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CAA095BD-9E65-1E7F-B2E3-3AEE3D32E640}"/>
              </a:ext>
            </a:extLst>
          </p:cNvPr>
          <p:cNvGraphicFramePr>
            <a:graphicFrameLocks/>
          </p:cNvGraphicFramePr>
          <p:nvPr>
            <p:extLst>
              <p:ext uri="{D42A27DB-BD31-4B8C-83A1-F6EECF244321}">
                <p14:modId xmlns:p14="http://schemas.microsoft.com/office/powerpoint/2010/main" val="1882350574"/>
              </p:ext>
            </p:extLst>
          </p:nvPr>
        </p:nvGraphicFramePr>
        <p:xfrm>
          <a:off x="9134314" y="1671226"/>
          <a:ext cx="3049200" cy="5184186"/>
        </p:xfrm>
        <a:graphic>
          <a:graphicData uri="http://schemas.openxmlformats.org/drawingml/2006/chart">
            <c:chart xmlns:c="http://schemas.openxmlformats.org/drawingml/2006/chart" xmlns:r="http://schemas.openxmlformats.org/officeDocument/2006/relationships" r:id="rId8"/>
          </a:graphicData>
        </a:graphic>
      </p:graphicFrame>
      <p:sp>
        <p:nvSpPr>
          <p:cNvPr id="11" name="Content Placeholder 6">
            <a:extLst>
              <a:ext uri="{FF2B5EF4-FFF2-40B4-BE49-F238E27FC236}">
                <a16:creationId xmlns:a16="http://schemas.microsoft.com/office/drawing/2014/main" id="{E9700DD8-C705-3683-1825-4EA93055BDCB}"/>
              </a:ext>
            </a:extLst>
          </p:cNvPr>
          <p:cNvSpPr txBox="1">
            <a:spLocks/>
          </p:cNvSpPr>
          <p:nvPr/>
        </p:nvSpPr>
        <p:spPr>
          <a:xfrm>
            <a:off x="9100386" y="1026473"/>
            <a:ext cx="3200400"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800" dirty="0"/>
              <a:t>Impact per process, per F.U.- </a:t>
            </a:r>
            <a:r>
              <a:rPr lang="en-US" sz="1800" b="1" dirty="0"/>
              <a:t>Water Use (6%)</a:t>
            </a:r>
            <a:endParaRPr lang="el-GR" sz="1800" b="1" dirty="0"/>
          </a:p>
        </p:txBody>
      </p:sp>
      <p:cxnSp>
        <p:nvCxnSpPr>
          <p:cNvPr id="12" name="Straight Arrow Connector 11">
            <a:extLst>
              <a:ext uri="{FF2B5EF4-FFF2-40B4-BE49-F238E27FC236}">
                <a16:creationId xmlns:a16="http://schemas.microsoft.com/office/drawing/2014/main" id="{A95A859C-5AB2-8508-64E2-6B48EF2596B9}"/>
              </a:ext>
            </a:extLst>
          </p:cNvPr>
          <p:cNvCxnSpPr/>
          <p:nvPr/>
        </p:nvCxnSpPr>
        <p:spPr>
          <a:xfrm flipH="1" flipV="1">
            <a:off x="2224040" y="3254828"/>
            <a:ext cx="337457" cy="3483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4F3EB47-EA9F-CC81-231F-BE936CDDEA50}"/>
              </a:ext>
            </a:extLst>
          </p:cNvPr>
          <p:cNvSpPr txBox="1"/>
          <p:nvPr/>
        </p:nvSpPr>
        <p:spPr>
          <a:xfrm>
            <a:off x="1513114" y="2862943"/>
            <a:ext cx="805543" cy="553998"/>
          </a:xfrm>
          <a:prstGeom prst="rect">
            <a:avLst/>
          </a:prstGeom>
          <a:noFill/>
        </p:spPr>
        <p:txBody>
          <a:bodyPr wrap="square" rtlCol="0">
            <a:spAutoFit/>
          </a:bodyPr>
          <a:lstStyle/>
          <a:p>
            <a:pPr algn="ctr"/>
            <a:r>
              <a:rPr lang="en-US" sz="1000" dirty="0"/>
              <a:t>Mostly due to PM2.5 emissions</a:t>
            </a:r>
            <a:endParaRPr lang="el-GR" sz="1000" dirty="0"/>
          </a:p>
        </p:txBody>
      </p:sp>
      <p:cxnSp>
        <p:nvCxnSpPr>
          <p:cNvPr id="14" name="Straight Arrow Connector 13">
            <a:extLst>
              <a:ext uri="{FF2B5EF4-FFF2-40B4-BE49-F238E27FC236}">
                <a16:creationId xmlns:a16="http://schemas.microsoft.com/office/drawing/2014/main" id="{194106B5-1E02-E90A-BD7D-BF4EB809140D}"/>
              </a:ext>
            </a:extLst>
          </p:cNvPr>
          <p:cNvCxnSpPr>
            <a:cxnSpLocks/>
          </p:cNvCxnSpPr>
          <p:nvPr/>
        </p:nvCxnSpPr>
        <p:spPr>
          <a:xfrm flipV="1">
            <a:off x="4111475" y="3263053"/>
            <a:ext cx="438718" cy="3727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CAEA5903-7FEF-BAE5-F859-FF786D3B8827}"/>
              </a:ext>
            </a:extLst>
          </p:cNvPr>
          <p:cNvSpPr txBox="1"/>
          <p:nvPr/>
        </p:nvSpPr>
        <p:spPr>
          <a:xfrm>
            <a:off x="4189322" y="2854718"/>
            <a:ext cx="1525677" cy="553998"/>
          </a:xfrm>
          <a:prstGeom prst="rect">
            <a:avLst/>
          </a:prstGeom>
          <a:noFill/>
        </p:spPr>
        <p:txBody>
          <a:bodyPr wrap="square" rtlCol="0">
            <a:spAutoFit/>
          </a:bodyPr>
          <a:lstStyle/>
          <a:p>
            <a:pPr algn="ctr"/>
            <a:r>
              <a:rPr lang="en-US" sz="1000" dirty="0"/>
              <a:t>Mostly due to Feedstock LUC and GWP (CH4) emissions</a:t>
            </a:r>
            <a:endParaRPr lang="el-GR" sz="1000" dirty="0"/>
          </a:p>
        </p:txBody>
      </p:sp>
      <p:cxnSp>
        <p:nvCxnSpPr>
          <p:cNvPr id="17" name="Straight Arrow Connector 16">
            <a:extLst>
              <a:ext uri="{FF2B5EF4-FFF2-40B4-BE49-F238E27FC236}">
                <a16:creationId xmlns:a16="http://schemas.microsoft.com/office/drawing/2014/main" id="{D10C072A-D244-1475-3D89-72226FA8DF16}"/>
              </a:ext>
            </a:extLst>
          </p:cNvPr>
          <p:cNvCxnSpPr>
            <a:cxnSpLocks/>
          </p:cNvCxnSpPr>
          <p:nvPr/>
        </p:nvCxnSpPr>
        <p:spPr>
          <a:xfrm flipH="1" flipV="1">
            <a:off x="5284719" y="3997994"/>
            <a:ext cx="300882" cy="5304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AEC1B235-F786-54A7-E72A-47C475198F6E}"/>
              </a:ext>
            </a:extLst>
          </p:cNvPr>
          <p:cNvSpPr txBox="1"/>
          <p:nvPr/>
        </p:nvSpPr>
        <p:spPr>
          <a:xfrm>
            <a:off x="4685166" y="3635829"/>
            <a:ext cx="1199105" cy="400110"/>
          </a:xfrm>
          <a:prstGeom prst="rect">
            <a:avLst/>
          </a:prstGeom>
          <a:noFill/>
        </p:spPr>
        <p:txBody>
          <a:bodyPr wrap="square" rtlCol="0">
            <a:spAutoFit/>
          </a:bodyPr>
          <a:lstStyle/>
          <a:p>
            <a:pPr algn="ctr"/>
            <a:r>
              <a:rPr lang="en-US" sz="1000" dirty="0"/>
              <a:t>Mostly due to GWP (CH4)  emissions</a:t>
            </a:r>
            <a:endParaRPr lang="el-GR" sz="1000" dirty="0"/>
          </a:p>
        </p:txBody>
      </p:sp>
      <p:cxnSp>
        <p:nvCxnSpPr>
          <p:cNvPr id="22" name="Straight Arrow Connector 21">
            <a:extLst>
              <a:ext uri="{FF2B5EF4-FFF2-40B4-BE49-F238E27FC236}">
                <a16:creationId xmlns:a16="http://schemas.microsoft.com/office/drawing/2014/main" id="{72B8BEB8-200C-A480-5135-8D7AFE147971}"/>
              </a:ext>
            </a:extLst>
          </p:cNvPr>
          <p:cNvCxnSpPr>
            <a:cxnSpLocks/>
            <a:endCxn id="24" idx="2"/>
          </p:cNvCxnSpPr>
          <p:nvPr/>
        </p:nvCxnSpPr>
        <p:spPr>
          <a:xfrm flipV="1">
            <a:off x="7107032" y="3307038"/>
            <a:ext cx="920865" cy="3875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BDAE43AE-A06C-AD3F-FFC6-8F2FC0FF5003}"/>
              </a:ext>
            </a:extLst>
          </p:cNvPr>
          <p:cNvSpPr txBox="1"/>
          <p:nvPr/>
        </p:nvSpPr>
        <p:spPr>
          <a:xfrm>
            <a:off x="7240870" y="2906928"/>
            <a:ext cx="1574054" cy="400110"/>
          </a:xfrm>
          <a:prstGeom prst="rect">
            <a:avLst/>
          </a:prstGeom>
          <a:noFill/>
        </p:spPr>
        <p:txBody>
          <a:bodyPr wrap="square" rtlCol="0">
            <a:spAutoFit/>
          </a:bodyPr>
          <a:lstStyle/>
          <a:p>
            <a:pPr algn="ctr"/>
            <a:r>
              <a:rPr lang="en-US" sz="1000" dirty="0"/>
              <a:t>Mostly due to POCP (ethene) emissions</a:t>
            </a:r>
            <a:endParaRPr lang="el-GR" sz="1000" dirty="0"/>
          </a:p>
        </p:txBody>
      </p:sp>
      <p:cxnSp>
        <p:nvCxnSpPr>
          <p:cNvPr id="25" name="Straight Arrow Connector 24">
            <a:extLst>
              <a:ext uri="{FF2B5EF4-FFF2-40B4-BE49-F238E27FC236}">
                <a16:creationId xmlns:a16="http://schemas.microsoft.com/office/drawing/2014/main" id="{B24BE72D-4658-FF1D-A59C-B0172BB9803E}"/>
              </a:ext>
            </a:extLst>
          </p:cNvPr>
          <p:cNvCxnSpPr>
            <a:cxnSpLocks/>
            <a:endCxn id="26" idx="2"/>
          </p:cNvCxnSpPr>
          <p:nvPr/>
        </p:nvCxnSpPr>
        <p:spPr>
          <a:xfrm flipH="1" flipV="1">
            <a:off x="8239236" y="4100979"/>
            <a:ext cx="380263" cy="2843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199A7615-C423-DE3D-AC3F-30313B6D46BA}"/>
              </a:ext>
            </a:extLst>
          </p:cNvPr>
          <p:cNvSpPr txBox="1"/>
          <p:nvPr/>
        </p:nvSpPr>
        <p:spPr>
          <a:xfrm>
            <a:off x="7403890" y="3700869"/>
            <a:ext cx="1670692" cy="400110"/>
          </a:xfrm>
          <a:prstGeom prst="rect">
            <a:avLst/>
          </a:prstGeom>
          <a:noFill/>
        </p:spPr>
        <p:txBody>
          <a:bodyPr wrap="square" rtlCol="0">
            <a:spAutoFit/>
          </a:bodyPr>
          <a:lstStyle/>
          <a:p>
            <a:pPr algn="ctr"/>
            <a:r>
              <a:rPr lang="en-US" sz="1000" dirty="0"/>
              <a:t>Mostly due to POCP (NOX) emissions</a:t>
            </a:r>
            <a:endParaRPr lang="el-GR" sz="1000" dirty="0"/>
          </a:p>
        </p:txBody>
      </p:sp>
      <p:cxnSp>
        <p:nvCxnSpPr>
          <p:cNvPr id="28" name="Straight Arrow Connector 27">
            <a:extLst>
              <a:ext uri="{FF2B5EF4-FFF2-40B4-BE49-F238E27FC236}">
                <a16:creationId xmlns:a16="http://schemas.microsoft.com/office/drawing/2014/main" id="{0D2A849D-6F50-F3AA-C91C-DC31D3F8EF65}"/>
              </a:ext>
            </a:extLst>
          </p:cNvPr>
          <p:cNvCxnSpPr>
            <a:cxnSpLocks/>
          </p:cNvCxnSpPr>
          <p:nvPr/>
        </p:nvCxnSpPr>
        <p:spPr>
          <a:xfrm flipV="1">
            <a:off x="10417038" y="3598540"/>
            <a:ext cx="318004" cy="3025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6DECA9A3-DFDF-1204-1E8F-F41CB8FCF970}"/>
              </a:ext>
            </a:extLst>
          </p:cNvPr>
          <p:cNvSpPr txBox="1"/>
          <p:nvPr/>
        </p:nvSpPr>
        <p:spPr>
          <a:xfrm>
            <a:off x="10417038" y="3195801"/>
            <a:ext cx="1417720" cy="553998"/>
          </a:xfrm>
          <a:prstGeom prst="rect">
            <a:avLst/>
          </a:prstGeom>
          <a:noFill/>
        </p:spPr>
        <p:txBody>
          <a:bodyPr wrap="square" rtlCol="0">
            <a:spAutoFit/>
          </a:bodyPr>
          <a:lstStyle/>
          <a:p>
            <a:pPr algn="ctr"/>
            <a:r>
              <a:rPr lang="en-US" sz="1000" dirty="0"/>
              <a:t>Mostly due to water use during feedstock cultivation</a:t>
            </a:r>
            <a:endParaRPr lang="el-GR" sz="1000" dirty="0"/>
          </a:p>
        </p:txBody>
      </p:sp>
    </p:spTree>
    <p:extLst>
      <p:ext uri="{BB962C8B-B14F-4D97-AF65-F5344CB8AC3E}">
        <p14:creationId xmlns:p14="http://schemas.microsoft.com/office/powerpoint/2010/main" val="310952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0" y="134632"/>
            <a:ext cx="10776857" cy="723445"/>
          </a:xfrm>
        </p:spPr>
        <p:txBody>
          <a:bodyPr>
            <a:normAutofit/>
          </a:bodyPr>
          <a:lstStyle/>
          <a:p>
            <a:r>
              <a:rPr lang="en-US"/>
              <a:t>System 2 LCA Results</a:t>
            </a:r>
            <a:endParaRPr lang="el-GR"/>
          </a:p>
        </p:txBody>
      </p:sp>
      <p:sp>
        <p:nvSpPr>
          <p:cNvPr id="5" name="Content Placeholder 4">
            <a:extLst>
              <a:ext uri="{FF2B5EF4-FFF2-40B4-BE49-F238E27FC236}">
                <a16:creationId xmlns:a16="http://schemas.microsoft.com/office/drawing/2014/main" id="{2D8FBD69-A6A6-3698-7F51-A018C4793ED7}"/>
              </a:ext>
            </a:extLst>
          </p:cNvPr>
          <p:cNvSpPr>
            <a:spLocks noGrp="1"/>
          </p:cNvSpPr>
          <p:nvPr>
            <p:ph idx="1"/>
          </p:nvPr>
        </p:nvSpPr>
        <p:spPr>
          <a:xfrm>
            <a:off x="1099457" y="1100932"/>
            <a:ext cx="10515600" cy="4351338"/>
          </a:xfrm>
        </p:spPr>
        <p:txBody>
          <a:bodyPr/>
          <a:lstStyle/>
          <a:p>
            <a:r>
              <a:rPr lang="en-US"/>
              <a:t>Additional LCA modellings were performed</a:t>
            </a:r>
            <a:r>
              <a:rPr lang="el-GR"/>
              <a:t>:</a:t>
            </a:r>
          </a:p>
          <a:p>
            <a:r>
              <a:rPr lang="el-GR"/>
              <a:t>1 Κ</a:t>
            </a:r>
            <a:r>
              <a:rPr lang="en-US" err="1"/>
              <a:t>Wh</a:t>
            </a:r>
            <a:r>
              <a:rPr lang="en-US"/>
              <a:t> of net thermal energy output from biochar briquettes (30%, 40% efficiency)</a:t>
            </a:r>
          </a:p>
          <a:p>
            <a:r>
              <a:rPr lang="en-US"/>
              <a:t>1 </a:t>
            </a:r>
            <a:r>
              <a:rPr lang="en-US" err="1"/>
              <a:t>KWh</a:t>
            </a:r>
            <a:r>
              <a:rPr lang="en-US"/>
              <a:t> of the net thermal energy output of the standard market mix of thermal energy for cooking in Senegal (charcoal, firewood, LPG)</a:t>
            </a:r>
          </a:p>
          <a:p>
            <a:r>
              <a:rPr lang="en-US"/>
              <a:t>1 </a:t>
            </a:r>
            <a:r>
              <a:rPr lang="en-US" err="1"/>
              <a:t>KWh</a:t>
            </a:r>
            <a:r>
              <a:rPr lang="en-US"/>
              <a:t> for all of the above sources separately, without losses</a:t>
            </a:r>
            <a:endParaRPr lang="el-GR"/>
          </a:p>
        </p:txBody>
      </p:sp>
      <p:graphicFrame>
        <p:nvGraphicFramePr>
          <p:cNvPr id="7" name="Table 6">
            <a:extLst>
              <a:ext uri="{FF2B5EF4-FFF2-40B4-BE49-F238E27FC236}">
                <a16:creationId xmlns:a16="http://schemas.microsoft.com/office/drawing/2014/main" id="{CC28E171-1259-A04B-4A4F-772C80106375}"/>
              </a:ext>
            </a:extLst>
          </p:cNvPr>
          <p:cNvGraphicFramePr>
            <a:graphicFrameLocks noGrp="1"/>
          </p:cNvGraphicFramePr>
          <p:nvPr>
            <p:extLst>
              <p:ext uri="{D42A27DB-BD31-4B8C-83A1-F6EECF244321}">
                <p14:modId xmlns:p14="http://schemas.microsoft.com/office/powerpoint/2010/main" val="685573579"/>
              </p:ext>
            </p:extLst>
          </p:nvPr>
        </p:nvGraphicFramePr>
        <p:xfrm>
          <a:off x="2556781" y="3924429"/>
          <a:ext cx="7078437" cy="2666742"/>
        </p:xfrm>
        <a:graphic>
          <a:graphicData uri="http://schemas.openxmlformats.org/drawingml/2006/table">
            <a:tbl>
              <a:tblPr firstRow="1" bandRow="1">
                <a:tableStyleId>{72833802-FEF1-4C79-8D5D-14CF1EAF98D9}</a:tableStyleId>
              </a:tblPr>
              <a:tblGrid>
                <a:gridCol w="2359479">
                  <a:extLst>
                    <a:ext uri="{9D8B030D-6E8A-4147-A177-3AD203B41FA5}">
                      <a16:colId xmlns:a16="http://schemas.microsoft.com/office/drawing/2014/main" val="2083221068"/>
                    </a:ext>
                  </a:extLst>
                </a:gridCol>
                <a:gridCol w="2359479">
                  <a:extLst>
                    <a:ext uri="{9D8B030D-6E8A-4147-A177-3AD203B41FA5}">
                      <a16:colId xmlns:a16="http://schemas.microsoft.com/office/drawing/2014/main" val="3573367036"/>
                    </a:ext>
                  </a:extLst>
                </a:gridCol>
                <a:gridCol w="2359479">
                  <a:extLst>
                    <a:ext uri="{9D8B030D-6E8A-4147-A177-3AD203B41FA5}">
                      <a16:colId xmlns:a16="http://schemas.microsoft.com/office/drawing/2014/main" val="212528327"/>
                    </a:ext>
                  </a:extLst>
                </a:gridCol>
              </a:tblGrid>
              <a:tr h="269916">
                <a:tc>
                  <a:txBody>
                    <a:bodyPr/>
                    <a:lstStyle/>
                    <a:p>
                      <a:r>
                        <a:rPr lang="en-US" sz="1600"/>
                        <a:t>Fuel</a:t>
                      </a:r>
                      <a:endParaRPr lang="el-GR" sz="1600"/>
                    </a:p>
                  </a:txBody>
                  <a:tcPr/>
                </a:tc>
                <a:tc>
                  <a:txBody>
                    <a:bodyPr/>
                    <a:lstStyle/>
                    <a:p>
                      <a:r>
                        <a:rPr lang="en-US" sz="1600"/>
                        <a:t>Contribution per 1 </a:t>
                      </a:r>
                      <a:r>
                        <a:rPr lang="en-US" sz="1600" err="1"/>
                        <a:t>KWh</a:t>
                      </a:r>
                      <a:r>
                        <a:rPr lang="en-US" sz="1600"/>
                        <a:t> (%)</a:t>
                      </a:r>
                      <a:endParaRPr lang="el-GR" sz="1600"/>
                    </a:p>
                  </a:txBody>
                  <a:tcPr/>
                </a:tc>
                <a:tc>
                  <a:txBody>
                    <a:bodyPr/>
                    <a:lstStyle/>
                    <a:p>
                      <a:r>
                        <a:rPr lang="en-US" sz="1600" dirty="0"/>
                        <a:t>Considered efficiency</a:t>
                      </a:r>
                      <a:r>
                        <a:rPr lang="el-GR" sz="1600" dirty="0"/>
                        <a:t> (%)</a:t>
                      </a:r>
                    </a:p>
                  </a:txBody>
                  <a:tcPr/>
                </a:tc>
                <a:extLst>
                  <a:ext uri="{0D108BD9-81ED-4DB2-BD59-A6C34878D82A}">
                    <a16:rowId xmlns:a16="http://schemas.microsoft.com/office/drawing/2014/main" val="3220982545"/>
                  </a:ext>
                </a:extLst>
              </a:tr>
              <a:tr h="269916">
                <a:tc>
                  <a:txBody>
                    <a:bodyPr/>
                    <a:lstStyle/>
                    <a:p>
                      <a:r>
                        <a:rPr lang="el-GR" sz="1600"/>
                        <a:t>Βιο</a:t>
                      </a:r>
                      <a:r>
                        <a:rPr lang="en-US" sz="1600"/>
                        <a:t>char briquette</a:t>
                      </a:r>
                      <a:endParaRPr lang="el-GR" sz="1600"/>
                    </a:p>
                  </a:txBody>
                  <a:tcPr/>
                </a:tc>
                <a:tc>
                  <a:txBody>
                    <a:bodyPr/>
                    <a:lstStyle/>
                    <a:p>
                      <a:r>
                        <a:rPr lang="en-US" sz="1600"/>
                        <a:t>100%</a:t>
                      </a:r>
                      <a:endParaRPr lang="el-GR" sz="1600"/>
                    </a:p>
                  </a:txBody>
                  <a:tcPr/>
                </a:tc>
                <a:tc>
                  <a:txBody>
                    <a:bodyPr/>
                    <a:lstStyle/>
                    <a:p>
                      <a:r>
                        <a:rPr lang="en-US" sz="1600"/>
                        <a:t>20% (standard), 30%, 40%</a:t>
                      </a:r>
                      <a:endParaRPr lang="el-GR" sz="1600"/>
                    </a:p>
                  </a:txBody>
                  <a:tcPr/>
                </a:tc>
                <a:extLst>
                  <a:ext uri="{0D108BD9-81ED-4DB2-BD59-A6C34878D82A}">
                    <a16:rowId xmlns:a16="http://schemas.microsoft.com/office/drawing/2014/main" val="3398179185"/>
                  </a:ext>
                </a:extLst>
              </a:tr>
              <a:tr h="269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Senegalese market mix</a:t>
                      </a:r>
                      <a:endParaRPr lang="el-GR" sz="1600"/>
                    </a:p>
                  </a:txBody>
                  <a:tcPr/>
                </a:tc>
                <a:tc>
                  <a:txBody>
                    <a:bodyPr/>
                    <a:lstStyle/>
                    <a:p>
                      <a:endParaRPr lang="el-GR" sz="1600"/>
                    </a:p>
                  </a:txBody>
                  <a:tcPr/>
                </a:tc>
                <a:tc>
                  <a:txBody>
                    <a:bodyPr/>
                    <a:lstStyle/>
                    <a:p>
                      <a:endParaRPr lang="el-GR" sz="1600"/>
                    </a:p>
                  </a:txBody>
                  <a:tcPr/>
                </a:tc>
                <a:extLst>
                  <a:ext uri="{0D108BD9-81ED-4DB2-BD59-A6C34878D82A}">
                    <a16:rowId xmlns:a16="http://schemas.microsoft.com/office/drawing/2014/main" val="3932947960"/>
                  </a:ext>
                </a:extLst>
              </a:tr>
              <a:tr h="47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Firewood</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52%</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a:t>
                      </a:r>
                      <a:endParaRPr lang="el-GR" sz="1600"/>
                    </a:p>
                  </a:txBody>
                  <a:tcPr/>
                </a:tc>
                <a:extLst>
                  <a:ext uri="{0D108BD9-81ED-4DB2-BD59-A6C34878D82A}">
                    <a16:rowId xmlns:a16="http://schemas.microsoft.com/office/drawing/2014/main" val="3962936942"/>
                  </a:ext>
                </a:extLst>
              </a:tr>
              <a:tr h="47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Charcoal</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19%</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24%</a:t>
                      </a:r>
                      <a:endParaRPr lang="el-GR" sz="1600"/>
                    </a:p>
                  </a:txBody>
                  <a:tcPr/>
                </a:tc>
                <a:extLst>
                  <a:ext uri="{0D108BD9-81ED-4DB2-BD59-A6C34878D82A}">
                    <a16:rowId xmlns:a16="http://schemas.microsoft.com/office/drawing/2014/main" val="1722733605"/>
                  </a:ext>
                </a:extLst>
              </a:tr>
              <a:tr h="47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LPG</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29%</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54%</a:t>
                      </a:r>
                      <a:endParaRPr lang="el-GR" sz="1600" dirty="0"/>
                    </a:p>
                  </a:txBody>
                  <a:tcPr/>
                </a:tc>
                <a:extLst>
                  <a:ext uri="{0D108BD9-81ED-4DB2-BD59-A6C34878D82A}">
                    <a16:rowId xmlns:a16="http://schemas.microsoft.com/office/drawing/2014/main" val="1230815469"/>
                  </a:ext>
                </a:extLst>
              </a:tr>
            </a:tbl>
          </a:graphicData>
        </a:graphic>
      </p:graphicFrame>
      <p:cxnSp>
        <p:nvCxnSpPr>
          <p:cNvPr id="11" name="Straight Arrow Connector 10">
            <a:extLst>
              <a:ext uri="{FF2B5EF4-FFF2-40B4-BE49-F238E27FC236}">
                <a16:creationId xmlns:a16="http://schemas.microsoft.com/office/drawing/2014/main" id="{29DE8864-CCA0-7708-D65B-B5A4147FB8DA}"/>
              </a:ext>
            </a:extLst>
          </p:cNvPr>
          <p:cNvCxnSpPr>
            <a:cxnSpLocks/>
          </p:cNvCxnSpPr>
          <p:nvPr/>
        </p:nvCxnSpPr>
        <p:spPr>
          <a:xfrm>
            <a:off x="5177009" y="4854897"/>
            <a:ext cx="0" cy="2503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0BDD5980-CE78-BDB7-5139-104BB31624D5}"/>
              </a:ext>
            </a:extLst>
          </p:cNvPr>
          <p:cNvCxnSpPr/>
          <p:nvPr/>
        </p:nvCxnSpPr>
        <p:spPr>
          <a:xfrm>
            <a:off x="7532783" y="4854897"/>
            <a:ext cx="0" cy="2503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7672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0" y="134632"/>
            <a:ext cx="10776857" cy="723445"/>
          </a:xfrm>
        </p:spPr>
        <p:txBody>
          <a:bodyPr>
            <a:normAutofit/>
          </a:bodyPr>
          <a:lstStyle/>
          <a:p>
            <a:r>
              <a:rPr lang="en-US"/>
              <a:t>System 2 LCA Results</a:t>
            </a:r>
            <a:endParaRPr lang="el-GR"/>
          </a:p>
        </p:txBody>
      </p:sp>
      <p:sp>
        <p:nvSpPr>
          <p:cNvPr id="6" name="Content Placeholder 6">
            <a:extLst>
              <a:ext uri="{FF2B5EF4-FFF2-40B4-BE49-F238E27FC236}">
                <a16:creationId xmlns:a16="http://schemas.microsoft.com/office/drawing/2014/main" id="{E3BF0D0C-B6C1-D6C6-9299-DF290962BDFD}"/>
              </a:ext>
            </a:extLst>
          </p:cNvPr>
          <p:cNvSpPr>
            <a:spLocks noGrp="1"/>
          </p:cNvSpPr>
          <p:nvPr>
            <p:ph idx="1"/>
          </p:nvPr>
        </p:nvSpPr>
        <p:spPr>
          <a:xfrm>
            <a:off x="-267705" y="781797"/>
            <a:ext cx="6022182" cy="723445"/>
          </a:xfrm>
        </p:spPr>
        <p:txBody>
          <a:bodyPr>
            <a:noAutofit/>
          </a:bodyPr>
          <a:lstStyle/>
          <a:p>
            <a:pPr algn="ctr"/>
            <a:r>
              <a:rPr lang="en-US" sz="2000" dirty="0"/>
              <a:t>Comparing 1 </a:t>
            </a:r>
            <a:r>
              <a:rPr lang="en-US" sz="2000" dirty="0" err="1"/>
              <a:t>KWh</a:t>
            </a:r>
            <a:r>
              <a:rPr lang="en-US" sz="2000" dirty="0"/>
              <a:t> of thermal energy from biochar briquette (considering different efficiencies) and the Senegalese market mix (total single score)</a:t>
            </a:r>
            <a:endParaRPr lang="el-GR" sz="2000" dirty="0"/>
          </a:p>
        </p:txBody>
      </p:sp>
      <p:graphicFrame>
        <p:nvGraphicFramePr>
          <p:cNvPr id="10" name="Table 9">
            <a:extLst>
              <a:ext uri="{FF2B5EF4-FFF2-40B4-BE49-F238E27FC236}">
                <a16:creationId xmlns:a16="http://schemas.microsoft.com/office/drawing/2014/main" id="{9B1510D8-69B2-F173-D50A-C279D412E174}"/>
              </a:ext>
            </a:extLst>
          </p:cNvPr>
          <p:cNvGraphicFramePr>
            <a:graphicFrameLocks noGrp="1"/>
          </p:cNvGraphicFramePr>
          <p:nvPr>
            <p:extLst>
              <p:ext uri="{D42A27DB-BD31-4B8C-83A1-F6EECF244321}">
                <p14:modId xmlns:p14="http://schemas.microsoft.com/office/powerpoint/2010/main" val="1259199255"/>
              </p:ext>
            </p:extLst>
          </p:nvPr>
        </p:nvGraphicFramePr>
        <p:xfrm>
          <a:off x="5355768" y="2152408"/>
          <a:ext cx="6836232" cy="3665220"/>
        </p:xfrm>
        <a:graphic>
          <a:graphicData uri="http://schemas.openxmlformats.org/drawingml/2006/table">
            <a:tbl>
              <a:tblPr>
                <a:tableStyleId>{0E3FDE45-AF77-4B5C-9715-49D594BDF05E}</a:tableStyleId>
              </a:tblPr>
              <a:tblGrid>
                <a:gridCol w="1139372">
                  <a:extLst>
                    <a:ext uri="{9D8B030D-6E8A-4147-A177-3AD203B41FA5}">
                      <a16:colId xmlns:a16="http://schemas.microsoft.com/office/drawing/2014/main" val="2960103598"/>
                    </a:ext>
                  </a:extLst>
                </a:gridCol>
                <a:gridCol w="885374">
                  <a:extLst>
                    <a:ext uri="{9D8B030D-6E8A-4147-A177-3AD203B41FA5}">
                      <a16:colId xmlns:a16="http://schemas.microsoft.com/office/drawing/2014/main" val="2732750070"/>
                    </a:ext>
                  </a:extLst>
                </a:gridCol>
                <a:gridCol w="1143000">
                  <a:extLst>
                    <a:ext uri="{9D8B030D-6E8A-4147-A177-3AD203B41FA5}">
                      <a16:colId xmlns:a16="http://schemas.microsoft.com/office/drawing/2014/main" val="3786170745"/>
                    </a:ext>
                  </a:extLst>
                </a:gridCol>
                <a:gridCol w="1240972">
                  <a:extLst>
                    <a:ext uri="{9D8B030D-6E8A-4147-A177-3AD203B41FA5}">
                      <a16:colId xmlns:a16="http://schemas.microsoft.com/office/drawing/2014/main" val="693592962"/>
                    </a:ext>
                  </a:extLst>
                </a:gridCol>
                <a:gridCol w="1153885">
                  <a:extLst>
                    <a:ext uri="{9D8B030D-6E8A-4147-A177-3AD203B41FA5}">
                      <a16:colId xmlns:a16="http://schemas.microsoft.com/office/drawing/2014/main" val="1011308654"/>
                    </a:ext>
                  </a:extLst>
                </a:gridCol>
                <a:gridCol w="1273629">
                  <a:extLst>
                    <a:ext uri="{9D8B030D-6E8A-4147-A177-3AD203B41FA5}">
                      <a16:colId xmlns:a16="http://schemas.microsoft.com/office/drawing/2014/main" val="2131067341"/>
                    </a:ext>
                  </a:extLst>
                </a:gridCol>
              </a:tblGrid>
              <a:tr h="184150">
                <a:tc>
                  <a:txBody>
                    <a:bodyPr/>
                    <a:lstStyle/>
                    <a:p>
                      <a:pPr algn="ctr" fontAlgn="b"/>
                      <a:r>
                        <a:rPr lang="en-US" sz="1400" u="none" strike="noStrike" dirty="0">
                          <a:effectLst/>
                        </a:rPr>
                        <a:t>Impact categories</a:t>
                      </a:r>
                      <a:endParaRPr lang="en-US" sz="14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Unit</a:t>
                      </a:r>
                      <a:endParaRPr lang="en-US"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Market for conventional thermal energy, for cooking - SN</a:t>
                      </a:r>
                      <a:endParaRPr lang="en-US"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Thermal Energy, for cooking (biochar briquettes, 20% efficiency) - SN</a:t>
                      </a:r>
                      <a:endParaRPr lang="en-US"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Thermal Energy, for cooking (biochar briquettes, 30% efficiency) - SN</a:t>
                      </a:r>
                      <a:endParaRPr lang="en-US"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Thermal Energy, for cooking (biochar briquettes, 40% efficiency) - SN</a:t>
                      </a:r>
                      <a:endParaRPr lang="en-US"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323958"/>
                  </a:ext>
                </a:extLst>
              </a:tr>
              <a:tr h="184150">
                <a:tc>
                  <a:txBody>
                    <a:bodyPr/>
                    <a:lstStyle/>
                    <a:p>
                      <a:pPr algn="ctr" fontAlgn="b"/>
                      <a:r>
                        <a:rPr lang="en-US" sz="1400" u="none" strike="noStrike">
                          <a:effectLst/>
                        </a:rPr>
                        <a:t>Climate change</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kg CO2-Eq</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0.81373</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0.70217</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0.46967</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0.35399</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664005"/>
                  </a:ext>
                </a:extLst>
              </a:tr>
              <a:tr h="184150">
                <a:tc>
                  <a:txBody>
                    <a:bodyPr/>
                    <a:lstStyle/>
                    <a:p>
                      <a:pPr algn="ctr" fontAlgn="b"/>
                      <a:r>
                        <a:rPr lang="en-US" sz="1400" u="none" strike="noStrike">
                          <a:effectLst/>
                        </a:rPr>
                        <a:t>Climate change: biogenic</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kg CO2-Eq</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0.20024</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0.36854</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0.24549</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1400" u="none" strike="noStrike">
                          <a:effectLst/>
                        </a:rPr>
                        <a:t>0.18427</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381408"/>
                  </a:ext>
                </a:extLst>
              </a:tr>
              <a:tr h="184150">
                <a:tc>
                  <a:txBody>
                    <a:bodyPr/>
                    <a:lstStyle/>
                    <a:p>
                      <a:pPr algn="ctr" fontAlgn="b"/>
                      <a:r>
                        <a:rPr lang="en-US" sz="1400" u="none" strike="noStrike">
                          <a:effectLst/>
                        </a:rPr>
                        <a:t>Climate change: fossil</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kg CO2-Eq</a:t>
                      </a:r>
                      <a:endParaRPr lang="en-US"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l-GR" sz="1400" u="none" strike="noStrike">
                          <a:effectLst/>
                        </a:rPr>
                        <a:t>0.22325</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l-GR" sz="1400" u="none" strike="noStrike">
                          <a:effectLst/>
                        </a:rPr>
                        <a:t>0.32286</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l-GR" sz="1400" u="none" strike="noStrike">
                          <a:effectLst/>
                        </a:rPr>
                        <a:t>0.217</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l-GR" sz="1400" u="none" strike="noStrike">
                          <a:effectLst/>
                        </a:rPr>
                        <a:t>0.16433</a:t>
                      </a:r>
                      <a:endParaRPr lang="el-GR"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3409605"/>
                  </a:ext>
                </a:extLst>
              </a:tr>
              <a:tr h="184150">
                <a:tc>
                  <a:txBody>
                    <a:bodyPr/>
                    <a:lstStyle/>
                    <a:p>
                      <a:pPr algn="ctr" fontAlgn="b"/>
                      <a:r>
                        <a:rPr lang="en-US" sz="1400" b="1" u="none" strike="noStrike">
                          <a:effectLst/>
                        </a:rPr>
                        <a:t>Climate change: land use and land use change</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a:effectLst/>
                        </a:rPr>
                        <a:t>kg CO2-Eq</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l-GR" sz="1400" b="1" u="none" strike="noStrike">
                          <a:effectLst/>
                        </a:rPr>
                        <a:t>0.39024</a:t>
                      </a:r>
                      <a:endParaRPr lang="el-G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l-GR" sz="1400" b="1" u="none" strike="noStrike" dirty="0">
                          <a:effectLst/>
                        </a:rPr>
                        <a:t>0.01077</a:t>
                      </a:r>
                      <a:endParaRPr lang="el-GR"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l-GR" sz="1400" b="1" u="none" strike="noStrike">
                          <a:effectLst/>
                        </a:rPr>
                        <a:t>0.00718</a:t>
                      </a:r>
                      <a:endParaRPr lang="el-G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l-GR" sz="1400" b="1" u="none" strike="noStrike">
                          <a:effectLst/>
                        </a:rPr>
                        <a:t>0.00539</a:t>
                      </a:r>
                      <a:endParaRPr lang="el-GR" sz="1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4724576"/>
                  </a:ext>
                </a:extLst>
              </a:tr>
              <a:tr h="184150">
                <a:tc>
                  <a:txBody>
                    <a:bodyPr/>
                    <a:lstStyle/>
                    <a:p>
                      <a:pPr algn="ctr" fontAlgn="b"/>
                      <a:endParaRPr lang="el-GR"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l-GR"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l-GR"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l-GR"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l-GR"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l-G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65415371"/>
                  </a:ext>
                </a:extLst>
              </a:tr>
            </a:tbl>
          </a:graphicData>
        </a:graphic>
      </p:graphicFrame>
      <p:sp>
        <p:nvSpPr>
          <p:cNvPr id="12" name="Content Placeholder 6">
            <a:extLst>
              <a:ext uri="{FF2B5EF4-FFF2-40B4-BE49-F238E27FC236}">
                <a16:creationId xmlns:a16="http://schemas.microsoft.com/office/drawing/2014/main" id="{8F5011CF-5827-8E25-178E-6E4DC77D66F9}"/>
              </a:ext>
            </a:extLst>
          </p:cNvPr>
          <p:cNvSpPr txBox="1">
            <a:spLocks/>
          </p:cNvSpPr>
          <p:nvPr/>
        </p:nvSpPr>
        <p:spPr>
          <a:xfrm>
            <a:off x="5878286" y="1228867"/>
            <a:ext cx="6096000" cy="903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A focus on climate change ICs, per 1 </a:t>
            </a:r>
            <a:r>
              <a:rPr lang="en-US" sz="2000" err="1"/>
              <a:t>KWh</a:t>
            </a:r>
            <a:r>
              <a:rPr lang="en-US" sz="2000"/>
              <a:t> of thermal output (from biochar briquette in different efficiencies and the Senegalese market mix) for cooking</a:t>
            </a:r>
            <a:endParaRPr lang="el-GR" sz="2000"/>
          </a:p>
        </p:txBody>
      </p:sp>
      <p:sp>
        <p:nvSpPr>
          <p:cNvPr id="14" name="Rectangle 13">
            <a:extLst>
              <a:ext uri="{FF2B5EF4-FFF2-40B4-BE49-F238E27FC236}">
                <a16:creationId xmlns:a16="http://schemas.microsoft.com/office/drawing/2014/main" id="{1A003B34-F206-06D5-68CD-12811E90E6C6}"/>
              </a:ext>
            </a:extLst>
          </p:cNvPr>
          <p:cNvSpPr/>
          <p:nvPr/>
        </p:nvSpPr>
        <p:spPr>
          <a:xfrm>
            <a:off x="5355768" y="4778829"/>
            <a:ext cx="6836232" cy="1038799"/>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Chart 2">
            <a:extLst>
              <a:ext uri="{FF2B5EF4-FFF2-40B4-BE49-F238E27FC236}">
                <a16:creationId xmlns:a16="http://schemas.microsoft.com/office/drawing/2014/main" id="{C7A3B5C2-1ADF-0E0A-657E-84386084B886}"/>
              </a:ext>
            </a:extLst>
          </p:cNvPr>
          <p:cNvGraphicFramePr>
            <a:graphicFrameLocks/>
          </p:cNvGraphicFramePr>
          <p:nvPr>
            <p:extLst>
              <p:ext uri="{D42A27DB-BD31-4B8C-83A1-F6EECF244321}">
                <p14:modId xmlns:p14="http://schemas.microsoft.com/office/powerpoint/2010/main" val="1976136315"/>
              </p:ext>
            </p:extLst>
          </p:nvPr>
        </p:nvGraphicFramePr>
        <p:xfrm>
          <a:off x="-1" y="1914754"/>
          <a:ext cx="5135676" cy="4943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507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0" y="19389"/>
            <a:ext cx="10776857" cy="723445"/>
          </a:xfrm>
        </p:spPr>
        <p:txBody>
          <a:bodyPr>
            <a:normAutofit/>
          </a:bodyPr>
          <a:lstStyle/>
          <a:p>
            <a:r>
              <a:rPr lang="en-US" dirty="0"/>
              <a:t>System 2 LCA Results</a:t>
            </a:r>
            <a:endParaRPr lang="el-GR" dirty="0"/>
          </a:p>
        </p:txBody>
      </p:sp>
      <p:sp>
        <p:nvSpPr>
          <p:cNvPr id="7" name="Content Placeholder 6">
            <a:extLst>
              <a:ext uri="{FF2B5EF4-FFF2-40B4-BE49-F238E27FC236}">
                <a16:creationId xmlns:a16="http://schemas.microsoft.com/office/drawing/2014/main" id="{7F3C2122-C85A-A600-2CAE-5C99946F69EF}"/>
              </a:ext>
            </a:extLst>
          </p:cNvPr>
          <p:cNvSpPr>
            <a:spLocks noGrp="1"/>
          </p:cNvSpPr>
          <p:nvPr>
            <p:ph idx="1"/>
          </p:nvPr>
        </p:nvSpPr>
        <p:spPr>
          <a:xfrm>
            <a:off x="821871" y="742834"/>
            <a:ext cx="6923312" cy="723445"/>
          </a:xfrm>
        </p:spPr>
        <p:txBody>
          <a:bodyPr>
            <a:noAutofit/>
          </a:bodyPr>
          <a:lstStyle/>
          <a:p>
            <a:pPr algn="ctr"/>
            <a:r>
              <a:rPr lang="en-US" sz="2000" dirty="0"/>
              <a:t>Total single score, per 1 </a:t>
            </a:r>
            <a:r>
              <a:rPr lang="en-US" sz="2000" dirty="0" err="1"/>
              <a:t>KWh</a:t>
            </a:r>
            <a:r>
              <a:rPr lang="en-US" sz="2000" dirty="0"/>
              <a:t> of thermal output for cooking per different source (no losses considered)</a:t>
            </a:r>
            <a:endParaRPr lang="el-GR" sz="2000" dirty="0"/>
          </a:p>
        </p:txBody>
      </p:sp>
      <p:sp>
        <p:nvSpPr>
          <p:cNvPr id="8" name="Content Placeholder 6">
            <a:extLst>
              <a:ext uri="{FF2B5EF4-FFF2-40B4-BE49-F238E27FC236}">
                <a16:creationId xmlns:a16="http://schemas.microsoft.com/office/drawing/2014/main" id="{1D18BAC4-33BA-4E3A-5C5D-0CDB78F5DA71}"/>
              </a:ext>
            </a:extLst>
          </p:cNvPr>
          <p:cNvSpPr txBox="1">
            <a:spLocks/>
          </p:cNvSpPr>
          <p:nvPr/>
        </p:nvSpPr>
        <p:spPr>
          <a:xfrm>
            <a:off x="8436428" y="2074482"/>
            <a:ext cx="3755572"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For all sources, PM and climate change are the most significant ICs (exception</a:t>
            </a:r>
            <a:r>
              <a:rPr lang="el-GR" sz="2000" dirty="0"/>
              <a:t>: </a:t>
            </a:r>
            <a:r>
              <a:rPr lang="en-US" sz="2000" dirty="0"/>
              <a:t>LPG, low PM, high </a:t>
            </a:r>
            <a:r>
              <a:rPr lang="en-US" sz="2000" dirty="0" err="1"/>
              <a:t>RUff</a:t>
            </a:r>
            <a:r>
              <a:rPr lang="en-US" sz="2000" dirty="0"/>
              <a:t>)</a:t>
            </a:r>
            <a:endParaRPr lang="el-GR" sz="2000" dirty="0"/>
          </a:p>
        </p:txBody>
      </p:sp>
      <p:sp>
        <p:nvSpPr>
          <p:cNvPr id="4" name="Content Placeholder 6">
            <a:extLst>
              <a:ext uri="{FF2B5EF4-FFF2-40B4-BE49-F238E27FC236}">
                <a16:creationId xmlns:a16="http://schemas.microsoft.com/office/drawing/2014/main" id="{80C7D144-6942-AEFC-5427-4CE9140F11E2}"/>
              </a:ext>
            </a:extLst>
          </p:cNvPr>
          <p:cNvSpPr txBox="1">
            <a:spLocks/>
          </p:cNvSpPr>
          <p:nvPr/>
        </p:nvSpPr>
        <p:spPr>
          <a:xfrm>
            <a:off x="8436428" y="4000950"/>
            <a:ext cx="3755573" cy="1417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Best performing is LPC, followed by biochar briquette (</a:t>
            </a:r>
            <a:r>
              <a:rPr lang="el-GR" sz="1400" b="0" i="0" dirty="0">
                <a:solidFill>
                  <a:srgbClr val="1F1F1F"/>
                </a:solidFill>
                <a:effectLst/>
                <a:highlight>
                  <a:srgbClr val="FFFFFF"/>
                </a:highlight>
                <a:latin typeface="Google Sans"/>
              </a:rPr>
              <a:t>≈</a:t>
            </a:r>
            <a:r>
              <a:rPr lang="en-US" sz="2000" dirty="0"/>
              <a:t>x2 the total impact of LPG). Then, charcoal follows (</a:t>
            </a:r>
            <a:r>
              <a:rPr lang="el-GR" sz="1400" b="0" i="0" dirty="0">
                <a:solidFill>
                  <a:srgbClr val="1F1F1F"/>
                </a:solidFill>
                <a:effectLst/>
                <a:highlight>
                  <a:srgbClr val="FFFFFF"/>
                </a:highlight>
                <a:latin typeface="Google Sans"/>
              </a:rPr>
              <a:t>≈</a:t>
            </a:r>
            <a:r>
              <a:rPr lang="en-US" sz="2000" dirty="0"/>
              <a:t>x4 the total impact of LPG), and firewood (</a:t>
            </a:r>
            <a:r>
              <a:rPr lang="el-GR" sz="1400" b="0" i="0" dirty="0">
                <a:solidFill>
                  <a:srgbClr val="1F1F1F"/>
                </a:solidFill>
                <a:effectLst/>
                <a:highlight>
                  <a:srgbClr val="FFFFFF"/>
                </a:highlight>
                <a:latin typeface="Google Sans"/>
              </a:rPr>
              <a:t>≈</a:t>
            </a:r>
            <a:r>
              <a:rPr lang="en-US" sz="2000" dirty="0"/>
              <a:t>x8 the total impact of LPG)</a:t>
            </a:r>
            <a:endParaRPr lang="el-GR" sz="2000" dirty="0"/>
          </a:p>
        </p:txBody>
      </p:sp>
      <p:graphicFrame>
        <p:nvGraphicFramePr>
          <p:cNvPr id="5" name="Chart 4">
            <a:extLst>
              <a:ext uri="{FF2B5EF4-FFF2-40B4-BE49-F238E27FC236}">
                <a16:creationId xmlns:a16="http://schemas.microsoft.com/office/drawing/2014/main" id="{51ADAFF4-0CE2-41CC-6DDC-556C590D2F69}"/>
              </a:ext>
            </a:extLst>
          </p:cNvPr>
          <p:cNvGraphicFramePr>
            <a:graphicFrameLocks/>
          </p:cNvGraphicFramePr>
          <p:nvPr>
            <p:extLst>
              <p:ext uri="{D42A27DB-BD31-4B8C-83A1-F6EECF244321}">
                <p14:modId xmlns:p14="http://schemas.microsoft.com/office/powerpoint/2010/main" val="2779164711"/>
              </p:ext>
            </p:extLst>
          </p:nvPr>
        </p:nvGraphicFramePr>
        <p:xfrm>
          <a:off x="0" y="1360714"/>
          <a:ext cx="8305800" cy="54972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475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lstStyle/>
          <a:p>
            <a:r>
              <a:rPr lang="en-US"/>
              <a:t>Our Role in the BIO4AFRICA project</a:t>
            </a:r>
            <a:endParaRPr lang="el-GR"/>
          </a:p>
        </p:txBody>
      </p:sp>
      <p:sp>
        <p:nvSpPr>
          <p:cNvPr id="3" name="Content Placeholder 2">
            <a:extLst>
              <a:ext uri="{FF2B5EF4-FFF2-40B4-BE49-F238E27FC236}">
                <a16:creationId xmlns:a16="http://schemas.microsoft.com/office/drawing/2014/main" id="{D8107A01-B45C-FA54-D356-E7A72FD25D79}"/>
              </a:ext>
            </a:extLst>
          </p:cNvPr>
          <p:cNvSpPr>
            <a:spLocks noGrp="1"/>
          </p:cNvSpPr>
          <p:nvPr>
            <p:ph idx="1"/>
          </p:nvPr>
        </p:nvSpPr>
        <p:spPr>
          <a:xfrm>
            <a:off x="0" y="1612382"/>
            <a:ext cx="12192000" cy="1243741"/>
          </a:xfrm>
        </p:spPr>
        <p:txBody>
          <a:bodyPr>
            <a:normAutofit/>
          </a:bodyPr>
          <a:lstStyle/>
          <a:p>
            <a:r>
              <a:rPr lang="en-US" sz="3200" dirty="0"/>
              <a:t>The </a:t>
            </a:r>
            <a:r>
              <a:rPr lang="en-US" sz="3200" b="1" dirty="0"/>
              <a:t>sustainability assessment </a:t>
            </a:r>
            <a:r>
              <a:rPr lang="en-US" sz="3200" dirty="0"/>
              <a:t>of the BIO4AFRICA project technologies and value chains through LCA, LCC and S-LCA studies-Task 5.4</a:t>
            </a:r>
          </a:p>
          <a:p>
            <a:pPr marL="0" indent="0">
              <a:buNone/>
            </a:pPr>
            <a:endParaRPr lang="en-US" sz="3200" dirty="0"/>
          </a:p>
        </p:txBody>
      </p:sp>
      <p:sp>
        <p:nvSpPr>
          <p:cNvPr id="16" name="TextBox 15">
            <a:extLst>
              <a:ext uri="{FF2B5EF4-FFF2-40B4-BE49-F238E27FC236}">
                <a16:creationId xmlns:a16="http://schemas.microsoft.com/office/drawing/2014/main" id="{5C37A18C-A9F6-2878-B2AD-78618D680884}"/>
              </a:ext>
            </a:extLst>
          </p:cNvPr>
          <p:cNvSpPr txBox="1"/>
          <p:nvPr/>
        </p:nvSpPr>
        <p:spPr>
          <a:xfrm>
            <a:off x="-30079" y="3429000"/>
            <a:ext cx="12192000" cy="155016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comparison of the project’s technologies with standard (conventional) practices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through LCA, LCC and S-LCA studies-Task 5.4</a:t>
            </a:r>
          </a:p>
          <a:p>
            <a:pPr marL="228600" marR="0" lvl="0" indent="-228600" algn="l"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11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2A3710A-68A1-AE56-8E5B-9C09A3F6E283}"/>
              </a:ext>
            </a:extLst>
          </p:cNvPr>
          <p:cNvGraphicFramePr>
            <a:graphicFrameLocks/>
          </p:cNvGraphicFramePr>
          <p:nvPr>
            <p:extLst>
              <p:ext uri="{D42A27DB-BD31-4B8C-83A1-F6EECF244321}">
                <p14:modId xmlns:p14="http://schemas.microsoft.com/office/powerpoint/2010/main" val="227352310"/>
              </p:ext>
            </p:extLst>
          </p:nvPr>
        </p:nvGraphicFramePr>
        <p:xfrm>
          <a:off x="2303362" y="1046163"/>
          <a:ext cx="7778851" cy="5722887"/>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a:extLst>
              <a:ext uri="{FF2B5EF4-FFF2-40B4-BE49-F238E27FC236}">
                <a16:creationId xmlns:a16="http://schemas.microsoft.com/office/drawing/2014/main" id="{12A6480B-D895-6876-0050-8C4DCDFE1BA4}"/>
              </a:ext>
            </a:extLst>
          </p:cNvPr>
          <p:cNvSpPr/>
          <p:nvPr/>
        </p:nvSpPr>
        <p:spPr>
          <a:xfrm>
            <a:off x="9435833" y="5967062"/>
            <a:ext cx="465505" cy="26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468C6BE-7290-37A2-0B0F-5B4BA69D4A9F}"/>
              </a:ext>
            </a:extLst>
          </p:cNvPr>
          <p:cNvSpPr/>
          <p:nvPr/>
        </p:nvSpPr>
        <p:spPr>
          <a:xfrm>
            <a:off x="4682424" y="4823327"/>
            <a:ext cx="465505" cy="26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523D570-BEB6-B04B-816D-9246AA8F4FEB}"/>
              </a:ext>
            </a:extLst>
          </p:cNvPr>
          <p:cNvSpPr/>
          <p:nvPr/>
        </p:nvSpPr>
        <p:spPr>
          <a:xfrm>
            <a:off x="7042486" y="3653155"/>
            <a:ext cx="465505" cy="26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ABDA638-9020-789F-D072-FF5B1C639DCC}"/>
              </a:ext>
            </a:extLst>
          </p:cNvPr>
          <p:cNvSpPr/>
          <p:nvPr/>
        </p:nvSpPr>
        <p:spPr>
          <a:xfrm>
            <a:off x="4837882" y="2514610"/>
            <a:ext cx="465505" cy="26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A4FFBD21-8245-6CDE-7001-CA3FC0A2FA26}"/>
              </a:ext>
            </a:extLst>
          </p:cNvPr>
          <p:cNvSpPr txBox="1">
            <a:spLocks/>
          </p:cNvSpPr>
          <p:nvPr/>
        </p:nvSpPr>
        <p:spPr>
          <a:xfrm>
            <a:off x="500743" y="92983"/>
            <a:ext cx="9162011" cy="723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a:lstStyle>
          <a:p>
            <a:r>
              <a:rPr lang="en-US" dirty="0"/>
              <a:t>System 2 LCC Results</a:t>
            </a:r>
            <a:endParaRPr lang="el-GR" dirty="0"/>
          </a:p>
        </p:txBody>
      </p:sp>
    </p:spTree>
    <p:extLst>
      <p:ext uri="{BB962C8B-B14F-4D97-AF65-F5344CB8AC3E}">
        <p14:creationId xmlns:p14="http://schemas.microsoft.com/office/powerpoint/2010/main" val="10657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a:bodyPr>
          <a:lstStyle/>
          <a:p>
            <a:r>
              <a:rPr lang="en-US" dirty="0"/>
              <a:t>System 2 – Key Takeaways</a:t>
            </a:r>
            <a:endParaRPr lang="el-GR" dirty="0"/>
          </a:p>
        </p:txBody>
      </p:sp>
      <p:sp>
        <p:nvSpPr>
          <p:cNvPr id="4" name="Content Placeholder 3">
            <a:extLst>
              <a:ext uri="{FF2B5EF4-FFF2-40B4-BE49-F238E27FC236}">
                <a16:creationId xmlns:a16="http://schemas.microsoft.com/office/drawing/2014/main" id="{60CCC15B-2772-0D10-91DB-94EE29245C2A}"/>
              </a:ext>
            </a:extLst>
          </p:cNvPr>
          <p:cNvSpPr>
            <a:spLocks noGrp="1"/>
          </p:cNvSpPr>
          <p:nvPr>
            <p:ph idx="1"/>
          </p:nvPr>
        </p:nvSpPr>
        <p:spPr>
          <a:xfrm>
            <a:off x="0" y="1077686"/>
            <a:ext cx="12192000" cy="5290457"/>
          </a:xfrm>
        </p:spPr>
        <p:txBody>
          <a:bodyPr>
            <a:normAutofit fontScale="92500" lnSpcReduction="20000"/>
          </a:bodyPr>
          <a:lstStyle/>
          <a:p>
            <a:r>
              <a:rPr lang="en-US" dirty="0"/>
              <a:t>Most impacts for the biochar briquette occur in the biochar briquette (emissions) combustion and pyrolysis processes (feedstock and emissions) </a:t>
            </a:r>
            <a:r>
              <a:rPr lang="en-US" b="1" dirty="0"/>
              <a:t>(LCA)</a:t>
            </a:r>
          </a:p>
          <a:p>
            <a:r>
              <a:rPr lang="en-US" dirty="0"/>
              <a:t>Thermal energy from biochar briquettes performs much better than the average thermal energy of the Senegalese market mix due to </a:t>
            </a:r>
            <a:r>
              <a:rPr lang="en-US" u="sng" dirty="0"/>
              <a:t>lower PM emissions</a:t>
            </a:r>
            <a:r>
              <a:rPr lang="en-US" dirty="0"/>
              <a:t>, and </a:t>
            </a:r>
            <a:r>
              <a:rPr lang="en-US" u="sng" dirty="0"/>
              <a:t>lower CC-LULUC</a:t>
            </a:r>
            <a:r>
              <a:rPr lang="en-US" dirty="0"/>
              <a:t>. Charcoal and firewood production in the Senegalese market mix for thermal energy leads to deforestation (and related CC impacts). This is not the case for briquette thermal energy, as it valorizes agricultural residues </a:t>
            </a:r>
            <a:r>
              <a:rPr lang="en-US" b="1" dirty="0"/>
              <a:t>(LCA)</a:t>
            </a:r>
            <a:endParaRPr lang="en-US" dirty="0"/>
          </a:p>
          <a:p>
            <a:r>
              <a:rPr lang="en-US" dirty="0"/>
              <a:t>Increased efficiency of combustion and cooking appliances that contain/filter PM particles may lead to even better environmental performance for the biochar briquette </a:t>
            </a:r>
            <a:r>
              <a:rPr lang="en-US" b="1" dirty="0"/>
              <a:t>(LCA)</a:t>
            </a:r>
            <a:endParaRPr lang="en-US" dirty="0"/>
          </a:p>
          <a:p>
            <a:r>
              <a:rPr lang="en-US" dirty="0"/>
              <a:t>Taking all considered sources of thermal energy into account (without losses), the biochar briquette performs much better than firewood and charcoal, and falls a bit behind LPG, mainly due to the production of PM particles during combustion </a:t>
            </a:r>
            <a:r>
              <a:rPr lang="en-US" b="1" dirty="0"/>
              <a:t>(LCA)</a:t>
            </a:r>
            <a:endParaRPr lang="en-US" dirty="0"/>
          </a:p>
          <a:p>
            <a:r>
              <a:rPr lang="en-US" dirty="0"/>
              <a:t>The </a:t>
            </a:r>
            <a:r>
              <a:rPr lang="en-US" dirty="0" err="1"/>
              <a:t>brazilian</a:t>
            </a:r>
            <a:r>
              <a:rPr lang="en-US" dirty="0"/>
              <a:t> pyrolysis stage is the costliest, followed by  the local pyrolysis (21,8%) and densification (19%). Most costs are attributed to variable operating expenses, primarily driven by the cost of raw materials.</a:t>
            </a:r>
            <a:r>
              <a:rPr lang="en-US" b="1" dirty="0"/>
              <a:t> (LCC)</a:t>
            </a:r>
          </a:p>
          <a:p>
            <a:endParaRPr lang="el-GR" dirty="0"/>
          </a:p>
        </p:txBody>
      </p:sp>
    </p:spTree>
    <p:extLst>
      <p:ext uri="{BB962C8B-B14F-4D97-AF65-F5344CB8AC3E}">
        <p14:creationId xmlns:p14="http://schemas.microsoft.com/office/powerpoint/2010/main" val="188831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a:bodyPr>
          <a:lstStyle/>
          <a:p>
            <a:r>
              <a:rPr lang="en-US" dirty="0"/>
              <a:t>Status and way forward</a:t>
            </a:r>
            <a:endParaRPr lang="el-GR" dirty="0"/>
          </a:p>
        </p:txBody>
      </p:sp>
      <p:sp>
        <p:nvSpPr>
          <p:cNvPr id="4" name="Content Placeholder 3">
            <a:extLst>
              <a:ext uri="{FF2B5EF4-FFF2-40B4-BE49-F238E27FC236}">
                <a16:creationId xmlns:a16="http://schemas.microsoft.com/office/drawing/2014/main" id="{60CCC15B-2772-0D10-91DB-94EE29245C2A}"/>
              </a:ext>
            </a:extLst>
          </p:cNvPr>
          <p:cNvSpPr>
            <a:spLocks noGrp="1"/>
          </p:cNvSpPr>
          <p:nvPr>
            <p:ph idx="1"/>
          </p:nvPr>
        </p:nvSpPr>
        <p:spPr>
          <a:xfrm>
            <a:off x="0" y="1606495"/>
            <a:ext cx="12192000" cy="3990073"/>
          </a:xfrm>
        </p:spPr>
        <p:txBody>
          <a:bodyPr>
            <a:noAutofit/>
          </a:bodyPr>
          <a:lstStyle/>
          <a:p>
            <a:r>
              <a:rPr lang="en-US" sz="3600" dirty="0"/>
              <a:t>3 technologies (Green Biorefinery, Pyrolysis, densification) and 2 countries (Uganda, Senegal) already covered</a:t>
            </a:r>
          </a:p>
          <a:p>
            <a:endParaRPr lang="en-US" sz="3600" dirty="0"/>
          </a:p>
          <a:p>
            <a:r>
              <a:rPr lang="en-US" sz="3600" dirty="0"/>
              <a:t>LCA, LCC, S-LCA studies for Ghana and Cote D’Ivoire already underway, and to be finalized soon</a:t>
            </a:r>
          </a:p>
          <a:p>
            <a:endParaRPr lang="el-GR" sz="3600" dirty="0"/>
          </a:p>
        </p:txBody>
      </p:sp>
    </p:spTree>
    <p:extLst>
      <p:ext uri="{BB962C8B-B14F-4D97-AF65-F5344CB8AC3E}">
        <p14:creationId xmlns:p14="http://schemas.microsoft.com/office/powerpoint/2010/main" val="37529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0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0" y="111990"/>
            <a:ext cx="10297773" cy="723445"/>
          </a:xfrm>
        </p:spPr>
        <p:txBody>
          <a:bodyPr>
            <a:noAutofit/>
          </a:bodyPr>
          <a:lstStyle/>
          <a:p>
            <a:r>
              <a:rPr lang="en-US" sz="3200" dirty="0"/>
              <a:t>What do we mean by the term “sustainability assessment”?</a:t>
            </a:r>
            <a:endParaRPr lang="el-GR" sz="3200" dirty="0"/>
          </a:p>
        </p:txBody>
      </p:sp>
      <p:pic>
        <p:nvPicPr>
          <p:cNvPr id="7" name="Picture 6" descr="A close-up of a plant&#10;&#10;Description automatically generated">
            <a:extLst>
              <a:ext uri="{FF2B5EF4-FFF2-40B4-BE49-F238E27FC236}">
                <a16:creationId xmlns:a16="http://schemas.microsoft.com/office/drawing/2014/main" id="{61329BEA-A94C-C88E-179F-E4E92650F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77" y="1293226"/>
            <a:ext cx="3233058" cy="2135773"/>
          </a:xfrm>
          <a:prstGeom prst="rect">
            <a:avLst/>
          </a:prstGeom>
        </p:spPr>
      </p:pic>
      <p:pic>
        <p:nvPicPr>
          <p:cNvPr id="9" name="Picture 8" descr="Coins falling on a table&#10;&#10;Description automatically generated">
            <a:extLst>
              <a:ext uri="{FF2B5EF4-FFF2-40B4-BE49-F238E27FC236}">
                <a16:creationId xmlns:a16="http://schemas.microsoft.com/office/drawing/2014/main" id="{3EC5FC65-827C-050B-D313-B75A33BFD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3" y="1293227"/>
            <a:ext cx="3233058" cy="2135772"/>
          </a:xfrm>
          <a:prstGeom prst="rect">
            <a:avLst/>
          </a:prstGeom>
        </p:spPr>
      </p:pic>
      <p:pic>
        <p:nvPicPr>
          <p:cNvPr id="11" name="Picture 10">
            <a:extLst>
              <a:ext uri="{FF2B5EF4-FFF2-40B4-BE49-F238E27FC236}">
                <a16:creationId xmlns:a16="http://schemas.microsoft.com/office/drawing/2014/main" id="{CCB5ED1C-6794-6067-1B23-A5769CC37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6069" y="1293227"/>
            <a:ext cx="3228769" cy="2135772"/>
          </a:xfrm>
          <a:prstGeom prst="rect">
            <a:avLst/>
          </a:prstGeom>
        </p:spPr>
      </p:pic>
      <p:sp>
        <p:nvSpPr>
          <p:cNvPr id="12" name="Content Placeholder 2">
            <a:extLst>
              <a:ext uri="{FF2B5EF4-FFF2-40B4-BE49-F238E27FC236}">
                <a16:creationId xmlns:a16="http://schemas.microsoft.com/office/drawing/2014/main" id="{E53BF5BE-4ACB-7FFB-19C4-CBB49A5C9961}"/>
              </a:ext>
            </a:extLst>
          </p:cNvPr>
          <p:cNvSpPr txBox="1">
            <a:spLocks/>
          </p:cNvSpPr>
          <p:nvPr/>
        </p:nvSpPr>
        <p:spPr>
          <a:xfrm>
            <a:off x="371671" y="920234"/>
            <a:ext cx="3331028" cy="48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Environmental Impacts (LCA)</a:t>
            </a:r>
          </a:p>
          <a:p>
            <a:pPr marL="0" indent="0">
              <a:buFontTx/>
              <a:buNone/>
            </a:pPr>
            <a:endParaRPr lang="en-US" sz="2000" dirty="0"/>
          </a:p>
        </p:txBody>
      </p:sp>
      <p:sp>
        <p:nvSpPr>
          <p:cNvPr id="13" name="Content Placeholder 2">
            <a:extLst>
              <a:ext uri="{FF2B5EF4-FFF2-40B4-BE49-F238E27FC236}">
                <a16:creationId xmlns:a16="http://schemas.microsoft.com/office/drawing/2014/main" id="{A3DF9B58-74A4-5FF3-A429-4E8C6FF3CDA4}"/>
              </a:ext>
            </a:extLst>
          </p:cNvPr>
          <p:cNvSpPr txBox="1">
            <a:spLocks/>
          </p:cNvSpPr>
          <p:nvPr/>
        </p:nvSpPr>
        <p:spPr>
          <a:xfrm>
            <a:off x="4761482" y="920234"/>
            <a:ext cx="2659940" cy="48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Economic Impacts (LCC)</a:t>
            </a:r>
          </a:p>
          <a:p>
            <a:pPr marL="0" indent="0">
              <a:buFontTx/>
              <a:buNone/>
            </a:pPr>
            <a:endParaRPr lang="en-US" sz="2000" dirty="0"/>
          </a:p>
        </p:txBody>
      </p:sp>
      <p:sp>
        <p:nvSpPr>
          <p:cNvPr id="14" name="Content Placeholder 2">
            <a:extLst>
              <a:ext uri="{FF2B5EF4-FFF2-40B4-BE49-F238E27FC236}">
                <a16:creationId xmlns:a16="http://schemas.microsoft.com/office/drawing/2014/main" id="{5F6CFE8F-AB5B-CC8C-E01B-40AD0556A5CC}"/>
              </a:ext>
            </a:extLst>
          </p:cNvPr>
          <p:cNvSpPr txBox="1">
            <a:spLocks/>
          </p:cNvSpPr>
          <p:nvPr/>
        </p:nvSpPr>
        <p:spPr>
          <a:xfrm>
            <a:off x="9304496" y="920234"/>
            <a:ext cx="2613727" cy="480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Social Impacts (SLCA)</a:t>
            </a:r>
          </a:p>
          <a:p>
            <a:pPr marL="0" indent="0">
              <a:buFontTx/>
              <a:buNone/>
            </a:pPr>
            <a:endParaRPr lang="en-US" sz="2000" dirty="0"/>
          </a:p>
        </p:txBody>
      </p:sp>
      <p:sp>
        <p:nvSpPr>
          <p:cNvPr id="8" name="TextBox 7">
            <a:extLst>
              <a:ext uri="{FF2B5EF4-FFF2-40B4-BE49-F238E27FC236}">
                <a16:creationId xmlns:a16="http://schemas.microsoft.com/office/drawing/2014/main" id="{94B3441C-37D5-2B56-BCC2-7119C1781A3C}"/>
              </a:ext>
            </a:extLst>
          </p:cNvPr>
          <p:cNvSpPr txBox="1"/>
          <p:nvPr/>
        </p:nvSpPr>
        <p:spPr>
          <a:xfrm>
            <a:off x="132764" y="3510969"/>
            <a:ext cx="3866920" cy="3600986"/>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Contribution to environmental problems, such as</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Climate Change</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lang="en-US" sz="2000" dirty="0">
                <a:solidFill>
                  <a:prstClr val="black"/>
                </a:solidFill>
                <a:latin typeface="Calibri" panose="020F0502020204030204"/>
              </a:rPr>
              <a:t>Acidification</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Eutrophication</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lang="en-US" sz="2000" dirty="0">
                <a:solidFill>
                  <a:prstClr val="black"/>
                </a:solidFill>
                <a:latin typeface="Calibri" panose="020F0502020204030204"/>
              </a:rPr>
              <a:t>Human health problems related to pollution</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Etc.</a:t>
            </a:r>
          </a:p>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DDB77F2-24C2-3372-2C3B-E161E2B06139}"/>
              </a:ext>
            </a:extLst>
          </p:cNvPr>
          <p:cNvSpPr txBox="1"/>
          <p:nvPr/>
        </p:nvSpPr>
        <p:spPr>
          <a:xfrm>
            <a:off x="4474923" y="3510969"/>
            <a:ext cx="3233058" cy="3441968"/>
          </a:xfrm>
          <a:prstGeom prst="rect">
            <a:avLst/>
          </a:prstGeom>
          <a:noFill/>
        </p:spPr>
        <p:txBody>
          <a:bodyPr wrap="square">
            <a:spAutoFit/>
          </a:bodyPr>
          <a:lstStyle/>
          <a:p>
            <a:pPr marL="228600" marR="0" lvl="0" indent="-228600" algn="l" defTabSz="914400" rtl="0" eaLnBrk="1" fontAlgn="auto" latinLnBrk="0" hangingPunct="1">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Cost related insights, such as</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lang="el-GR" sz="2000" dirty="0">
                <a:ea typeface="Calibri"/>
                <a:cs typeface="Calibri"/>
              </a:rPr>
              <a:t>Capital Expenditures (CAPEX)</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lang="el-GR" sz="2000" dirty="0">
                <a:ea typeface="Calibri"/>
                <a:cs typeface="Calibri"/>
              </a:rPr>
              <a:t>Operational Expenditures (OPEX)</a:t>
            </a:r>
          </a:p>
          <a:p>
            <a:pPr marL="342900" marR="0" lvl="0" indent="-342900" algn="l" defTabSz="914400" rtl="0" eaLnBrk="1" fontAlgn="auto" latinLnBrk="0" hangingPunct="1">
              <a:spcBef>
                <a:spcPts val="1000"/>
              </a:spcBef>
              <a:spcAft>
                <a:spcPts val="0"/>
              </a:spcAft>
              <a:buClrTx/>
              <a:buSzTx/>
              <a:buFont typeface="Courier New" panose="02070309020205020404" pitchFamily="49" charset="0"/>
              <a:buChar char="o"/>
              <a:tabLst/>
              <a:defRPr/>
            </a:pPr>
            <a:r>
              <a:rPr lang="el-GR" sz="2000" dirty="0">
                <a:ea typeface="Calibri"/>
                <a:cs typeface="Calibri"/>
              </a:rPr>
              <a:t>End-of-Life cost (EoL)</a:t>
            </a:r>
          </a:p>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4E9F163-AB3C-C45C-19DE-1A0FCDFD8012}"/>
              </a:ext>
            </a:extLst>
          </p:cNvPr>
          <p:cNvSpPr txBox="1"/>
          <p:nvPr/>
        </p:nvSpPr>
        <p:spPr>
          <a:xfrm>
            <a:off x="8354266" y="3574974"/>
            <a:ext cx="3872374" cy="36522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Τ</a:t>
            </a:r>
            <a:r>
              <a:rPr lang="en-US" sz="2000" b="1" dirty="0">
                <a:solidFill>
                  <a:prstClr val="black"/>
                </a:solidFill>
                <a:latin typeface="Calibri" panose="020F0502020204030204"/>
              </a:rPr>
              <a:t>he societal profile of the studied technologies, in terms of</a:t>
            </a:r>
            <a:r>
              <a:rPr lang="el-GR" sz="2000" b="1" dirty="0">
                <a:solidFill>
                  <a:prstClr val="black"/>
                </a:solidFill>
                <a:latin typeface="Calibri" panose="020F0502020204030204"/>
              </a:rPr>
              <a:t>:</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sz="2000" dirty="0">
                <a:solidFill>
                  <a:prstClr val="black"/>
                </a:solidFill>
                <a:latin typeface="Calibri" panose="020F0502020204030204"/>
              </a:rPr>
              <a:t>Impacts on important stakeholder groups (e.g. local community, workers, etc.)</a:t>
            </a:r>
            <a:endParaRPr kumimoji="0" lang="el-GR"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sz="2000" dirty="0">
                <a:ea typeface="Calibri"/>
                <a:cs typeface="Calibri"/>
              </a:rPr>
              <a:t>Positive (e.g. creation of jobs) and negative (e.g. child labor) outcomes</a:t>
            </a:r>
            <a:endParaRPr lang="el-GR" sz="2000" dirty="0">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Blip>
                <a:blip r:embed="rId6">
                  <a:extLst>
                    <a:ext uri="{96DAC541-7B7A-43D3-8B79-37D633B846F1}">
                      <asvg:svgBlip xmlns:asvg="http://schemas.microsoft.com/office/drawing/2016/SVG/main" r:embed="rId7"/>
                    </a:ext>
                  </a:extLst>
                </a:blip>
              </a:buBlip>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49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lstStyle/>
          <a:p>
            <a:r>
              <a:rPr lang="en-US"/>
              <a:t>Our Methodology </a:t>
            </a:r>
            <a:endParaRPr lang="el-GR"/>
          </a:p>
        </p:txBody>
      </p:sp>
      <p:sp>
        <p:nvSpPr>
          <p:cNvPr id="3" name="Content Placeholder 2">
            <a:extLst>
              <a:ext uri="{FF2B5EF4-FFF2-40B4-BE49-F238E27FC236}">
                <a16:creationId xmlns:a16="http://schemas.microsoft.com/office/drawing/2014/main" id="{D8107A01-B45C-FA54-D356-E7A72FD25D79}"/>
              </a:ext>
            </a:extLst>
          </p:cNvPr>
          <p:cNvSpPr>
            <a:spLocks noGrp="1"/>
          </p:cNvSpPr>
          <p:nvPr>
            <p:ph idx="1"/>
          </p:nvPr>
        </p:nvSpPr>
        <p:spPr>
          <a:xfrm>
            <a:off x="-1" y="899251"/>
            <a:ext cx="12192000" cy="1243741"/>
          </a:xfrm>
        </p:spPr>
        <p:txBody>
          <a:bodyPr>
            <a:normAutofit/>
          </a:bodyPr>
          <a:lstStyle/>
          <a:p>
            <a:r>
              <a:rPr lang="en-US"/>
              <a:t>For performing the LCA, LCC and S-LCA studies, DREVEN follows global guidelines on LCA (ISO 14040</a:t>
            </a:r>
            <a:r>
              <a:rPr lang="el-GR"/>
              <a:t>/44: 2006, </a:t>
            </a:r>
            <a:r>
              <a:rPr lang="en-US"/>
              <a:t>UNEP Guidelines)</a:t>
            </a:r>
          </a:p>
          <a:p>
            <a:pPr marL="0" indent="0">
              <a:buNone/>
            </a:pPr>
            <a:endParaRPr lang="en-US"/>
          </a:p>
        </p:txBody>
      </p:sp>
      <p:graphicFrame>
        <p:nvGraphicFramePr>
          <p:cNvPr id="4" name="Diagram 3">
            <a:extLst>
              <a:ext uri="{FF2B5EF4-FFF2-40B4-BE49-F238E27FC236}">
                <a16:creationId xmlns:a16="http://schemas.microsoft.com/office/drawing/2014/main" id="{8B5C2338-651E-0978-4760-58D2BE8EE608}"/>
              </a:ext>
            </a:extLst>
          </p:cNvPr>
          <p:cNvGraphicFramePr/>
          <p:nvPr>
            <p:extLst>
              <p:ext uri="{D42A27DB-BD31-4B8C-83A1-F6EECF244321}">
                <p14:modId xmlns:p14="http://schemas.microsoft.com/office/powerpoint/2010/main" val="3271808446"/>
              </p:ext>
            </p:extLst>
          </p:nvPr>
        </p:nvGraphicFramePr>
        <p:xfrm>
          <a:off x="0" y="2633979"/>
          <a:ext cx="12191999" cy="3617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4279F0CA-AB8F-FAA4-3FAD-939788E69FDB}"/>
              </a:ext>
            </a:extLst>
          </p:cNvPr>
          <p:cNvSpPr txBox="1">
            <a:spLocks/>
          </p:cNvSpPr>
          <p:nvPr/>
        </p:nvSpPr>
        <p:spPr>
          <a:xfrm>
            <a:off x="1005044" y="3017028"/>
            <a:ext cx="2634338" cy="124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The system and its critical parameters (boundaries, functional unit(s)) are defined</a:t>
            </a:r>
          </a:p>
          <a:p>
            <a:pPr marL="0" indent="0" algn="ctr">
              <a:buFontTx/>
              <a:buNone/>
            </a:pPr>
            <a:endParaRPr lang="en-US" sz="1800"/>
          </a:p>
        </p:txBody>
      </p:sp>
      <p:sp>
        <p:nvSpPr>
          <p:cNvPr id="8" name="Content Placeholder 2">
            <a:extLst>
              <a:ext uri="{FF2B5EF4-FFF2-40B4-BE49-F238E27FC236}">
                <a16:creationId xmlns:a16="http://schemas.microsoft.com/office/drawing/2014/main" id="{60277502-1863-358C-CF07-7585F33EC8A1}"/>
              </a:ext>
            </a:extLst>
          </p:cNvPr>
          <p:cNvSpPr txBox="1">
            <a:spLocks/>
          </p:cNvSpPr>
          <p:nvPr/>
        </p:nvSpPr>
        <p:spPr>
          <a:xfrm>
            <a:off x="3269276" y="2395157"/>
            <a:ext cx="2826724" cy="124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Information regarding the environmental flows of the system are collected</a:t>
            </a:r>
          </a:p>
          <a:p>
            <a:pPr marL="0" indent="0" algn="ctr">
              <a:buFontTx/>
              <a:buNone/>
            </a:pPr>
            <a:endParaRPr lang="en-US" sz="1800"/>
          </a:p>
        </p:txBody>
      </p:sp>
      <p:sp>
        <p:nvSpPr>
          <p:cNvPr id="10" name="Content Placeholder 2">
            <a:extLst>
              <a:ext uri="{FF2B5EF4-FFF2-40B4-BE49-F238E27FC236}">
                <a16:creationId xmlns:a16="http://schemas.microsoft.com/office/drawing/2014/main" id="{DB04E134-E017-80E2-6CA1-8877E72E0F73}"/>
              </a:ext>
            </a:extLst>
          </p:cNvPr>
          <p:cNvSpPr txBox="1">
            <a:spLocks/>
          </p:cNvSpPr>
          <p:nvPr/>
        </p:nvSpPr>
        <p:spPr>
          <a:xfrm>
            <a:off x="3198519" y="5279058"/>
            <a:ext cx="3142409" cy="124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The system is modelled in appropriate LCA software and databases (</a:t>
            </a:r>
            <a:r>
              <a:rPr lang="en-US" sz="1800" err="1"/>
              <a:t>OpenLCA</a:t>
            </a:r>
            <a:r>
              <a:rPr lang="en-US" sz="1800"/>
              <a:t>, </a:t>
            </a:r>
            <a:r>
              <a:rPr lang="en-US" sz="1800" err="1"/>
              <a:t>EcoInvent</a:t>
            </a:r>
            <a:r>
              <a:rPr lang="en-US" sz="1800"/>
              <a:t>, SHDB)</a:t>
            </a:r>
          </a:p>
          <a:p>
            <a:pPr marL="0" indent="0" algn="ctr">
              <a:buFontTx/>
              <a:buNone/>
            </a:pPr>
            <a:endParaRPr lang="en-US" sz="1800"/>
          </a:p>
        </p:txBody>
      </p:sp>
      <p:sp>
        <p:nvSpPr>
          <p:cNvPr id="15" name="Content Placeholder 2">
            <a:extLst>
              <a:ext uri="{FF2B5EF4-FFF2-40B4-BE49-F238E27FC236}">
                <a16:creationId xmlns:a16="http://schemas.microsoft.com/office/drawing/2014/main" id="{620B288A-3DDB-17D1-ABD1-7033EBB0EAAE}"/>
              </a:ext>
            </a:extLst>
          </p:cNvPr>
          <p:cNvSpPr txBox="1">
            <a:spLocks/>
          </p:cNvSpPr>
          <p:nvPr/>
        </p:nvSpPr>
        <p:spPr>
          <a:xfrm>
            <a:off x="5921828" y="2012108"/>
            <a:ext cx="2438404" cy="124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The environmental impacts are quantified and measured</a:t>
            </a:r>
          </a:p>
          <a:p>
            <a:pPr marL="0" indent="0" algn="ctr">
              <a:buFontTx/>
              <a:buNone/>
            </a:pPr>
            <a:endParaRPr lang="en-US" sz="1800"/>
          </a:p>
        </p:txBody>
      </p:sp>
      <p:sp>
        <p:nvSpPr>
          <p:cNvPr id="16" name="Content Placeholder 2">
            <a:extLst>
              <a:ext uri="{FF2B5EF4-FFF2-40B4-BE49-F238E27FC236}">
                <a16:creationId xmlns:a16="http://schemas.microsoft.com/office/drawing/2014/main" id="{53FCE8D3-34F6-7FD3-F2D3-F6748EDAFB71}"/>
              </a:ext>
            </a:extLst>
          </p:cNvPr>
          <p:cNvSpPr txBox="1">
            <a:spLocks/>
          </p:cNvSpPr>
          <p:nvPr/>
        </p:nvSpPr>
        <p:spPr>
          <a:xfrm>
            <a:off x="8360232" y="1740636"/>
            <a:ext cx="2438404" cy="124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extLst>
                    <a:ext uri="{96DAC541-7B7A-43D3-8B79-37D633B846F1}">
                      <asvg:svgBlip xmlns:asvg="http://schemas.microsoft.com/office/drawing/2016/SVG/main" r:embed="rId8"/>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Analyses on the results are performed</a:t>
            </a:r>
          </a:p>
          <a:p>
            <a:pPr marL="0" indent="0" algn="ctr">
              <a:buFontTx/>
              <a:buNone/>
            </a:pPr>
            <a:endParaRPr lang="en-US" sz="1800"/>
          </a:p>
        </p:txBody>
      </p:sp>
    </p:spTree>
    <p:extLst>
      <p:ext uri="{BB962C8B-B14F-4D97-AF65-F5344CB8AC3E}">
        <p14:creationId xmlns:p14="http://schemas.microsoft.com/office/powerpoint/2010/main" val="36710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lstStyle/>
          <a:p>
            <a:r>
              <a:rPr lang="en-US" dirty="0"/>
              <a:t>Key Methodological Aspects</a:t>
            </a:r>
            <a:endParaRPr lang="el-GR" dirty="0"/>
          </a:p>
        </p:txBody>
      </p:sp>
      <p:sp>
        <p:nvSpPr>
          <p:cNvPr id="3" name="Content Placeholder 2">
            <a:extLst>
              <a:ext uri="{FF2B5EF4-FFF2-40B4-BE49-F238E27FC236}">
                <a16:creationId xmlns:a16="http://schemas.microsoft.com/office/drawing/2014/main" id="{D8107A01-B45C-FA54-D356-E7A72FD25D79}"/>
              </a:ext>
            </a:extLst>
          </p:cNvPr>
          <p:cNvSpPr>
            <a:spLocks noGrp="1"/>
          </p:cNvSpPr>
          <p:nvPr>
            <p:ph idx="1"/>
          </p:nvPr>
        </p:nvSpPr>
        <p:spPr>
          <a:xfrm>
            <a:off x="0" y="1516195"/>
            <a:ext cx="12192000" cy="1243741"/>
          </a:xfrm>
        </p:spPr>
        <p:txBody>
          <a:bodyPr>
            <a:normAutofit/>
          </a:bodyPr>
          <a:lstStyle/>
          <a:p>
            <a:r>
              <a:rPr lang="en-US" dirty="0"/>
              <a:t>For the</a:t>
            </a:r>
            <a:r>
              <a:rPr lang="en-US" b="1" dirty="0"/>
              <a:t> LCAs</a:t>
            </a:r>
            <a:r>
              <a:rPr lang="en-US" dirty="0"/>
              <a:t>, the LUC related to the cultivation of the feedstocks of the technologies is modelled</a:t>
            </a:r>
          </a:p>
          <a:p>
            <a:pPr marL="0" indent="0">
              <a:buNone/>
            </a:pPr>
            <a:endParaRPr lang="en-US" dirty="0"/>
          </a:p>
        </p:txBody>
      </p:sp>
      <p:sp>
        <p:nvSpPr>
          <p:cNvPr id="5" name="Content Placeholder 2">
            <a:extLst>
              <a:ext uri="{FF2B5EF4-FFF2-40B4-BE49-F238E27FC236}">
                <a16:creationId xmlns:a16="http://schemas.microsoft.com/office/drawing/2014/main" id="{8A6A4A0A-E8DF-F807-DAE2-9BD833C143BC}"/>
              </a:ext>
            </a:extLst>
          </p:cNvPr>
          <p:cNvSpPr txBox="1">
            <a:spLocks/>
          </p:cNvSpPr>
          <p:nvPr/>
        </p:nvSpPr>
        <p:spPr>
          <a:xfrm>
            <a:off x="0" y="2984245"/>
            <a:ext cx="12192000" cy="1243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the </a:t>
            </a:r>
            <a:r>
              <a:rPr lang="en-US" b="1" dirty="0"/>
              <a:t>LCCs</a:t>
            </a:r>
            <a:r>
              <a:rPr lang="en-US" dirty="0"/>
              <a:t>, some key assumptions are</a:t>
            </a:r>
            <a:r>
              <a:rPr lang="el-GR" dirty="0"/>
              <a:t>: </a:t>
            </a:r>
            <a:r>
              <a:rPr lang="en-US" dirty="0"/>
              <a:t>Project’s lifetime</a:t>
            </a:r>
            <a:r>
              <a:rPr lang="el-GR" dirty="0"/>
              <a:t>,</a:t>
            </a:r>
            <a:r>
              <a:rPr lang="en-US" dirty="0"/>
              <a:t> Discount rate</a:t>
            </a:r>
            <a:r>
              <a:rPr lang="el-GR" dirty="0"/>
              <a:t> , </a:t>
            </a:r>
            <a:r>
              <a:rPr lang="en-US" dirty="0"/>
              <a:t>Depreciation rate</a:t>
            </a:r>
            <a:r>
              <a:rPr lang="el-GR" dirty="0"/>
              <a:t>, </a:t>
            </a:r>
            <a:r>
              <a:rPr lang="en-US" dirty="0"/>
              <a:t>Repair and maintenance rate</a:t>
            </a:r>
            <a:r>
              <a:rPr lang="el-GR" dirty="0"/>
              <a:t>, </a:t>
            </a:r>
            <a:r>
              <a:rPr lang="en-US" dirty="0"/>
              <a:t>Administrative costs rate</a:t>
            </a:r>
            <a:r>
              <a:rPr lang="el-GR" dirty="0"/>
              <a:t>, </a:t>
            </a:r>
            <a:r>
              <a:rPr lang="en-US" dirty="0"/>
              <a:t>End-of-Life ratio</a:t>
            </a:r>
          </a:p>
          <a:p>
            <a:pPr marL="0" indent="0">
              <a:buNone/>
            </a:pPr>
            <a:r>
              <a:rPr lang="en-US" dirty="0"/>
              <a:t> </a:t>
            </a:r>
          </a:p>
          <a:p>
            <a:pPr marL="0" indent="0">
              <a:buFontTx/>
              <a:buNone/>
            </a:pPr>
            <a:endParaRPr lang="en-US" dirty="0"/>
          </a:p>
        </p:txBody>
      </p:sp>
      <p:sp>
        <p:nvSpPr>
          <p:cNvPr id="19" name="Content Placeholder 2">
            <a:extLst>
              <a:ext uri="{FF2B5EF4-FFF2-40B4-BE49-F238E27FC236}">
                <a16:creationId xmlns:a16="http://schemas.microsoft.com/office/drawing/2014/main" id="{D45E9AA0-9EFD-62E9-C72D-928A1DABB917}"/>
              </a:ext>
            </a:extLst>
          </p:cNvPr>
          <p:cNvSpPr txBox="1">
            <a:spLocks/>
          </p:cNvSpPr>
          <p:nvPr/>
        </p:nvSpPr>
        <p:spPr>
          <a:xfrm>
            <a:off x="0" y="4850635"/>
            <a:ext cx="12192000" cy="1243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the </a:t>
            </a:r>
            <a:r>
              <a:rPr lang="en-US" b="1" dirty="0"/>
              <a:t>S-LCAs</a:t>
            </a:r>
            <a:r>
              <a:rPr lang="en-US" dirty="0"/>
              <a:t>, an initial filtering of key societal aspects to focus on is necessary. For this reason, consortium workshops were organized</a:t>
            </a:r>
          </a:p>
          <a:p>
            <a:pPr marL="0" indent="0">
              <a:buNone/>
            </a:pPr>
            <a:r>
              <a:rPr lang="en-US" dirty="0"/>
              <a:t> </a:t>
            </a:r>
          </a:p>
          <a:p>
            <a:pPr marL="0" indent="0">
              <a:buFontTx/>
              <a:buNone/>
            </a:pPr>
            <a:endParaRPr lang="en-US" dirty="0"/>
          </a:p>
        </p:txBody>
      </p:sp>
    </p:spTree>
    <p:extLst>
      <p:ext uri="{BB962C8B-B14F-4D97-AF65-F5344CB8AC3E}">
        <p14:creationId xmlns:p14="http://schemas.microsoft.com/office/powerpoint/2010/main" val="382453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fontScale="90000"/>
          </a:bodyPr>
          <a:lstStyle/>
          <a:p>
            <a:r>
              <a:rPr lang="en-US"/>
              <a:t>System 1</a:t>
            </a:r>
            <a:r>
              <a:rPr lang="el-GR"/>
              <a:t>: </a:t>
            </a:r>
            <a:r>
              <a:rPr lang="en-US"/>
              <a:t>Green Biorefinery, Uganda (GRASSA, KRC)</a:t>
            </a:r>
            <a:endParaRPr lang="el-GR"/>
          </a:p>
        </p:txBody>
      </p:sp>
      <p:sp>
        <p:nvSpPr>
          <p:cNvPr id="7" name="Content Placeholder 6">
            <a:extLst>
              <a:ext uri="{FF2B5EF4-FFF2-40B4-BE49-F238E27FC236}">
                <a16:creationId xmlns:a16="http://schemas.microsoft.com/office/drawing/2014/main" id="{EEEC9825-CBE7-2CE0-CAAA-C0D92DAE44BB}"/>
              </a:ext>
            </a:extLst>
          </p:cNvPr>
          <p:cNvSpPr>
            <a:spLocks noGrp="1"/>
          </p:cNvSpPr>
          <p:nvPr>
            <p:ph idx="1"/>
          </p:nvPr>
        </p:nvSpPr>
        <p:spPr>
          <a:xfrm>
            <a:off x="7273286" y="4896128"/>
            <a:ext cx="4918713" cy="723445"/>
          </a:xfrm>
        </p:spPr>
        <p:txBody>
          <a:bodyPr>
            <a:noAutofit/>
          </a:bodyPr>
          <a:lstStyle/>
          <a:p>
            <a:r>
              <a:rPr lang="en-US" sz="2400"/>
              <a:t>Functional unit</a:t>
            </a:r>
            <a:r>
              <a:rPr lang="el-GR" sz="2400"/>
              <a:t>: 1 </a:t>
            </a:r>
            <a:r>
              <a:rPr lang="en-US" sz="2400" err="1"/>
              <a:t>tonne</a:t>
            </a:r>
            <a:r>
              <a:rPr lang="en-US" sz="2400"/>
              <a:t> of protein in press cake, dry LPC, whey</a:t>
            </a:r>
            <a:endParaRPr lang="el-GR" sz="2400"/>
          </a:p>
        </p:txBody>
      </p:sp>
      <p:sp>
        <p:nvSpPr>
          <p:cNvPr id="11" name="Rectangle 10">
            <a:extLst>
              <a:ext uri="{FF2B5EF4-FFF2-40B4-BE49-F238E27FC236}">
                <a16:creationId xmlns:a16="http://schemas.microsoft.com/office/drawing/2014/main" id="{41C4955D-63FA-5726-F776-114CF1C7C4E0}"/>
              </a:ext>
            </a:extLst>
          </p:cNvPr>
          <p:cNvSpPr/>
          <p:nvPr/>
        </p:nvSpPr>
        <p:spPr>
          <a:xfrm>
            <a:off x="580209" y="1826304"/>
            <a:ext cx="2471057" cy="148045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Feedstock Cultivation</a:t>
            </a:r>
            <a:endParaRPr lang="el-GR" dirty="0"/>
          </a:p>
        </p:txBody>
      </p:sp>
      <p:sp>
        <p:nvSpPr>
          <p:cNvPr id="12" name="Rectangle 11">
            <a:extLst>
              <a:ext uri="{FF2B5EF4-FFF2-40B4-BE49-F238E27FC236}">
                <a16:creationId xmlns:a16="http://schemas.microsoft.com/office/drawing/2014/main" id="{604DF434-644A-33CD-BA52-48646CFCCCF3}"/>
              </a:ext>
            </a:extLst>
          </p:cNvPr>
          <p:cNvSpPr/>
          <p:nvPr/>
        </p:nvSpPr>
        <p:spPr>
          <a:xfrm>
            <a:off x="3813266" y="1826304"/>
            <a:ext cx="2732314" cy="159430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t>Green Biorefinery</a:t>
            </a:r>
            <a:endParaRPr lang="el-GR"/>
          </a:p>
        </p:txBody>
      </p:sp>
      <p:cxnSp>
        <p:nvCxnSpPr>
          <p:cNvPr id="14" name="Straight Arrow Connector 13">
            <a:extLst>
              <a:ext uri="{FF2B5EF4-FFF2-40B4-BE49-F238E27FC236}">
                <a16:creationId xmlns:a16="http://schemas.microsoft.com/office/drawing/2014/main" id="{14A39A47-807F-8501-9CC5-F0AB85C984BB}"/>
              </a:ext>
            </a:extLst>
          </p:cNvPr>
          <p:cNvCxnSpPr>
            <a:cxnSpLocks/>
            <a:stCxn id="11" idx="3"/>
          </p:cNvCxnSpPr>
          <p:nvPr/>
        </p:nvCxnSpPr>
        <p:spPr>
          <a:xfrm>
            <a:off x="3051266" y="2566533"/>
            <a:ext cx="7620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7B94EA9C-DD22-067B-C339-B8B3605829CB}"/>
              </a:ext>
            </a:extLst>
          </p:cNvPr>
          <p:cNvCxnSpPr>
            <a:cxnSpLocks/>
          </p:cNvCxnSpPr>
          <p:nvPr/>
        </p:nvCxnSpPr>
        <p:spPr>
          <a:xfrm>
            <a:off x="6567350" y="2570275"/>
            <a:ext cx="88174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Connector: Elbow 24">
            <a:extLst>
              <a:ext uri="{FF2B5EF4-FFF2-40B4-BE49-F238E27FC236}">
                <a16:creationId xmlns:a16="http://schemas.microsoft.com/office/drawing/2014/main" id="{E027FA0D-2162-2609-3F61-8E7EA165963F}"/>
              </a:ext>
            </a:extLst>
          </p:cNvPr>
          <p:cNvCxnSpPr>
            <a:cxnSpLocks/>
          </p:cNvCxnSpPr>
          <p:nvPr/>
        </p:nvCxnSpPr>
        <p:spPr>
          <a:xfrm>
            <a:off x="6567350" y="2570275"/>
            <a:ext cx="881743" cy="857357"/>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Connector: Elbow 27">
            <a:extLst>
              <a:ext uri="{FF2B5EF4-FFF2-40B4-BE49-F238E27FC236}">
                <a16:creationId xmlns:a16="http://schemas.microsoft.com/office/drawing/2014/main" id="{B6B8CAE4-5D44-6163-B674-8973BD3BE6D2}"/>
              </a:ext>
            </a:extLst>
          </p:cNvPr>
          <p:cNvCxnSpPr>
            <a:cxnSpLocks/>
          </p:cNvCxnSpPr>
          <p:nvPr/>
        </p:nvCxnSpPr>
        <p:spPr>
          <a:xfrm flipV="1">
            <a:off x="6569032" y="1830047"/>
            <a:ext cx="880061" cy="740229"/>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30" name="Rectangle 29">
            <a:extLst>
              <a:ext uri="{FF2B5EF4-FFF2-40B4-BE49-F238E27FC236}">
                <a16:creationId xmlns:a16="http://schemas.microsoft.com/office/drawing/2014/main" id="{0CF81889-35C2-5A6C-A026-822867A66E48}"/>
              </a:ext>
            </a:extLst>
          </p:cNvPr>
          <p:cNvSpPr/>
          <p:nvPr/>
        </p:nvSpPr>
        <p:spPr>
          <a:xfrm>
            <a:off x="6763294" y="1634104"/>
            <a:ext cx="2732314" cy="39188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Press Cake</a:t>
            </a:r>
            <a:endParaRPr lang="el-GR"/>
          </a:p>
        </p:txBody>
      </p:sp>
      <p:sp>
        <p:nvSpPr>
          <p:cNvPr id="31" name="Rectangle 30">
            <a:extLst>
              <a:ext uri="{FF2B5EF4-FFF2-40B4-BE49-F238E27FC236}">
                <a16:creationId xmlns:a16="http://schemas.microsoft.com/office/drawing/2014/main" id="{D292921E-7A61-766B-57BB-BA7A5680C1D7}"/>
              </a:ext>
            </a:extLst>
          </p:cNvPr>
          <p:cNvSpPr/>
          <p:nvPr/>
        </p:nvSpPr>
        <p:spPr>
          <a:xfrm>
            <a:off x="6763294" y="2363447"/>
            <a:ext cx="2732314" cy="39188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Dry LPC</a:t>
            </a:r>
            <a:endParaRPr lang="el-GR"/>
          </a:p>
        </p:txBody>
      </p:sp>
      <p:sp>
        <p:nvSpPr>
          <p:cNvPr id="32" name="Rectangle 31">
            <a:extLst>
              <a:ext uri="{FF2B5EF4-FFF2-40B4-BE49-F238E27FC236}">
                <a16:creationId xmlns:a16="http://schemas.microsoft.com/office/drawing/2014/main" id="{E5057312-26F2-7691-C588-984A2BD36FB5}"/>
              </a:ext>
            </a:extLst>
          </p:cNvPr>
          <p:cNvSpPr/>
          <p:nvPr/>
        </p:nvSpPr>
        <p:spPr>
          <a:xfrm>
            <a:off x="6724105" y="3178855"/>
            <a:ext cx="2732314" cy="39188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Whey</a:t>
            </a:r>
            <a:endParaRPr lang="el-GR"/>
          </a:p>
        </p:txBody>
      </p:sp>
      <p:sp>
        <p:nvSpPr>
          <p:cNvPr id="35" name="Right Brace 34">
            <a:extLst>
              <a:ext uri="{FF2B5EF4-FFF2-40B4-BE49-F238E27FC236}">
                <a16:creationId xmlns:a16="http://schemas.microsoft.com/office/drawing/2014/main" id="{D3048C36-ADEB-198A-11A5-9AF869B0367A}"/>
              </a:ext>
            </a:extLst>
          </p:cNvPr>
          <p:cNvSpPr/>
          <p:nvPr/>
        </p:nvSpPr>
        <p:spPr>
          <a:xfrm>
            <a:off x="8731430" y="1830047"/>
            <a:ext cx="764175" cy="1590562"/>
          </a:xfrm>
          <a:prstGeom prst="rightBrace">
            <a:avLst>
              <a:gd name="adj1" fmla="val 8333"/>
              <a:gd name="adj2" fmla="val 45588"/>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l-GR"/>
          </a:p>
        </p:txBody>
      </p:sp>
      <p:sp>
        <p:nvSpPr>
          <p:cNvPr id="36" name="Rectangle 35">
            <a:extLst>
              <a:ext uri="{FF2B5EF4-FFF2-40B4-BE49-F238E27FC236}">
                <a16:creationId xmlns:a16="http://schemas.microsoft.com/office/drawing/2014/main" id="{1D46DD8E-6984-88A4-8D0F-1E8E85CFF703}"/>
              </a:ext>
            </a:extLst>
          </p:cNvPr>
          <p:cNvSpPr/>
          <p:nvPr/>
        </p:nvSpPr>
        <p:spPr>
          <a:xfrm>
            <a:off x="9197934" y="2358275"/>
            <a:ext cx="1910442" cy="36566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a:t>Protein, in animal feed</a:t>
            </a:r>
            <a:endParaRPr lang="el-GR" b="1"/>
          </a:p>
        </p:txBody>
      </p:sp>
      <p:sp>
        <p:nvSpPr>
          <p:cNvPr id="39" name="Rectangle 38">
            <a:extLst>
              <a:ext uri="{FF2B5EF4-FFF2-40B4-BE49-F238E27FC236}">
                <a16:creationId xmlns:a16="http://schemas.microsoft.com/office/drawing/2014/main" id="{8E848CEA-B79B-DC25-F288-8FEFF3947359}"/>
              </a:ext>
            </a:extLst>
          </p:cNvPr>
          <p:cNvSpPr/>
          <p:nvPr/>
        </p:nvSpPr>
        <p:spPr>
          <a:xfrm>
            <a:off x="10916193" y="3758093"/>
            <a:ext cx="1317171" cy="573201"/>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Animal farm</a:t>
            </a:r>
            <a:endParaRPr lang="el-GR"/>
          </a:p>
        </p:txBody>
      </p:sp>
      <p:sp>
        <p:nvSpPr>
          <p:cNvPr id="50" name="Rectangle 49">
            <a:extLst>
              <a:ext uri="{FF2B5EF4-FFF2-40B4-BE49-F238E27FC236}">
                <a16:creationId xmlns:a16="http://schemas.microsoft.com/office/drawing/2014/main" id="{017A93EE-2464-4C98-0052-263E63A49B0E}"/>
              </a:ext>
            </a:extLst>
          </p:cNvPr>
          <p:cNvSpPr/>
          <p:nvPr/>
        </p:nvSpPr>
        <p:spPr>
          <a:xfrm>
            <a:off x="8864234" y="3773173"/>
            <a:ext cx="2732314" cy="39188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Manure</a:t>
            </a:r>
            <a:endParaRPr lang="el-GR"/>
          </a:p>
        </p:txBody>
      </p:sp>
      <p:cxnSp>
        <p:nvCxnSpPr>
          <p:cNvPr id="66" name="Straight Arrow Connector 65">
            <a:extLst>
              <a:ext uri="{FF2B5EF4-FFF2-40B4-BE49-F238E27FC236}">
                <a16:creationId xmlns:a16="http://schemas.microsoft.com/office/drawing/2014/main" id="{E1E2C6B7-6739-0293-9D1A-EA5B9D0CA850}"/>
              </a:ext>
            </a:extLst>
          </p:cNvPr>
          <p:cNvCxnSpPr/>
          <p:nvPr/>
        </p:nvCxnSpPr>
        <p:spPr>
          <a:xfrm flipH="1">
            <a:off x="10676708" y="3962640"/>
            <a:ext cx="42454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8" name="Connector: Elbow 67">
            <a:extLst>
              <a:ext uri="{FF2B5EF4-FFF2-40B4-BE49-F238E27FC236}">
                <a16:creationId xmlns:a16="http://schemas.microsoft.com/office/drawing/2014/main" id="{6C40E914-22C2-5CE0-1E45-015E699EE233}"/>
              </a:ext>
            </a:extLst>
          </p:cNvPr>
          <p:cNvCxnSpPr>
            <a:cxnSpLocks/>
            <a:endCxn id="11" idx="2"/>
          </p:cNvCxnSpPr>
          <p:nvPr/>
        </p:nvCxnSpPr>
        <p:spPr>
          <a:xfrm rot="10800000">
            <a:off x="1815738" y="3306762"/>
            <a:ext cx="7843156" cy="655879"/>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69" name="Rectangle 68">
            <a:extLst>
              <a:ext uri="{FF2B5EF4-FFF2-40B4-BE49-F238E27FC236}">
                <a16:creationId xmlns:a16="http://schemas.microsoft.com/office/drawing/2014/main" id="{98949E89-235D-7804-9E3A-BEAFE22C04EC}"/>
              </a:ext>
            </a:extLst>
          </p:cNvPr>
          <p:cNvSpPr/>
          <p:nvPr/>
        </p:nvSpPr>
        <p:spPr>
          <a:xfrm>
            <a:off x="308065" y="1197811"/>
            <a:ext cx="10798629" cy="3385074"/>
          </a:xfrm>
          <a:prstGeom prst="rect">
            <a:avLst/>
          </a:prstGeom>
          <a:noFill/>
          <a:ln w="31750">
            <a:solidFill>
              <a:schemeClr val="accent6"/>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82" name="Straight Arrow Connector 81">
            <a:extLst>
              <a:ext uri="{FF2B5EF4-FFF2-40B4-BE49-F238E27FC236}">
                <a16:creationId xmlns:a16="http://schemas.microsoft.com/office/drawing/2014/main" id="{6CD238C5-3EF3-7871-982D-C42F42EC59CD}"/>
              </a:ext>
            </a:extLst>
          </p:cNvPr>
          <p:cNvCxnSpPr/>
          <p:nvPr/>
        </p:nvCxnSpPr>
        <p:spPr>
          <a:xfrm>
            <a:off x="863237" y="1322108"/>
            <a:ext cx="0" cy="5041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3" name="Straight Arrow Connector 82">
            <a:extLst>
              <a:ext uri="{FF2B5EF4-FFF2-40B4-BE49-F238E27FC236}">
                <a16:creationId xmlns:a16="http://schemas.microsoft.com/office/drawing/2014/main" id="{966EBA47-1230-4CED-AAD2-841E5481D6AC}"/>
              </a:ext>
            </a:extLst>
          </p:cNvPr>
          <p:cNvCxnSpPr/>
          <p:nvPr/>
        </p:nvCxnSpPr>
        <p:spPr>
          <a:xfrm>
            <a:off x="1516381" y="1322108"/>
            <a:ext cx="0" cy="5041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4" name="Straight Arrow Connector 83">
            <a:extLst>
              <a:ext uri="{FF2B5EF4-FFF2-40B4-BE49-F238E27FC236}">
                <a16:creationId xmlns:a16="http://schemas.microsoft.com/office/drawing/2014/main" id="{9C21820C-1ED2-F10A-79F3-20E12D306C32}"/>
              </a:ext>
            </a:extLst>
          </p:cNvPr>
          <p:cNvCxnSpPr/>
          <p:nvPr/>
        </p:nvCxnSpPr>
        <p:spPr>
          <a:xfrm>
            <a:off x="2136866" y="1322108"/>
            <a:ext cx="0" cy="5041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5" name="Straight Arrow Connector 84">
            <a:extLst>
              <a:ext uri="{FF2B5EF4-FFF2-40B4-BE49-F238E27FC236}">
                <a16:creationId xmlns:a16="http://schemas.microsoft.com/office/drawing/2014/main" id="{E58A9DC5-F3BB-465D-951A-331942DE3704}"/>
              </a:ext>
            </a:extLst>
          </p:cNvPr>
          <p:cNvCxnSpPr/>
          <p:nvPr/>
        </p:nvCxnSpPr>
        <p:spPr>
          <a:xfrm>
            <a:off x="2790009" y="1322108"/>
            <a:ext cx="0" cy="5041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6" name="Content Placeholder 6">
            <a:extLst>
              <a:ext uri="{FF2B5EF4-FFF2-40B4-BE49-F238E27FC236}">
                <a16:creationId xmlns:a16="http://schemas.microsoft.com/office/drawing/2014/main" id="{2C235528-5EBD-5301-5D6C-411063383489}"/>
              </a:ext>
            </a:extLst>
          </p:cNvPr>
          <p:cNvSpPr txBox="1">
            <a:spLocks/>
          </p:cNvSpPr>
          <p:nvPr/>
        </p:nvSpPr>
        <p:spPr>
          <a:xfrm>
            <a:off x="846910" y="1445366"/>
            <a:ext cx="533400" cy="318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S0</a:t>
            </a:r>
            <a:endParaRPr lang="el-GR" sz="1800"/>
          </a:p>
        </p:txBody>
      </p:sp>
      <p:sp>
        <p:nvSpPr>
          <p:cNvPr id="87" name="Content Placeholder 6">
            <a:extLst>
              <a:ext uri="{FF2B5EF4-FFF2-40B4-BE49-F238E27FC236}">
                <a16:creationId xmlns:a16="http://schemas.microsoft.com/office/drawing/2014/main" id="{099B1041-92C3-4692-EABE-4C3C0F09125B}"/>
              </a:ext>
            </a:extLst>
          </p:cNvPr>
          <p:cNvSpPr txBox="1">
            <a:spLocks/>
          </p:cNvSpPr>
          <p:nvPr/>
        </p:nvSpPr>
        <p:spPr>
          <a:xfrm>
            <a:off x="1506335" y="1445366"/>
            <a:ext cx="533400" cy="318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S1</a:t>
            </a:r>
            <a:endParaRPr lang="el-GR" sz="1800"/>
          </a:p>
        </p:txBody>
      </p:sp>
      <p:sp>
        <p:nvSpPr>
          <p:cNvPr id="88" name="Content Placeholder 6">
            <a:extLst>
              <a:ext uri="{FF2B5EF4-FFF2-40B4-BE49-F238E27FC236}">
                <a16:creationId xmlns:a16="http://schemas.microsoft.com/office/drawing/2014/main" id="{5777B75A-6936-63EA-F0D5-C411837728F4}"/>
              </a:ext>
            </a:extLst>
          </p:cNvPr>
          <p:cNvSpPr txBox="1">
            <a:spLocks/>
          </p:cNvSpPr>
          <p:nvPr/>
        </p:nvSpPr>
        <p:spPr>
          <a:xfrm>
            <a:off x="2147752" y="1448122"/>
            <a:ext cx="533400" cy="318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S2</a:t>
            </a:r>
            <a:endParaRPr lang="el-GR" sz="1800"/>
          </a:p>
        </p:txBody>
      </p:sp>
      <p:sp>
        <p:nvSpPr>
          <p:cNvPr id="89" name="Content Placeholder 6">
            <a:extLst>
              <a:ext uri="{FF2B5EF4-FFF2-40B4-BE49-F238E27FC236}">
                <a16:creationId xmlns:a16="http://schemas.microsoft.com/office/drawing/2014/main" id="{5EDD22B8-CF7E-265E-7693-3D71D220C66F}"/>
              </a:ext>
            </a:extLst>
          </p:cNvPr>
          <p:cNvSpPr txBox="1">
            <a:spLocks/>
          </p:cNvSpPr>
          <p:nvPr/>
        </p:nvSpPr>
        <p:spPr>
          <a:xfrm>
            <a:off x="2790009" y="1445366"/>
            <a:ext cx="533400" cy="318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S3</a:t>
            </a:r>
            <a:endParaRPr lang="el-GR" sz="1800"/>
          </a:p>
        </p:txBody>
      </p:sp>
      <p:graphicFrame>
        <p:nvGraphicFramePr>
          <p:cNvPr id="90" name="Table 89">
            <a:extLst>
              <a:ext uri="{FF2B5EF4-FFF2-40B4-BE49-F238E27FC236}">
                <a16:creationId xmlns:a16="http://schemas.microsoft.com/office/drawing/2014/main" id="{3322D3CC-4A48-CBB2-7E8B-87F579B992DD}"/>
              </a:ext>
            </a:extLst>
          </p:cNvPr>
          <p:cNvGraphicFramePr>
            <a:graphicFrameLocks noGrp="1"/>
          </p:cNvGraphicFramePr>
          <p:nvPr>
            <p:extLst>
              <p:ext uri="{D42A27DB-BD31-4B8C-83A1-F6EECF244321}">
                <p14:modId xmlns:p14="http://schemas.microsoft.com/office/powerpoint/2010/main" val="495654283"/>
              </p:ext>
            </p:extLst>
          </p:nvPr>
        </p:nvGraphicFramePr>
        <p:xfrm>
          <a:off x="29934" y="4778828"/>
          <a:ext cx="6733360" cy="2057314"/>
        </p:xfrm>
        <a:graphic>
          <a:graphicData uri="http://schemas.openxmlformats.org/drawingml/2006/table">
            <a:tbl>
              <a:tblPr firstRow="1" bandRow="1">
                <a:tableStyleId>{93296810-A885-4BE3-A3E7-6D5BEEA58F35}</a:tableStyleId>
              </a:tblPr>
              <a:tblGrid>
                <a:gridCol w="3366680">
                  <a:extLst>
                    <a:ext uri="{9D8B030D-6E8A-4147-A177-3AD203B41FA5}">
                      <a16:colId xmlns:a16="http://schemas.microsoft.com/office/drawing/2014/main" val="2083221068"/>
                    </a:ext>
                  </a:extLst>
                </a:gridCol>
                <a:gridCol w="3366680">
                  <a:extLst>
                    <a:ext uri="{9D8B030D-6E8A-4147-A177-3AD203B41FA5}">
                      <a16:colId xmlns:a16="http://schemas.microsoft.com/office/drawing/2014/main" val="3573367036"/>
                    </a:ext>
                  </a:extLst>
                </a:gridCol>
              </a:tblGrid>
              <a:tr h="269916">
                <a:tc>
                  <a:txBody>
                    <a:bodyPr/>
                    <a:lstStyle/>
                    <a:p>
                      <a:r>
                        <a:rPr lang="en-US" sz="1600"/>
                        <a:t>Scenario</a:t>
                      </a:r>
                      <a:endParaRPr lang="el-GR" sz="1600"/>
                    </a:p>
                  </a:txBody>
                  <a:tcPr/>
                </a:tc>
                <a:tc>
                  <a:txBody>
                    <a:bodyPr/>
                    <a:lstStyle/>
                    <a:p>
                      <a:r>
                        <a:rPr lang="en-US" sz="1600"/>
                        <a:t>Description</a:t>
                      </a:r>
                      <a:endParaRPr lang="el-GR" sz="1600"/>
                    </a:p>
                  </a:txBody>
                  <a:tcPr/>
                </a:tc>
                <a:extLst>
                  <a:ext uri="{0D108BD9-81ED-4DB2-BD59-A6C34878D82A}">
                    <a16:rowId xmlns:a16="http://schemas.microsoft.com/office/drawing/2014/main" val="3220982545"/>
                  </a:ext>
                </a:extLst>
              </a:tr>
              <a:tr h="269916">
                <a:tc>
                  <a:txBody>
                    <a:bodyPr/>
                    <a:lstStyle/>
                    <a:p>
                      <a:r>
                        <a:rPr lang="en-US" sz="1600"/>
                        <a:t>Fertilization S0</a:t>
                      </a:r>
                      <a:endParaRPr lang="el-GR" sz="1600"/>
                    </a:p>
                  </a:txBody>
                  <a:tcPr/>
                </a:tc>
                <a:tc>
                  <a:txBody>
                    <a:bodyPr/>
                    <a:lstStyle/>
                    <a:p>
                      <a:r>
                        <a:rPr lang="en-US" sz="1600"/>
                        <a:t>Chemical fertilizers &amp; manure</a:t>
                      </a:r>
                      <a:endParaRPr lang="el-GR" sz="1600"/>
                    </a:p>
                  </a:txBody>
                  <a:tcPr/>
                </a:tc>
                <a:extLst>
                  <a:ext uri="{0D108BD9-81ED-4DB2-BD59-A6C34878D82A}">
                    <a16:rowId xmlns:a16="http://schemas.microsoft.com/office/drawing/2014/main" val="3398179185"/>
                  </a:ext>
                </a:extLst>
              </a:tr>
              <a:tr h="269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Fertilization S1</a:t>
                      </a:r>
                      <a:endParaRPr lang="el-GR" sz="1600"/>
                    </a:p>
                  </a:txBody>
                  <a:tcPr/>
                </a:tc>
                <a:tc>
                  <a:txBody>
                    <a:bodyPr/>
                    <a:lstStyle/>
                    <a:p>
                      <a:r>
                        <a:rPr lang="en-US" sz="1600"/>
                        <a:t>Chemical fertilizers </a:t>
                      </a:r>
                      <a:endParaRPr lang="el-GR" sz="1600"/>
                    </a:p>
                  </a:txBody>
                  <a:tcPr/>
                </a:tc>
                <a:extLst>
                  <a:ext uri="{0D108BD9-81ED-4DB2-BD59-A6C34878D82A}">
                    <a16:rowId xmlns:a16="http://schemas.microsoft.com/office/drawing/2014/main" val="3932947960"/>
                  </a:ext>
                </a:extLst>
              </a:tr>
              <a:tr h="47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Fertilization S2</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Chemical fertilizers  + Intercropping</a:t>
                      </a:r>
                      <a:endParaRPr lang="el-GR" sz="1600"/>
                    </a:p>
                  </a:txBody>
                  <a:tcPr/>
                </a:tc>
                <a:extLst>
                  <a:ext uri="{0D108BD9-81ED-4DB2-BD59-A6C34878D82A}">
                    <a16:rowId xmlns:a16="http://schemas.microsoft.com/office/drawing/2014/main" val="3962936942"/>
                  </a:ext>
                </a:extLst>
              </a:tr>
              <a:tr h="47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Fertilization S2</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Chemical fertilizers  + Intercropping + Manure</a:t>
                      </a:r>
                      <a:endParaRPr lang="el-GR" sz="1600"/>
                    </a:p>
                  </a:txBody>
                  <a:tcPr/>
                </a:tc>
                <a:extLst>
                  <a:ext uri="{0D108BD9-81ED-4DB2-BD59-A6C34878D82A}">
                    <a16:rowId xmlns:a16="http://schemas.microsoft.com/office/drawing/2014/main" val="1722733605"/>
                  </a:ext>
                </a:extLst>
              </a:tr>
            </a:tbl>
          </a:graphicData>
        </a:graphic>
      </p:graphicFrame>
      <p:cxnSp>
        <p:nvCxnSpPr>
          <p:cNvPr id="95" name="Connector: Elbow 94">
            <a:extLst>
              <a:ext uri="{FF2B5EF4-FFF2-40B4-BE49-F238E27FC236}">
                <a16:creationId xmlns:a16="http://schemas.microsoft.com/office/drawing/2014/main" id="{1BDD74F6-B483-DFBC-DF6D-29ABC5533214}"/>
              </a:ext>
            </a:extLst>
          </p:cNvPr>
          <p:cNvCxnSpPr>
            <a:cxnSpLocks/>
            <a:endCxn id="39" idx="0"/>
          </p:cNvCxnSpPr>
          <p:nvPr/>
        </p:nvCxnSpPr>
        <p:spPr>
          <a:xfrm rot="16200000" flipH="1">
            <a:off x="10718932" y="2902245"/>
            <a:ext cx="1251775" cy="459920"/>
          </a:xfrm>
          <a:prstGeom prst="bentConnector3">
            <a:avLst>
              <a:gd name="adj1" fmla="val 1301"/>
            </a:avLst>
          </a:prstGeom>
          <a:ln>
            <a:tailEnd type="triangle"/>
          </a:ln>
        </p:spPr>
        <p:style>
          <a:lnRef idx="3">
            <a:schemeClr val="accent6"/>
          </a:lnRef>
          <a:fillRef idx="0">
            <a:schemeClr val="accent6"/>
          </a:fillRef>
          <a:effectRef idx="2">
            <a:schemeClr val="accent6"/>
          </a:effectRef>
          <a:fontRef idx="minor">
            <a:schemeClr val="tx1"/>
          </a:fontRef>
        </p:style>
      </p:cxnSp>
      <p:sp>
        <p:nvSpPr>
          <p:cNvPr id="97" name="Content Placeholder 6">
            <a:extLst>
              <a:ext uri="{FF2B5EF4-FFF2-40B4-BE49-F238E27FC236}">
                <a16:creationId xmlns:a16="http://schemas.microsoft.com/office/drawing/2014/main" id="{62688502-419A-E242-D235-1E41C7CE740C}"/>
              </a:ext>
            </a:extLst>
          </p:cNvPr>
          <p:cNvSpPr txBox="1">
            <a:spLocks/>
          </p:cNvSpPr>
          <p:nvPr/>
        </p:nvSpPr>
        <p:spPr>
          <a:xfrm>
            <a:off x="7273286" y="5542276"/>
            <a:ext cx="4918713" cy="8040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Partial mechanization of cultivation, biorefinery unit in fields</a:t>
            </a:r>
            <a:endParaRPr lang="el-GR" sz="2400"/>
          </a:p>
        </p:txBody>
      </p:sp>
    </p:spTree>
    <p:extLst>
      <p:ext uri="{BB962C8B-B14F-4D97-AF65-F5344CB8AC3E}">
        <p14:creationId xmlns:p14="http://schemas.microsoft.com/office/powerpoint/2010/main" val="103615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370115" y="0"/>
            <a:ext cx="9162011" cy="658131"/>
          </a:xfrm>
        </p:spPr>
        <p:txBody>
          <a:bodyPr>
            <a:normAutofit/>
          </a:bodyPr>
          <a:lstStyle/>
          <a:p>
            <a:r>
              <a:rPr lang="en-US"/>
              <a:t>System 1 LCA Results</a:t>
            </a:r>
            <a:endParaRPr lang="el-GR"/>
          </a:p>
        </p:txBody>
      </p:sp>
      <p:sp>
        <p:nvSpPr>
          <p:cNvPr id="6" name="Content Placeholder 6">
            <a:extLst>
              <a:ext uri="{FF2B5EF4-FFF2-40B4-BE49-F238E27FC236}">
                <a16:creationId xmlns:a16="http://schemas.microsoft.com/office/drawing/2014/main" id="{EC8086C7-2174-464B-D3FE-6CC7268E6631}"/>
              </a:ext>
            </a:extLst>
          </p:cNvPr>
          <p:cNvSpPr>
            <a:spLocks noGrp="1"/>
          </p:cNvSpPr>
          <p:nvPr>
            <p:ph idx="1"/>
          </p:nvPr>
        </p:nvSpPr>
        <p:spPr>
          <a:xfrm>
            <a:off x="87086" y="574452"/>
            <a:ext cx="7674428" cy="723445"/>
          </a:xfrm>
        </p:spPr>
        <p:txBody>
          <a:bodyPr>
            <a:noAutofit/>
          </a:bodyPr>
          <a:lstStyle/>
          <a:p>
            <a:r>
              <a:rPr lang="en-US" sz="2000"/>
              <a:t>Characterization of all environmental impacts (EF3.1), per F.U.</a:t>
            </a:r>
            <a:endParaRPr lang="el-GR" sz="2000"/>
          </a:p>
        </p:txBody>
      </p:sp>
      <p:graphicFrame>
        <p:nvGraphicFramePr>
          <p:cNvPr id="3" name="Table 2">
            <a:extLst>
              <a:ext uri="{FF2B5EF4-FFF2-40B4-BE49-F238E27FC236}">
                <a16:creationId xmlns:a16="http://schemas.microsoft.com/office/drawing/2014/main" id="{A6F35C63-AD82-EF3C-53EF-7E790B80C0DA}"/>
              </a:ext>
            </a:extLst>
          </p:cNvPr>
          <p:cNvGraphicFramePr>
            <a:graphicFrameLocks noGrp="1"/>
          </p:cNvGraphicFramePr>
          <p:nvPr>
            <p:extLst>
              <p:ext uri="{D42A27DB-BD31-4B8C-83A1-F6EECF244321}">
                <p14:modId xmlns:p14="http://schemas.microsoft.com/office/powerpoint/2010/main" val="360162894"/>
              </p:ext>
            </p:extLst>
          </p:nvPr>
        </p:nvGraphicFramePr>
        <p:xfrm>
          <a:off x="-34956" y="991030"/>
          <a:ext cx="6364129" cy="5837620"/>
        </p:xfrm>
        <a:graphic>
          <a:graphicData uri="http://schemas.openxmlformats.org/drawingml/2006/table">
            <a:tbl>
              <a:tblPr>
                <a:tableStyleId>{68D230F3-CF80-4859-8CE7-A43EE81993B5}</a:tableStyleId>
              </a:tblPr>
              <a:tblGrid>
                <a:gridCol w="2809609">
                  <a:extLst>
                    <a:ext uri="{9D8B030D-6E8A-4147-A177-3AD203B41FA5}">
                      <a16:colId xmlns:a16="http://schemas.microsoft.com/office/drawing/2014/main" val="2706209247"/>
                    </a:ext>
                  </a:extLst>
                </a:gridCol>
                <a:gridCol w="1433143">
                  <a:extLst>
                    <a:ext uri="{9D8B030D-6E8A-4147-A177-3AD203B41FA5}">
                      <a16:colId xmlns:a16="http://schemas.microsoft.com/office/drawing/2014/main" val="3256375816"/>
                    </a:ext>
                  </a:extLst>
                </a:gridCol>
                <a:gridCol w="2121377">
                  <a:extLst>
                    <a:ext uri="{9D8B030D-6E8A-4147-A177-3AD203B41FA5}">
                      <a16:colId xmlns:a16="http://schemas.microsoft.com/office/drawing/2014/main" val="210887954"/>
                    </a:ext>
                  </a:extLst>
                </a:gridCol>
              </a:tblGrid>
              <a:tr h="288295">
                <a:tc>
                  <a:txBody>
                    <a:bodyPr/>
                    <a:lstStyle/>
                    <a:p>
                      <a:r>
                        <a:rPr lang="en-US" sz="1400">
                          <a:effectLst/>
                        </a:rPr>
                        <a:t>Acidification</a:t>
                      </a:r>
                    </a:p>
                  </a:txBody>
                  <a:tcPr marL="35961" marR="35961" marT="17981" marB="17981" anchor="ctr"/>
                </a:tc>
                <a:tc>
                  <a:txBody>
                    <a:bodyPr/>
                    <a:lstStyle/>
                    <a:p>
                      <a:r>
                        <a:rPr lang="en-US" sz="1400">
                          <a:effectLst/>
                        </a:rPr>
                        <a:t>5.53673e+1</a:t>
                      </a:r>
                    </a:p>
                  </a:txBody>
                  <a:tcPr marL="35961" marR="35961" marT="17981" marB="17981" anchor="ctr"/>
                </a:tc>
                <a:tc>
                  <a:txBody>
                    <a:bodyPr/>
                    <a:lstStyle/>
                    <a:p>
                      <a:r>
                        <a:rPr lang="en-US" sz="1400">
                          <a:effectLst/>
                        </a:rPr>
                        <a:t>mol H+-Eq</a:t>
                      </a:r>
                    </a:p>
                  </a:txBody>
                  <a:tcPr marL="35961" marR="35961" marT="17981" marB="17981" anchor="ctr"/>
                </a:tc>
                <a:extLst>
                  <a:ext uri="{0D108BD9-81ED-4DB2-BD59-A6C34878D82A}">
                    <a16:rowId xmlns:a16="http://schemas.microsoft.com/office/drawing/2014/main" val="1882182356"/>
                  </a:ext>
                </a:extLst>
              </a:tr>
              <a:tr h="288295">
                <a:tc>
                  <a:txBody>
                    <a:bodyPr/>
                    <a:lstStyle/>
                    <a:p>
                      <a:r>
                        <a:rPr lang="en-US" sz="1400">
                          <a:effectLst/>
                        </a:rPr>
                        <a:t>Climate change</a:t>
                      </a:r>
                    </a:p>
                  </a:txBody>
                  <a:tcPr marL="35961" marR="35961" marT="17981" marB="17981" anchor="ctr"/>
                </a:tc>
                <a:tc>
                  <a:txBody>
                    <a:bodyPr/>
                    <a:lstStyle/>
                    <a:p>
                      <a:r>
                        <a:rPr lang="en-US" sz="1400">
                          <a:effectLst/>
                        </a:rPr>
                        <a:t>1.90883e+3</a:t>
                      </a:r>
                    </a:p>
                  </a:txBody>
                  <a:tcPr marL="35961" marR="35961" marT="17981" marB="17981" anchor="ctr"/>
                </a:tc>
                <a:tc>
                  <a:txBody>
                    <a:bodyPr/>
                    <a:lstStyle/>
                    <a:p>
                      <a:r>
                        <a:rPr lang="en-US" sz="1400">
                          <a:effectLst/>
                        </a:rPr>
                        <a:t>kg CO2-Eq</a:t>
                      </a:r>
                    </a:p>
                  </a:txBody>
                  <a:tcPr marL="35961" marR="35961" marT="17981" marB="17981" anchor="ctr"/>
                </a:tc>
                <a:extLst>
                  <a:ext uri="{0D108BD9-81ED-4DB2-BD59-A6C34878D82A}">
                    <a16:rowId xmlns:a16="http://schemas.microsoft.com/office/drawing/2014/main" val="2221643800"/>
                  </a:ext>
                </a:extLst>
              </a:tr>
              <a:tr h="288295">
                <a:tc>
                  <a:txBody>
                    <a:bodyPr/>
                    <a:lstStyle/>
                    <a:p>
                      <a:r>
                        <a:rPr lang="en-US" sz="1400">
                          <a:effectLst/>
                        </a:rPr>
                        <a:t>Climate change: biogenic</a:t>
                      </a:r>
                    </a:p>
                  </a:txBody>
                  <a:tcPr marL="35961" marR="35961" marT="17981" marB="17981" anchor="ctr"/>
                </a:tc>
                <a:tc>
                  <a:txBody>
                    <a:bodyPr/>
                    <a:lstStyle/>
                    <a:p>
                      <a:r>
                        <a:rPr lang="en-US" sz="1400">
                          <a:effectLst/>
                        </a:rPr>
                        <a:t>4.08059e+0</a:t>
                      </a:r>
                    </a:p>
                  </a:txBody>
                  <a:tcPr marL="35961" marR="35961" marT="17981" marB="17981" anchor="ctr"/>
                </a:tc>
                <a:tc>
                  <a:txBody>
                    <a:bodyPr/>
                    <a:lstStyle/>
                    <a:p>
                      <a:r>
                        <a:rPr lang="en-US" sz="1400">
                          <a:effectLst/>
                        </a:rPr>
                        <a:t>kg CO2-Eq</a:t>
                      </a:r>
                    </a:p>
                  </a:txBody>
                  <a:tcPr marL="35961" marR="35961" marT="17981" marB="17981" anchor="ctr"/>
                </a:tc>
                <a:extLst>
                  <a:ext uri="{0D108BD9-81ED-4DB2-BD59-A6C34878D82A}">
                    <a16:rowId xmlns:a16="http://schemas.microsoft.com/office/drawing/2014/main" val="1774052294"/>
                  </a:ext>
                </a:extLst>
              </a:tr>
              <a:tr h="288295">
                <a:tc>
                  <a:txBody>
                    <a:bodyPr/>
                    <a:lstStyle/>
                    <a:p>
                      <a:r>
                        <a:rPr lang="en-US" sz="1400">
                          <a:effectLst/>
                        </a:rPr>
                        <a:t>Climate change: fossil</a:t>
                      </a:r>
                    </a:p>
                  </a:txBody>
                  <a:tcPr marL="35961" marR="35961" marT="17981" marB="17981" anchor="ctr"/>
                </a:tc>
                <a:tc>
                  <a:txBody>
                    <a:bodyPr/>
                    <a:lstStyle/>
                    <a:p>
                      <a:r>
                        <a:rPr lang="en-US" sz="1400">
                          <a:effectLst/>
                        </a:rPr>
                        <a:t>1.51658e+3</a:t>
                      </a:r>
                    </a:p>
                  </a:txBody>
                  <a:tcPr marL="35961" marR="35961" marT="17981" marB="17981" anchor="ctr"/>
                </a:tc>
                <a:tc>
                  <a:txBody>
                    <a:bodyPr/>
                    <a:lstStyle/>
                    <a:p>
                      <a:r>
                        <a:rPr lang="en-US" sz="1400">
                          <a:effectLst/>
                        </a:rPr>
                        <a:t>kg CO2-Eq</a:t>
                      </a:r>
                    </a:p>
                  </a:txBody>
                  <a:tcPr marL="35961" marR="35961" marT="17981" marB="17981" anchor="ctr"/>
                </a:tc>
                <a:extLst>
                  <a:ext uri="{0D108BD9-81ED-4DB2-BD59-A6C34878D82A}">
                    <a16:rowId xmlns:a16="http://schemas.microsoft.com/office/drawing/2014/main" val="2171887996"/>
                  </a:ext>
                </a:extLst>
              </a:tr>
              <a:tr h="439744">
                <a:tc>
                  <a:txBody>
                    <a:bodyPr/>
                    <a:lstStyle/>
                    <a:p>
                      <a:r>
                        <a:rPr lang="en-US" sz="1400">
                          <a:effectLst/>
                        </a:rPr>
                        <a:t>Climate change: land use and land use change</a:t>
                      </a:r>
                    </a:p>
                  </a:txBody>
                  <a:tcPr marL="35961" marR="35961" marT="17981" marB="17981" anchor="ctr"/>
                </a:tc>
                <a:tc>
                  <a:txBody>
                    <a:bodyPr/>
                    <a:lstStyle/>
                    <a:p>
                      <a:r>
                        <a:rPr lang="en-US" sz="1400">
                          <a:effectLst/>
                        </a:rPr>
                        <a:t>3.88178e+2</a:t>
                      </a:r>
                    </a:p>
                  </a:txBody>
                  <a:tcPr marL="35961" marR="35961" marT="17981" marB="17981" anchor="ctr"/>
                </a:tc>
                <a:tc>
                  <a:txBody>
                    <a:bodyPr/>
                    <a:lstStyle/>
                    <a:p>
                      <a:r>
                        <a:rPr lang="en-US" sz="1400">
                          <a:effectLst/>
                        </a:rPr>
                        <a:t>kg CO2-Eq</a:t>
                      </a:r>
                    </a:p>
                  </a:txBody>
                  <a:tcPr marL="35961" marR="35961" marT="17981" marB="17981" anchor="ctr"/>
                </a:tc>
                <a:extLst>
                  <a:ext uri="{0D108BD9-81ED-4DB2-BD59-A6C34878D82A}">
                    <a16:rowId xmlns:a16="http://schemas.microsoft.com/office/drawing/2014/main" val="631438567"/>
                  </a:ext>
                </a:extLst>
              </a:tr>
              <a:tr h="288295">
                <a:tc>
                  <a:txBody>
                    <a:bodyPr/>
                    <a:lstStyle/>
                    <a:p>
                      <a:r>
                        <a:rPr lang="en-US" sz="1400">
                          <a:effectLst/>
                        </a:rPr>
                        <a:t>Ecotoxicity: freshwater</a:t>
                      </a:r>
                    </a:p>
                  </a:txBody>
                  <a:tcPr marL="35961" marR="35961" marT="17981" marB="17981" anchor="ctr"/>
                </a:tc>
                <a:tc>
                  <a:txBody>
                    <a:bodyPr/>
                    <a:lstStyle/>
                    <a:p>
                      <a:r>
                        <a:rPr lang="en-US" sz="1400">
                          <a:effectLst/>
                        </a:rPr>
                        <a:t>2.27460e+4</a:t>
                      </a:r>
                    </a:p>
                  </a:txBody>
                  <a:tcPr marL="35961" marR="35961" marT="17981" marB="17981" anchor="ctr"/>
                </a:tc>
                <a:tc>
                  <a:txBody>
                    <a:bodyPr/>
                    <a:lstStyle/>
                    <a:p>
                      <a:r>
                        <a:rPr lang="en-US" sz="1400">
                          <a:effectLst/>
                        </a:rPr>
                        <a:t>CTUe</a:t>
                      </a:r>
                    </a:p>
                  </a:txBody>
                  <a:tcPr marL="35961" marR="35961" marT="17981" marB="17981" anchor="ctr"/>
                </a:tc>
                <a:extLst>
                  <a:ext uri="{0D108BD9-81ED-4DB2-BD59-A6C34878D82A}">
                    <a16:rowId xmlns:a16="http://schemas.microsoft.com/office/drawing/2014/main" val="1492483936"/>
                  </a:ext>
                </a:extLst>
              </a:tr>
              <a:tr h="288295">
                <a:tc>
                  <a:txBody>
                    <a:bodyPr/>
                    <a:lstStyle/>
                    <a:p>
                      <a:r>
                        <a:rPr lang="en-US" sz="1400">
                          <a:effectLst/>
                        </a:rPr>
                        <a:t>Energy resources: non-renewable</a:t>
                      </a:r>
                    </a:p>
                  </a:txBody>
                  <a:tcPr marL="35961" marR="35961" marT="17981" marB="17981" anchor="ctr"/>
                </a:tc>
                <a:tc>
                  <a:txBody>
                    <a:bodyPr/>
                    <a:lstStyle/>
                    <a:p>
                      <a:r>
                        <a:rPr lang="en-US" sz="1400">
                          <a:effectLst/>
                        </a:rPr>
                        <a:t>1.80412e+4</a:t>
                      </a:r>
                    </a:p>
                  </a:txBody>
                  <a:tcPr marL="35961" marR="35961" marT="17981" marB="17981" anchor="ctr"/>
                </a:tc>
                <a:tc>
                  <a:txBody>
                    <a:bodyPr/>
                    <a:lstStyle/>
                    <a:p>
                      <a:r>
                        <a:rPr lang="en-US" sz="1400">
                          <a:effectLst/>
                        </a:rPr>
                        <a:t>MJ, net calorific value</a:t>
                      </a:r>
                    </a:p>
                  </a:txBody>
                  <a:tcPr marL="35961" marR="35961" marT="17981" marB="17981" anchor="ctr"/>
                </a:tc>
                <a:extLst>
                  <a:ext uri="{0D108BD9-81ED-4DB2-BD59-A6C34878D82A}">
                    <a16:rowId xmlns:a16="http://schemas.microsoft.com/office/drawing/2014/main" val="3563617773"/>
                  </a:ext>
                </a:extLst>
              </a:tr>
              <a:tr h="288295">
                <a:tc>
                  <a:txBody>
                    <a:bodyPr/>
                    <a:lstStyle/>
                    <a:p>
                      <a:r>
                        <a:rPr lang="en-US" sz="1400">
                          <a:effectLst/>
                        </a:rPr>
                        <a:t>Eutrophication: freshwater</a:t>
                      </a:r>
                    </a:p>
                  </a:txBody>
                  <a:tcPr marL="35961" marR="35961" marT="17981" marB="17981" anchor="ctr"/>
                </a:tc>
                <a:tc>
                  <a:txBody>
                    <a:bodyPr/>
                    <a:lstStyle/>
                    <a:p>
                      <a:r>
                        <a:rPr lang="en-US" sz="1400">
                          <a:effectLst/>
                        </a:rPr>
                        <a:t>1.41107e+0</a:t>
                      </a:r>
                    </a:p>
                  </a:txBody>
                  <a:tcPr marL="35961" marR="35961" marT="17981" marB="17981" anchor="ctr"/>
                </a:tc>
                <a:tc>
                  <a:txBody>
                    <a:bodyPr/>
                    <a:lstStyle/>
                    <a:p>
                      <a:r>
                        <a:rPr lang="en-US" sz="1400">
                          <a:effectLst/>
                        </a:rPr>
                        <a:t>kg P-Eq</a:t>
                      </a:r>
                    </a:p>
                  </a:txBody>
                  <a:tcPr marL="35961" marR="35961" marT="17981" marB="17981" anchor="ctr"/>
                </a:tc>
                <a:extLst>
                  <a:ext uri="{0D108BD9-81ED-4DB2-BD59-A6C34878D82A}">
                    <a16:rowId xmlns:a16="http://schemas.microsoft.com/office/drawing/2014/main" val="422126060"/>
                  </a:ext>
                </a:extLst>
              </a:tr>
              <a:tr h="288295">
                <a:tc>
                  <a:txBody>
                    <a:bodyPr/>
                    <a:lstStyle/>
                    <a:p>
                      <a:r>
                        <a:rPr lang="en-US" sz="1400">
                          <a:effectLst/>
                        </a:rPr>
                        <a:t>Eutrophication: marine</a:t>
                      </a:r>
                    </a:p>
                  </a:txBody>
                  <a:tcPr marL="35961" marR="35961" marT="17981" marB="17981" anchor="ctr"/>
                </a:tc>
                <a:tc>
                  <a:txBody>
                    <a:bodyPr/>
                    <a:lstStyle/>
                    <a:p>
                      <a:r>
                        <a:rPr lang="en-US" sz="1400">
                          <a:effectLst/>
                        </a:rPr>
                        <a:t>4.57614e+1</a:t>
                      </a:r>
                    </a:p>
                  </a:txBody>
                  <a:tcPr marL="35961" marR="35961" marT="17981" marB="17981" anchor="ctr"/>
                </a:tc>
                <a:tc>
                  <a:txBody>
                    <a:bodyPr/>
                    <a:lstStyle/>
                    <a:p>
                      <a:r>
                        <a:rPr lang="en-US" sz="1400">
                          <a:effectLst/>
                        </a:rPr>
                        <a:t>kg N-Eq</a:t>
                      </a:r>
                    </a:p>
                  </a:txBody>
                  <a:tcPr marL="35961" marR="35961" marT="17981" marB="17981" anchor="ctr"/>
                </a:tc>
                <a:extLst>
                  <a:ext uri="{0D108BD9-81ED-4DB2-BD59-A6C34878D82A}">
                    <a16:rowId xmlns:a16="http://schemas.microsoft.com/office/drawing/2014/main" val="2911178367"/>
                  </a:ext>
                </a:extLst>
              </a:tr>
              <a:tr h="288295">
                <a:tc>
                  <a:txBody>
                    <a:bodyPr/>
                    <a:lstStyle/>
                    <a:p>
                      <a:r>
                        <a:rPr lang="en-US" sz="1400">
                          <a:effectLst/>
                        </a:rPr>
                        <a:t>Eutrophication: terrestrial</a:t>
                      </a:r>
                    </a:p>
                  </a:txBody>
                  <a:tcPr marL="35961" marR="35961" marT="17981" marB="17981" anchor="ctr"/>
                </a:tc>
                <a:tc>
                  <a:txBody>
                    <a:bodyPr/>
                    <a:lstStyle/>
                    <a:p>
                      <a:r>
                        <a:rPr lang="en-US" sz="1400">
                          <a:effectLst/>
                        </a:rPr>
                        <a:t>2.42206e+2</a:t>
                      </a:r>
                    </a:p>
                  </a:txBody>
                  <a:tcPr marL="35961" marR="35961" marT="17981" marB="17981" anchor="ctr"/>
                </a:tc>
                <a:tc>
                  <a:txBody>
                    <a:bodyPr/>
                    <a:lstStyle/>
                    <a:p>
                      <a:r>
                        <a:rPr lang="en-US" sz="1400">
                          <a:effectLst/>
                        </a:rPr>
                        <a:t>mol N-Eq</a:t>
                      </a:r>
                    </a:p>
                  </a:txBody>
                  <a:tcPr marL="35961" marR="35961" marT="17981" marB="17981" anchor="ctr"/>
                </a:tc>
                <a:extLst>
                  <a:ext uri="{0D108BD9-81ED-4DB2-BD59-A6C34878D82A}">
                    <a16:rowId xmlns:a16="http://schemas.microsoft.com/office/drawing/2014/main" val="1132008311"/>
                  </a:ext>
                </a:extLst>
              </a:tr>
              <a:tr h="288295">
                <a:tc>
                  <a:txBody>
                    <a:bodyPr/>
                    <a:lstStyle/>
                    <a:p>
                      <a:r>
                        <a:rPr lang="en-US" sz="1400">
                          <a:effectLst/>
                        </a:rPr>
                        <a:t>Human toxicity: carcinogenic</a:t>
                      </a:r>
                    </a:p>
                  </a:txBody>
                  <a:tcPr marL="35961" marR="35961" marT="17981" marB="17981" anchor="ctr"/>
                </a:tc>
                <a:tc>
                  <a:txBody>
                    <a:bodyPr/>
                    <a:lstStyle/>
                    <a:p>
                      <a:r>
                        <a:rPr lang="en-US" sz="1400">
                          <a:effectLst/>
                        </a:rPr>
                        <a:t>2.06887e-5</a:t>
                      </a:r>
                    </a:p>
                  </a:txBody>
                  <a:tcPr marL="35961" marR="35961" marT="17981" marB="17981" anchor="ctr"/>
                </a:tc>
                <a:tc>
                  <a:txBody>
                    <a:bodyPr/>
                    <a:lstStyle/>
                    <a:p>
                      <a:r>
                        <a:rPr lang="en-US" sz="1400">
                          <a:effectLst/>
                        </a:rPr>
                        <a:t>CTUh</a:t>
                      </a:r>
                    </a:p>
                  </a:txBody>
                  <a:tcPr marL="35961" marR="35961" marT="17981" marB="17981" anchor="ctr"/>
                </a:tc>
                <a:extLst>
                  <a:ext uri="{0D108BD9-81ED-4DB2-BD59-A6C34878D82A}">
                    <a16:rowId xmlns:a16="http://schemas.microsoft.com/office/drawing/2014/main" val="1883448565"/>
                  </a:ext>
                </a:extLst>
              </a:tr>
              <a:tr h="288295">
                <a:tc>
                  <a:txBody>
                    <a:bodyPr/>
                    <a:lstStyle/>
                    <a:p>
                      <a:r>
                        <a:rPr lang="en-US" sz="1400">
                          <a:effectLst/>
                        </a:rPr>
                        <a:t>Human toxicity: non-carcinogenic</a:t>
                      </a:r>
                    </a:p>
                  </a:txBody>
                  <a:tcPr marL="35961" marR="35961" marT="17981" marB="17981" anchor="ctr"/>
                </a:tc>
                <a:tc>
                  <a:txBody>
                    <a:bodyPr/>
                    <a:lstStyle/>
                    <a:p>
                      <a:r>
                        <a:rPr lang="en-US" sz="1400">
                          <a:effectLst/>
                        </a:rPr>
                        <a:t>2.18168e-5</a:t>
                      </a:r>
                    </a:p>
                  </a:txBody>
                  <a:tcPr marL="35961" marR="35961" marT="17981" marB="17981" anchor="ctr"/>
                </a:tc>
                <a:tc>
                  <a:txBody>
                    <a:bodyPr/>
                    <a:lstStyle/>
                    <a:p>
                      <a:r>
                        <a:rPr lang="en-US" sz="1400" err="1">
                          <a:effectLst/>
                        </a:rPr>
                        <a:t>CTUh</a:t>
                      </a:r>
                      <a:endParaRPr lang="en-US" sz="1400">
                        <a:effectLst/>
                      </a:endParaRPr>
                    </a:p>
                  </a:txBody>
                  <a:tcPr marL="35961" marR="35961" marT="17981" marB="17981" anchor="ctr"/>
                </a:tc>
                <a:extLst>
                  <a:ext uri="{0D108BD9-81ED-4DB2-BD59-A6C34878D82A}">
                    <a16:rowId xmlns:a16="http://schemas.microsoft.com/office/drawing/2014/main" val="2530173935"/>
                  </a:ext>
                </a:extLst>
              </a:tr>
              <a:tr h="288295">
                <a:tc>
                  <a:txBody>
                    <a:bodyPr/>
                    <a:lstStyle/>
                    <a:p>
                      <a:r>
                        <a:rPr lang="en-US" sz="1400">
                          <a:effectLst/>
                        </a:rPr>
                        <a:t>Ionising radiation: human health</a:t>
                      </a:r>
                    </a:p>
                  </a:txBody>
                  <a:tcPr marL="35961" marR="35961" marT="17981" marB="17981" anchor="ctr"/>
                </a:tc>
                <a:tc>
                  <a:txBody>
                    <a:bodyPr/>
                    <a:lstStyle/>
                    <a:p>
                      <a:r>
                        <a:rPr lang="en-US" sz="1400">
                          <a:effectLst/>
                        </a:rPr>
                        <a:t>4.51968e+1</a:t>
                      </a:r>
                    </a:p>
                  </a:txBody>
                  <a:tcPr marL="35961" marR="35961" marT="17981" marB="17981" anchor="ctr"/>
                </a:tc>
                <a:tc>
                  <a:txBody>
                    <a:bodyPr/>
                    <a:lstStyle/>
                    <a:p>
                      <a:r>
                        <a:rPr lang="en-US" sz="1400" err="1">
                          <a:effectLst/>
                        </a:rPr>
                        <a:t>kBq</a:t>
                      </a:r>
                      <a:r>
                        <a:rPr lang="en-US" sz="1400">
                          <a:effectLst/>
                        </a:rPr>
                        <a:t> U235-Eq</a:t>
                      </a:r>
                    </a:p>
                  </a:txBody>
                  <a:tcPr marL="35961" marR="35961" marT="17981" marB="17981" anchor="ctr"/>
                </a:tc>
                <a:extLst>
                  <a:ext uri="{0D108BD9-81ED-4DB2-BD59-A6C34878D82A}">
                    <a16:rowId xmlns:a16="http://schemas.microsoft.com/office/drawing/2014/main" val="3608065122"/>
                  </a:ext>
                </a:extLst>
              </a:tr>
              <a:tr h="288295">
                <a:tc>
                  <a:txBody>
                    <a:bodyPr/>
                    <a:lstStyle/>
                    <a:p>
                      <a:r>
                        <a:rPr lang="en-US" sz="1400">
                          <a:effectLst/>
                        </a:rPr>
                        <a:t>Land use</a:t>
                      </a:r>
                    </a:p>
                  </a:txBody>
                  <a:tcPr marL="35961" marR="35961" marT="17981" marB="17981" anchor="ctr"/>
                </a:tc>
                <a:tc>
                  <a:txBody>
                    <a:bodyPr/>
                    <a:lstStyle/>
                    <a:p>
                      <a:r>
                        <a:rPr lang="en-US" sz="1400">
                          <a:effectLst/>
                        </a:rPr>
                        <a:t>1.51077e+4</a:t>
                      </a:r>
                    </a:p>
                  </a:txBody>
                  <a:tcPr marL="35961" marR="35961" marT="17981" marB="17981" anchor="ctr"/>
                </a:tc>
                <a:tc>
                  <a:txBody>
                    <a:bodyPr/>
                    <a:lstStyle/>
                    <a:p>
                      <a:r>
                        <a:rPr lang="en-US" sz="1400">
                          <a:effectLst/>
                        </a:rPr>
                        <a:t>dimensionless</a:t>
                      </a:r>
                    </a:p>
                  </a:txBody>
                  <a:tcPr marL="35961" marR="35961" marT="17981" marB="17981" anchor="ctr"/>
                </a:tc>
                <a:extLst>
                  <a:ext uri="{0D108BD9-81ED-4DB2-BD59-A6C34878D82A}">
                    <a16:rowId xmlns:a16="http://schemas.microsoft.com/office/drawing/2014/main" val="3135451070"/>
                  </a:ext>
                </a:extLst>
              </a:tr>
              <a:tr h="338509">
                <a:tc>
                  <a:txBody>
                    <a:bodyPr/>
                    <a:lstStyle/>
                    <a:p>
                      <a:r>
                        <a:rPr lang="en-US" sz="1400">
                          <a:effectLst/>
                        </a:rPr>
                        <a:t>Material resources: metals/minerals</a:t>
                      </a:r>
                    </a:p>
                  </a:txBody>
                  <a:tcPr marL="35961" marR="35961" marT="17981" marB="17981" anchor="ctr"/>
                </a:tc>
                <a:tc>
                  <a:txBody>
                    <a:bodyPr/>
                    <a:lstStyle/>
                    <a:p>
                      <a:r>
                        <a:rPr lang="en-US" sz="1400">
                          <a:effectLst/>
                        </a:rPr>
                        <a:t>2.33284e-2</a:t>
                      </a:r>
                    </a:p>
                  </a:txBody>
                  <a:tcPr marL="35961" marR="35961" marT="17981" marB="17981" anchor="ctr"/>
                </a:tc>
                <a:tc>
                  <a:txBody>
                    <a:bodyPr/>
                    <a:lstStyle/>
                    <a:p>
                      <a:r>
                        <a:rPr lang="en-US" sz="1400">
                          <a:effectLst/>
                        </a:rPr>
                        <a:t>kg Sb-Eq</a:t>
                      </a:r>
                    </a:p>
                  </a:txBody>
                  <a:tcPr marL="35961" marR="35961" marT="17981" marB="17981" anchor="ctr"/>
                </a:tc>
                <a:extLst>
                  <a:ext uri="{0D108BD9-81ED-4DB2-BD59-A6C34878D82A}">
                    <a16:rowId xmlns:a16="http://schemas.microsoft.com/office/drawing/2014/main" val="773240872"/>
                  </a:ext>
                </a:extLst>
              </a:tr>
              <a:tr h="288295">
                <a:tc>
                  <a:txBody>
                    <a:bodyPr/>
                    <a:lstStyle/>
                    <a:p>
                      <a:r>
                        <a:rPr lang="en-US" sz="1400">
                          <a:effectLst/>
                        </a:rPr>
                        <a:t>Ozone depletion</a:t>
                      </a:r>
                    </a:p>
                  </a:txBody>
                  <a:tcPr marL="35961" marR="35961" marT="17981" marB="17981" anchor="ctr"/>
                </a:tc>
                <a:tc>
                  <a:txBody>
                    <a:bodyPr/>
                    <a:lstStyle/>
                    <a:p>
                      <a:r>
                        <a:rPr lang="en-US" sz="1400">
                          <a:effectLst/>
                        </a:rPr>
                        <a:t>1.72897e-5</a:t>
                      </a:r>
                    </a:p>
                  </a:txBody>
                  <a:tcPr marL="35961" marR="35961" marT="17981" marB="17981" anchor="ctr"/>
                </a:tc>
                <a:tc>
                  <a:txBody>
                    <a:bodyPr/>
                    <a:lstStyle/>
                    <a:p>
                      <a:r>
                        <a:rPr lang="en-US" sz="1400">
                          <a:effectLst/>
                        </a:rPr>
                        <a:t>kg CFC-11-Eq</a:t>
                      </a:r>
                    </a:p>
                  </a:txBody>
                  <a:tcPr marL="35961" marR="35961" marT="17981" marB="17981" anchor="ctr"/>
                </a:tc>
                <a:extLst>
                  <a:ext uri="{0D108BD9-81ED-4DB2-BD59-A6C34878D82A}">
                    <a16:rowId xmlns:a16="http://schemas.microsoft.com/office/drawing/2014/main" val="2699010657"/>
                  </a:ext>
                </a:extLst>
              </a:tr>
              <a:tr h="288295">
                <a:tc>
                  <a:txBody>
                    <a:bodyPr/>
                    <a:lstStyle/>
                    <a:p>
                      <a:r>
                        <a:rPr lang="en-US" sz="1400">
                          <a:effectLst/>
                        </a:rPr>
                        <a:t>Particulate matter formation</a:t>
                      </a:r>
                    </a:p>
                  </a:txBody>
                  <a:tcPr marL="35961" marR="35961" marT="17981" marB="17981" anchor="ctr"/>
                </a:tc>
                <a:tc>
                  <a:txBody>
                    <a:bodyPr/>
                    <a:lstStyle/>
                    <a:p>
                      <a:r>
                        <a:rPr lang="en-US" sz="1400">
                          <a:effectLst/>
                        </a:rPr>
                        <a:t>3.78348e-4</a:t>
                      </a:r>
                    </a:p>
                  </a:txBody>
                  <a:tcPr marL="35961" marR="35961" marT="17981" marB="17981" anchor="ctr"/>
                </a:tc>
                <a:tc>
                  <a:txBody>
                    <a:bodyPr/>
                    <a:lstStyle/>
                    <a:p>
                      <a:r>
                        <a:rPr lang="en-US" sz="1400">
                          <a:effectLst/>
                        </a:rPr>
                        <a:t>disease incidence</a:t>
                      </a:r>
                    </a:p>
                  </a:txBody>
                  <a:tcPr marL="35961" marR="35961" marT="17981" marB="17981" anchor="ctr"/>
                </a:tc>
                <a:extLst>
                  <a:ext uri="{0D108BD9-81ED-4DB2-BD59-A6C34878D82A}">
                    <a16:rowId xmlns:a16="http://schemas.microsoft.com/office/drawing/2014/main" val="1475802570"/>
                  </a:ext>
                </a:extLst>
              </a:tr>
              <a:tr h="439744">
                <a:tc>
                  <a:txBody>
                    <a:bodyPr/>
                    <a:lstStyle/>
                    <a:p>
                      <a:r>
                        <a:rPr lang="en-US" sz="1400">
                          <a:effectLst/>
                        </a:rPr>
                        <a:t>Photochemical oxidant formation: human health</a:t>
                      </a:r>
                    </a:p>
                  </a:txBody>
                  <a:tcPr marL="35961" marR="35961" marT="17981" marB="17981" anchor="ctr"/>
                </a:tc>
                <a:tc>
                  <a:txBody>
                    <a:bodyPr/>
                    <a:lstStyle/>
                    <a:p>
                      <a:r>
                        <a:rPr lang="en-US" sz="1400">
                          <a:effectLst/>
                        </a:rPr>
                        <a:t>1.55342e+1</a:t>
                      </a:r>
                    </a:p>
                  </a:txBody>
                  <a:tcPr marL="35961" marR="35961" marT="17981" marB="17981" anchor="ctr"/>
                </a:tc>
                <a:tc>
                  <a:txBody>
                    <a:bodyPr/>
                    <a:lstStyle/>
                    <a:p>
                      <a:r>
                        <a:rPr lang="en-US" sz="1400">
                          <a:effectLst/>
                        </a:rPr>
                        <a:t>kg NMVOC-Eq</a:t>
                      </a:r>
                    </a:p>
                  </a:txBody>
                  <a:tcPr marL="35961" marR="35961" marT="17981" marB="17981" anchor="ctr"/>
                </a:tc>
                <a:extLst>
                  <a:ext uri="{0D108BD9-81ED-4DB2-BD59-A6C34878D82A}">
                    <a16:rowId xmlns:a16="http://schemas.microsoft.com/office/drawing/2014/main" val="3171365781"/>
                  </a:ext>
                </a:extLst>
              </a:tr>
              <a:tr h="236962">
                <a:tc>
                  <a:txBody>
                    <a:bodyPr/>
                    <a:lstStyle/>
                    <a:p>
                      <a:r>
                        <a:rPr lang="en-US" sz="1400">
                          <a:effectLst/>
                        </a:rPr>
                        <a:t>Water use</a:t>
                      </a:r>
                    </a:p>
                  </a:txBody>
                  <a:tcPr marL="35961" marR="35961" marT="17981" marB="17981" anchor="ctr"/>
                </a:tc>
                <a:tc>
                  <a:txBody>
                    <a:bodyPr/>
                    <a:lstStyle/>
                    <a:p>
                      <a:r>
                        <a:rPr lang="en-US" sz="1400">
                          <a:effectLst/>
                        </a:rPr>
                        <a:t>1.27070e+3</a:t>
                      </a:r>
                    </a:p>
                  </a:txBody>
                  <a:tcPr marL="35961" marR="35961" marT="17981" marB="17981" anchor="ctr"/>
                </a:tc>
                <a:tc>
                  <a:txBody>
                    <a:bodyPr/>
                    <a:lstStyle/>
                    <a:p>
                      <a:r>
                        <a:rPr lang="en-US" sz="1400" dirty="0">
                          <a:effectLst/>
                        </a:rPr>
                        <a:t>m3 world Eq deprived</a:t>
                      </a:r>
                    </a:p>
                  </a:txBody>
                  <a:tcPr marL="35961" marR="35961" marT="17981" marB="17981" anchor="ctr"/>
                </a:tc>
                <a:extLst>
                  <a:ext uri="{0D108BD9-81ED-4DB2-BD59-A6C34878D82A}">
                    <a16:rowId xmlns:a16="http://schemas.microsoft.com/office/drawing/2014/main" val="2171734175"/>
                  </a:ext>
                </a:extLst>
              </a:tr>
            </a:tbl>
          </a:graphicData>
        </a:graphic>
      </p:graphicFrame>
      <p:graphicFrame>
        <p:nvGraphicFramePr>
          <p:cNvPr id="4" name="Chart 3">
            <a:extLst>
              <a:ext uri="{FF2B5EF4-FFF2-40B4-BE49-F238E27FC236}">
                <a16:creationId xmlns:a16="http://schemas.microsoft.com/office/drawing/2014/main" id="{D4FEB5C0-11FE-0604-3456-1975CA35C0FD}"/>
              </a:ext>
            </a:extLst>
          </p:cNvPr>
          <p:cNvGraphicFramePr>
            <a:graphicFrameLocks/>
          </p:cNvGraphicFramePr>
          <p:nvPr>
            <p:extLst>
              <p:ext uri="{D42A27DB-BD31-4B8C-83A1-F6EECF244321}">
                <p14:modId xmlns:p14="http://schemas.microsoft.com/office/powerpoint/2010/main" val="257243916"/>
              </p:ext>
            </p:extLst>
          </p:nvPr>
        </p:nvGraphicFramePr>
        <p:xfrm>
          <a:off x="6096000" y="1232583"/>
          <a:ext cx="5856513" cy="5596067"/>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a:extLst>
              <a:ext uri="{FF2B5EF4-FFF2-40B4-BE49-F238E27FC236}">
                <a16:creationId xmlns:a16="http://schemas.microsoft.com/office/drawing/2014/main" id="{FA2F101D-1597-E3B5-A607-A5439FE8A7AE}"/>
              </a:ext>
            </a:extLst>
          </p:cNvPr>
          <p:cNvSpPr txBox="1">
            <a:spLocks/>
          </p:cNvSpPr>
          <p:nvPr/>
        </p:nvSpPr>
        <p:spPr>
          <a:xfrm>
            <a:off x="10261469" y="5823852"/>
            <a:ext cx="1730828"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Eutrophication-Marine</a:t>
            </a:r>
            <a:endParaRPr lang="el-GR" sz="1600" dirty="0"/>
          </a:p>
        </p:txBody>
      </p:sp>
      <p:sp>
        <p:nvSpPr>
          <p:cNvPr id="8" name="Content Placeholder 6">
            <a:extLst>
              <a:ext uri="{FF2B5EF4-FFF2-40B4-BE49-F238E27FC236}">
                <a16:creationId xmlns:a16="http://schemas.microsoft.com/office/drawing/2014/main" id="{7418B6B9-1B89-1536-2FF7-4D0DA88B0BB5}"/>
              </a:ext>
            </a:extLst>
          </p:cNvPr>
          <p:cNvSpPr txBox="1">
            <a:spLocks/>
          </p:cNvSpPr>
          <p:nvPr/>
        </p:nvSpPr>
        <p:spPr>
          <a:xfrm>
            <a:off x="10261469" y="5162315"/>
            <a:ext cx="1599385"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Acidification</a:t>
            </a:r>
            <a:endParaRPr lang="el-GR" sz="1600" dirty="0"/>
          </a:p>
        </p:txBody>
      </p:sp>
      <p:sp>
        <p:nvSpPr>
          <p:cNvPr id="9" name="Content Placeholder 6">
            <a:extLst>
              <a:ext uri="{FF2B5EF4-FFF2-40B4-BE49-F238E27FC236}">
                <a16:creationId xmlns:a16="http://schemas.microsoft.com/office/drawing/2014/main" id="{91C56025-17D3-843C-D55E-6E2F22AC1D93}"/>
              </a:ext>
            </a:extLst>
          </p:cNvPr>
          <p:cNvSpPr txBox="1">
            <a:spLocks/>
          </p:cNvSpPr>
          <p:nvPr/>
        </p:nvSpPr>
        <p:spPr>
          <a:xfrm>
            <a:off x="10346254" y="4550312"/>
            <a:ext cx="1708242"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Particulate Matter</a:t>
            </a:r>
            <a:endParaRPr lang="el-GR" sz="1600" dirty="0"/>
          </a:p>
        </p:txBody>
      </p:sp>
      <p:sp>
        <p:nvSpPr>
          <p:cNvPr id="10" name="Content Placeholder 6">
            <a:extLst>
              <a:ext uri="{FF2B5EF4-FFF2-40B4-BE49-F238E27FC236}">
                <a16:creationId xmlns:a16="http://schemas.microsoft.com/office/drawing/2014/main" id="{D4E2832A-DD4C-EB60-339A-06274559DF92}"/>
              </a:ext>
            </a:extLst>
          </p:cNvPr>
          <p:cNvSpPr txBox="1">
            <a:spLocks/>
          </p:cNvSpPr>
          <p:nvPr/>
        </p:nvSpPr>
        <p:spPr>
          <a:xfrm>
            <a:off x="10445250" y="3969536"/>
            <a:ext cx="1762671"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Climate Change</a:t>
            </a:r>
            <a:endParaRPr lang="el-GR" sz="1600" dirty="0"/>
          </a:p>
        </p:txBody>
      </p:sp>
      <p:sp>
        <p:nvSpPr>
          <p:cNvPr id="11" name="Content Placeholder 6">
            <a:extLst>
              <a:ext uri="{FF2B5EF4-FFF2-40B4-BE49-F238E27FC236}">
                <a16:creationId xmlns:a16="http://schemas.microsoft.com/office/drawing/2014/main" id="{69A24155-11BF-136A-D1D1-64392381A0D5}"/>
              </a:ext>
            </a:extLst>
          </p:cNvPr>
          <p:cNvSpPr txBox="1">
            <a:spLocks/>
          </p:cNvSpPr>
          <p:nvPr/>
        </p:nvSpPr>
        <p:spPr>
          <a:xfrm>
            <a:off x="10068668" y="3257822"/>
            <a:ext cx="2263414"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Eutrophication-Terrestrial</a:t>
            </a:r>
            <a:endParaRPr lang="el-GR" sz="1600" dirty="0"/>
          </a:p>
        </p:txBody>
      </p:sp>
      <p:sp>
        <p:nvSpPr>
          <p:cNvPr id="12" name="Content Placeholder 6">
            <a:extLst>
              <a:ext uri="{FF2B5EF4-FFF2-40B4-BE49-F238E27FC236}">
                <a16:creationId xmlns:a16="http://schemas.microsoft.com/office/drawing/2014/main" id="{47487572-6639-A86F-BB8C-B823326B559B}"/>
              </a:ext>
            </a:extLst>
          </p:cNvPr>
          <p:cNvSpPr txBox="1">
            <a:spLocks/>
          </p:cNvSpPr>
          <p:nvPr/>
        </p:nvSpPr>
        <p:spPr>
          <a:xfrm>
            <a:off x="10194877" y="2956216"/>
            <a:ext cx="2013044" cy="462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 Material Resources</a:t>
            </a:r>
            <a:endParaRPr lang="el-GR" sz="1600" dirty="0"/>
          </a:p>
        </p:txBody>
      </p:sp>
      <p:sp>
        <p:nvSpPr>
          <p:cNvPr id="13" name="Content Placeholder 6">
            <a:extLst>
              <a:ext uri="{FF2B5EF4-FFF2-40B4-BE49-F238E27FC236}">
                <a16:creationId xmlns:a16="http://schemas.microsoft.com/office/drawing/2014/main" id="{0DCC5944-018D-0760-F31B-54D4DF10815E}"/>
              </a:ext>
            </a:extLst>
          </p:cNvPr>
          <p:cNvSpPr txBox="1">
            <a:spLocks/>
          </p:cNvSpPr>
          <p:nvPr/>
        </p:nvSpPr>
        <p:spPr>
          <a:xfrm>
            <a:off x="10194877" y="2657677"/>
            <a:ext cx="2098446" cy="324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Human Toxicity (C)</a:t>
            </a:r>
            <a:endParaRPr lang="el-GR" sz="1600" dirty="0"/>
          </a:p>
        </p:txBody>
      </p:sp>
      <p:sp>
        <p:nvSpPr>
          <p:cNvPr id="14" name="Content Placeholder 6">
            <a:extLst>
              <a:ext uri="{FF2B5EF4-FFF2-40B4-BE49-F238E27FC236}">
                <a16:creationId xmlns:a16="http://schemas.microsoft.com/office/drawing/2014/main" id="{15116218-C704-1CF1-9019-B52B733AD700}"/>
              </a:ext>
            </a:extLst>
          </p:cNvPr>
          <p:cNvSpPr txBox="1">
            <a:spLocks/>
          </p:cNvSpPr>
          <p:nvPr/>
        </p:nvSpPr>
        <p:spPr>
          <a:xfrm>
            <a:off x="6451214" y="855837"/>
            <a:ext cx="5740785"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5"/>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5"/>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5"/>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Total weighted single score IC contribution per F.U. </a:t>
            </a:r>
            <a:endParaRPr lang="el-GR" sz="2000" dirty="0"/>
          </a:p>
        </p:txBody>
      </p:sp>
      <p:sp>
        <p:nvSpPr>
          <p:cNvPr id="17" name="Rectangle 16">
            <a:extLst>
              <a:ext uri="{FF2B5EF4-FFF2-40B4-BE49-F238E27FC236}">
                <a16:creationId xmlns:a16="http://schemas.microsoft.com/office/drawing/2014/main" id="{6BFDE166-7370-7E5E-D7D1-04C6AFEF4176}"/>
              </a:ext>
            </a:extLst>
          </p:cNvPr>
          <p:cNvSpPr/>
          <p:nvPr/>
        </p:nvSpPr>
        <p:spPr>
          <a:xfrm>
            <a:off x="-8883" y="5815464"/>
            <a:ext cx="3966982"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a:extLst>
              <a:ext uri="{FF2B5EF4-FFF2-40B4-BE49-F238E27FC236}">
                <a16:creationId xmlns:a16="http://schemas.microsoft.com/office/drawing/2014/main" id="{34750567-D006-8F83-9C49-18594C01BB02}"/>
              </a:ext>
            </a:extLst>
          </p:cNvPr>
          <p:cNvSpPr/>
          <p:nvPr/>
        </p:nvSpPr>
        <p:spPr>
          <a:xfrm>
            <a:off x="-34957" y="984703"/>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a:extLst>
              <a:ext uri="{FF2B5EF4-FFF2-40B4-BE49-F238E27FC236}">
                <a16:creationId xmlns:a16="http://schemas.microsoft.com/office/drawing/2014/main" id="{2BDE424F-43C0-C470-9FEF-69110575591E}"/>
              </a:ext>
            </a:extLst>
          </p:cNvPr>
          <p:cNvSpPr/>
          <p:nvPr/>
        </p:nvSpPr>
        <p:spPr>
          <a:xfrm>
            <a:off x="-34957" y="3451563"/>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ectangle 19">
            <a:extLst>
              <a:ext uri="{FF2B5EF4-FFF2-40B4-BE49-F238E27FC236}">
                <a16:creationId xmlns:a16="http://schemas.microsoft.com/office/drawing/2014/main" id="{EC84ACBE-3688-E626-913F-5F4CECEB9D03}"/>
              </a:ext>
            </a:extLst>
          </p:cNvPr>
          <p:cNvSpPr/>
          <p:nvPr/>
        </p:nvSpPr>
        <p:spPr>
          <a:xfrm>
            <a:off x="-34957" y="1297897"/>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a:extLst>
              <a:ext uri="{FF2B5EF4-FFF2-40B4-BE49-F238E27FC236}">
                <a16:creationId xmlns:a16="http://schemas.microsoft.com/office/drawing/2014/main" id="{4766F8A2-DCFE-7B62-6A32-9D0406BCD832}"/>
              </a:ext>
            </a:extLst>
          </p:cNvPr>
          <p:cNvSpPr/>
          <p:nvPr/>
        </p:nvSpPr>
        <p:spPr>
          <a:xfrm>
            <a:off x="-34957" y="3773104"/>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a:extLst>
              <a:ext uri="{FF2B5EF4-FFF2-40B4-BE49-F238E27FC236}">
                <a16:creationId xmlns:a16="http://schemas.microsoft.com/office/drawing/2014/main" id="{46E24241-2A6F-13FE-95F5-BC2B37876E92}"/>
              </a:ext>
            </a:extLst>
          </p:cNvPr>
          <p:cNvSpPr/>
          <p:nvPr/>
        </p:nvSpPr>
        <p:spPr>
          <a:xfrm>
            <a:off x="-34957" y="5239515"/>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a:extLst>
              <a:ext uri="{FF2B5EF4-FFF2-40B4-BE49-F238E27FC236}">
                <a16:creationId xmlns:a16="http://schemas.microsoft.com/office/drawing/2014/main" id="{90334F98-E35A-380F-B543-C01EFD2DEC20}"/>
              </a:ext>
            </a:extLst>
          </p:cNvPr>
          <p:cNvSpPr/>
          <p:nvPr/>
        </p:nvSpPr>
        <p:spPr>
          <a:xfrm>
            <a:off x="-34957" y="4094645"/>
            <a:ext cx="3993055" cy="3131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3101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a:bodyPr>
          <a:lstStyle/>
          <a:p>
            <a:r>
              <a:rPr lang="en-US"/>
              <a:t>System 1 LCA Results</a:t>
            </a:r>
            <a:endParaRPr lang="el-GR"/>
          </a:p>
        </p:txBody>
      </p:sp>
      <p:sp>
        <p:nvSpPr>
          <p:cNvPr id="11" name="Content Placeholder 6">
            <a:extLst>
              <a:ext uri="{FF2B5EF4-FFF2-40B4-BE49-F238E27FC236}">
                <a16:creationId xmlns:a16="http://schemas.microsoft.com/office/drawing/2014/main" id="{80202C59-35C5-4CF9-5283-572E7574E9AE}"/>
              </a:ext>
            </a:extLst>
          </p:cNvPr>
          <p:cNvSpPr>
            <a:spLocks noGrp="1"/>
          </p:cNvSpPr>
          <p:nvPr>
            <p:ph idx="1"/>
          </p:nvPr>
        </p:nvSpPr>
        <p:spPr>
          <a:xfrm>
            <a:off x="293915" y="882651"/>
            <a:ext cx="10477500" cy="723445"/>
          </a:xfrm>
        </p:spPr>
        <p:txBody>
          <a:bodyPr>
            <a:noAutofit/>
          </a:bodyPr>
          <a:lstStyle/>
          <a:p>
            <a:r>
              <a:rPr lang="en-US" sz="2400"/>
              <a:t>Total average contribution of main processes in all important IC (%)</a:t>
            </a:r>
            <a:endParaRPr lang="el-GR" sz="2400"/>
          </a:p>
        </p:txBody>
      </p:sp>
      <p:graphicFrame>
        <p:nvGraphicFramePr>
          <p:cNvPr id="12" name="Chart 11">
            <a:extLst>
              <a:ext uri="{FF2B5EF4-FFF2-40B4-BE49-F238E27FC236}">
                <a16:creationId xmlns:a16="http://schemas.microsoft.com/office/drawing/2014/main" id="{7BC1E479-ADA6-1E69-F398-0F06D0FA3EF2}"/>
              </a:ext>
            </a:extLst>
          </p:cNvPr>
          <p:cNvGraphicFramePr>
            <a:graphicFrameLocks/>
          </p:cNvGraphicFramePr>
          <p:nvPr>
            <p:extLst>
              <p:ext uri="{D42A27DB-BD31-4B8C-83A1-F6EECF244321}">
                <p14:modId xmlns:p14="http://schemas.microsoft.com/office/powerpoint/2010/main" val="4255732765"/>
              </p:ext>
            </p:extLst>
          </p:nvPr>
        </p:nvGraphicFramePr>
        <p:xfrm>
          <a:off x="206827" y="1534886"/>
          <a:ext cx="7369629" cy="5323114"/>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6">
            <a:extLst>
              <a:ext uri="{FF2B5EF4-FFF2-40B4-BE49-F238E27FC236}">
                <a16:creationId xmlns:a16="http://schemas.microsoft.com/office/drawing/2014/main" id="{BB8FE59B-0B0A-2F73-7966-C7C734787530}"/>
              </a:ext>
            </a:extLst>
          </p:cNvPr>
          <p:cNvSpPr txBox="1">
            <a:spLocks/>
          </p:cNvSpPr>
          <p:nvPr/>
        </p:nvSpPr>
        <p:spPr>
          <a:xfrm>
            <a:off x="7756071" y="1603602"/>
            <a:ext cx="4435929"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Further analysis on the cultivation process showed that the average contribution of fertilizers is 70% of the total (81% of Cultivation).</a:t>
            </a:r>
            <a:endParaRPr lang="el-GR" sz="2000"/>
          </a:p>
        </p:txBody>
      </p:sp>
      <p:cxnSp>
        <p:nvCxnSpPr>
          <p:cNvPr id="15" name="Straight Arrow Connector 14">
            <a:extLst>
              <a:ext uri="{FF2B5EF4-FFF2-40B4-BE49-F238E27FC236}">
                <a16:creationId xmlns:a16="http://schemas.microsoft.com/office/drawing/2014/main" id="{27A93CA0-9879-CCBF-A017-DAFB9C1FC166}"/>
              </a:ext>
            </a:extLst>
          </p:cNvPr>
          <p:cNvCxnSpPr>
            <a:cxnSpLocks/>
            <a:endCxn id="13" idx="1"/>
          </p:cNvCxnSpPr>
          <p:nvPr/>
        </p:nvCxnSpPr>
        <p:spPr>
          <a:xfrm flipV="1">
            <a:off x="5388429" y="1965325"/>
            <a:ext cx="2367642" cy="2565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8FFC07-553D-6D9A-835C-FC3FAF95BD86}"/>
              </a:ext>
            </a:extLst>
          </p:cNvPr>
          <p:cNvCxnSpPr>
            <a:cxnSpLocks/>
          </p:cNvCxnSpPr>
          <p:nvPr/>
        </p:nvCxnSpPr>
        <p:spPr>
          <a:xfrm>
            <a:off x="10156371" y="2852057"/>
            <a:ext cx="0"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6">
            <a:extLst>
              <a:ext uri="{FF2B5EF4-FFF2-40B4-BE49-F238E27FC236}">
                <a16:creationId xmlns:a16="http://schemas.microsoft.com/office/drawing/2014/main" id="{C3F56D83-2F1F-A115-7F05-93608F9BE7AD}"/>
              </a:ext>
            </a:extLst>
          </p:cNvPr>
          <p:cNvSpPr txBox="1">
            <a:spLocks/>
          </p:cNvSpPr>
          <p:nvPr/>
        </p:nvSpPr>
        <p:spPr>
          <a:xfrm>
            <a:off x="7821385" y="3592287"/>
            <a:ext cx="4343401"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For this reason, alternative fertilization scenarios were built (GRASSA) and examined through LCA</a:t>
            </a:r>
            <a:endParaRPr lang="el-GR" sz="2000"/>
          </a:p>
        </p:txBody>
      </p:sp>
      <p:sp>
        <p:nvSpPr>
          <p:cNvPr id="23" name="Content Placeholder 6">
            <a:extLst>
              <a:ext uri="{FF2B5EF4-FFF2-40B4-BE49-F238E27FC236}">
                <a16:creationId xmlns:a16="http://schemas.microsoft.com/office/drawing/2014/main" id="{9E4EAEE4-E207-B134-7BAD-1F7AEEF4623D}"/>
              </a:ext>
            </a:extLst>
          </p:cNvPr>
          <p:cNvSpPr txBox="1">
            <a:spLocks/>
          </p:cNvSpPr>
          <p:nvPr/>
        </p:nvSpPr>
        <p:spPr>
          <a:xfrm>
            <a:off x="7848598" y="4892675"/>
            <a:ext cx="4343402"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Also, a conventional standard product (soybean meal), representative of the Ugandan market, was modelled through LCA (per 1 ton of protein)</a:t>
            </a:r>
            <a:endParaRPr lang="el-GR" sz="2000"/>
          </a:p>
        </p:txBody>
      </p:sp>
    </p:spTree>
    <p:extLst>
      <p:ext uri="{BB962C8B-B14F-4D97-AF65-F5344CB8AC3E}">
        <p14:creationId xmlns:p14="http://schemas.microsoft.com/office/powerpoint/2010/main" val="163797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88EE-8D01-07B3-DB95-8BCB81377E07}"/>
              </a:ext>
            </a:extLst>
          </p:cNvPr>
          <p:cNvSpPr>
            <a:spLocks noGrp="1"/>
          </p:cNvSpPr>
          <p:nvPr>
            <p:ph type="title"/>
          </p:nvPr>
        </p:nvSpPr>
        <p:spPr>
          <a:xfrm>
            <a:off x="500743" y="92983"/>
            <a:ext cx="9162011" cy="723445"/>
          </a:xfrm>
        </p:spPr>
        <p:txBody>
          <a:bodyPr>
            <a:normAutofit/>
          </a:bodyPr>
          <a:lstStyle/>
          <a:p>
            <a:r>
              <a:rPr lang="en-US"/>
              <a:t>System 1 LCA Results</a:t>
            </a:r>
            <a:endParaRPr lang="el-GR"/>
          </a:p>
        </p:txBody>
      </p:sp>
      <p:graphicFrame>
        <p:nvGraphicFramePr>
          <p:cNvPr id="5" name="Chart 4">
            <a:extLst>
              <a:ext uri="{FF2B5EF4-FFF2-40B4-BE49-F238E27FC236}">
                <a16:creationId xmlns:a16="http://schemas.microsoft.com/office/drawing/2014/main" id="{8B55B298-2071-0788-CEDD-40FCC093C7BF}"/>
              </a:ext>
            </a:extLst>
          </p:cNvPr>
          <p:cNvGraphicFramePr>
            <a:graphicFrameLocks/>
          </p:cNvGraphicFramePr>
          <p:nvPr>
            <p:extLst>
              <p:ext uri="{D42A27DB-BD31-4B8C-83A1-F6EECF244321}">
                <p14:modId xmlns:p14="http://schemas.microsoft.com/office/powerpoint/2010/main" val="3822382244"/>
              </p:ext>
            </p:extLst>
          </p:nvPr>
        </p:nvGraphicFramePr>
        <p:xfrm>
          <a:off x="-43073" y="920510"/>
          <a:ext cx="6139073" cy="587238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6">
            <a:extLst>
              <a:ext uri="{FF2B5EF4-FFF2-40B4-BE49-F238E27FC236}">
                <a16:creationId xmlns:a16="http://schemas.microsoft.com/office/drawing/2014/main" id="{73CA0D41-3D49-3605-18A6-047A3B53413C}"/>
              </a:ext>
            </a:extLst>
          </p:cNvPr>
          <p:cNvSpPr>
            <a:spLocks noGrp="1"/>
          </p:cNvSpPr>
          <p:nvPr>
            <p:ph idx="1"/>
          </p:nvPr>
        </p:nvSpPr>
        <p:spPr>
          <a:xfrm>
            <a:off x="5402407" y="4785228"/>
            <a:ext cx="1656509" cy="309283"/>
          </a:xfrm>
        </p:spPr>
        <p:txBody>
          <a:bodyPr>
            <a:noAutofit/>
          </a:bodyPr>
          <a:lstStyle/>
          <a:p>
            <a:pPr marL="0" indent="0">
              <a:buNone/>
            </a:pPr>
            <a:r>
              <a:rPr lang="en-US" sz="1400"/>
              <a:t>Chemical Fertilizers</a:t>
            </a:r>
            <a:endParaRPr lang="el-GR" sz="1400"/>
          </a:p>
        </p:txBody>
      </p:sp>
      <p:sp>
        <p:nvSpPr>
          <p:cNvPr id="7" name="Content Placeholder 6">
            <a:extLst>
              <a:ext uri="{FF2B5EF4-FFF2-40B4-BE49-F238E27FC236}">
                <a16:creationId xmlns:a16="http://schemas.microsoft.com/office/drawing/2014/main" id="{58F6FE82-99D9-B880-DB23-A32F4A572E7E}"/>
              </a:ext>
            </a:extLst>
          </p:cNvPr>
          <p:cNvSpPr txBox="1">
            <a:spLocks/>
          </p:cNvSpPr>
          <p:nvPr/>
        </p:nvSpPr>
        <p:spPr>
          <a:xfrm>
            <a:off x="4739155" y="5882953"/>
            <a:ext cx="2389468" cy="723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400"/>
              <a:t>Chemical Fertilizers + Manure</a:t>
            </a:r>
            <a:endParaRPr lang="el-GR" sz="1400"/>
          </a:p>
        </p:txBody>
      </p:sp>
      <p:sp>
        <p:nvSpPr>
          <p:cNvPr id="8" name="Content Placeholder 6">
            <a:extLst>
              <a:ext uri="{FF2B5EF4-FFF2-40B4-BE49-F238E27FC236}">
                <a16:creationId xmlns:a16="http://schemas.microsoft.com/office/drawing/2014/main" id="{5F9736E7-33ED-760B-FDBB-5B7B872E17E8}"/>
              </a:ext>
            </a:extLst>
          </p:cNvPr>
          <p:cNvSpPr txBox="1">
            <a:spLocks/>
          </p:cNvSpPr>
          <p:nvPr/>
        </p:nvSpPr>
        <p:spPr>
          <a:xfrm>
            <a:off x="3026463" y="3750281"/>
            <a:ext cx="2907426" cy="253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400"/>
              <a:t>Chemical Fertilizers + Intercropping</a:t>
            </a:r>
            <a:endParaRPr lang="el-GR" sz="1400"/>
          </a:p>
        </p:txBody>
      </p:sp>
      <p:sp>
        <p:nvSpPr>
          <p:cNvPr id="9" name="Content Placeholder 6">
            <a:extLst>
              <a:ext uri="{FF2B5EF4-FFF2-40B4-BE49-F238E27FC236}">
                <a16:creationId xmlns:a16="http://schemas.microsoft.com/office/drawing/2014/main" id="{E6E0173D-0B14-73E8-68FB-F85940E8A99A}"/>
              </a:ext>
            </a:extLst>
          </p:cNvPr>
          <p:cNvSpPr txBox="1">
            <a:spLocks/>
          </p:cNvSpPr>
          <p:nvPr/>
        </p:nvSpPr>
        <p:spPr>
          <a:xfrm>
            <a:off x="3780435" y="2741677"/>
            <a:ext cx="2907426" cy="253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1400"/>
              <a:t>Chemical Fertilizers + Intercropping +Manure</a:t>
            </a:r>
            <a:endParaRPr lang="el-GR" sz="1400"/>
          </a:p>
        </p:txBody>
      </p:sp>
      <p:graphicFrame>
        <p:nvGraphicFramePr>
          <p:cNvPr id="14" name="Table 13">
            <a:extLst>
              <a:ext uri="{FF2B5EF4-FFF2-40B4-BE49-F238E27FC236}">
                <a16:creationId xmlns:a16="http://schemas.microsoft.com/office/drawing/2014/main" id="{FDC716CF-1821-FD2D-692F-D81C210F881B}"/>
              </a:ext>
            </a:extLst>
          </p:cNvPr>
          <p:cNvGraphicFramePr>
            <a:graphicFrameLocks noGrp="1"/>
          </p:cNvGraphicFramePr>
          <p:nvPr>
            <p:extLst>
              <p:ext uri="{D42A27DB-BD31-4B8C-83A1-F6EECF244321}">
                <p14:modId xmlns:p14="http://schemas.microsoft.com/office/powerpoint/2010/main" val="3504857575"/>
              </p:ext>
            </p:extLst>
          </p:nvPr>
        </p:nvGraphicFramePr>
        <p:xfrm>
          <a:off x="6687861" y="1890901"/>
          <a:ext cx="5504140" cy="2894327"/>
        </p:xfrm>
        <a:graphic>
          <a:graphicData uri="http://schemas.openxmlformats.org/drawingml/2006/table">
            <a:tbl>
              <a:tblPr>
                <a:tableStyleId>{912C8C85-51F0-491E-9774-3900AFEF0FD7}</a:tableStyleId>
              </a:tblPr>
              <a:tblGrid>
                <a:gridCol w="1076165">
                  <a:extLst>
                    <a:ext uri="{9D8B030D-6E8A-4147-A177-3AD203B41FA5}">
                      <a16:colId xmlns:a16="http://schemas.microsoft.com/office/drawing/2014/main" val="3996772758"/>
                    </a:ext>
                  </a:extLst>
                </a:gridCol>
                <a:gridCol w="560503">
                  <a:extLst>
                    <a:ext uri="{9D8B030D-6E8A-4147-A177-3AD203B41FA5}">
                      <a16:colId xmlns:a16="http://schemas.microsoft.com/office/drawing/2014/main" val="2530429000"/>
                    </a:ext>
                  </a:extLst>
                </a:gridCol>
                <a:gridCol w="722248">
                  <a:extLst>
                    <a:ext uri="{9D8B030D-6E8A-4147-A177-3AD203B41FA5}">
                      <a16:colId xmlns:a16="http://schemas.microsoft.com/office/drawing/2014/main" val="3939591226"/>
                    </a:ext>
                  </a:extLst>
                </a:gridCol>
                <a:gridCol w="786306">
                  <a:extLst>
                    <a:ext uri="{9D8B030D-6E8A-4147-A177-3AD203B41FA5}">
                      <a16:colId xmlns:a16="http://schemas.microsoft.com/office/drawing/2014/main" val="2159553008"/>
                    </a:ext>
                  </a:extLst>
                </a:gridCol>
                <a:gridCol w="786306">
                  <a:extLst>
                    <a:ext uri="{9D8B030D-6E8A-4147-A177-3AD203B41FA5}">
                      <a16:colId xmlns:a16="http://schemas.microsoft.com/office/drawing/2014/main" val="2305133657"/>
                    </a:ext>
                  </a:extLst>
                </a:gridCol>
                <a:gridCol w="786306">
                  <a:extLst>
                    <a:ext uri="{9D8B030D-6E8A-4147-A177-3AD203B41FA5}">
                      <a16:colId xmlns:a16="http://schemas.microsoft.com/office/drawing/2014/main" val="3911684678"/>
                    </a:ext>
                  </a:extLst>
                </a:gridCol>
                <a:gridCol w="786306">
                  <a:extLst>
                    <a:ext uri="{9D8B030D-6E8A-4147-A177-3AD203B41FA5}">
                      <a16:colId xmlns:a16="http://schemas.microsoft.com/office/drawing/2014/main" val="411522724"/>
                    </a:ext>
                  </a:extLst>
                </a:gridCol>
              </a:tblGrid>
              <a:tr h="762569">
                <a:tc>
                  <a:txBody>
                    <a:bodyPr/>
                    <a:lstStyle/>
                    <a:p>
                      <a:pPr algn="l" fontAlgn="b"/>
                      <a:r>
                        <a:rPr lang="en-US" sz="1100" u="none" strike="noStrike">
                          <a:effectLst/>
                        </a:rPr>
                        <a:t>Impact categories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Unit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Green Biorefinery System (S0)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Green Biorefinery System (S1)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Green Biorefinery System (S2)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Green Biorefinery System (S3)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Market for Soybean meal, Uganda </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3844182491"/>
                  </a:ext>
                </a:extLst>
              </a:tr>
              <a:tr h="384861">
                <a:tc>
                  <a:txBody>
                    <a:bodyPr/>
                    <a:lstStyle/>
                    <a:p>
                      <a:pPr algn="l" fontAlgn="b"/>
                      <a:r>
                        <a:rPr lang="en-US" sz="1100" u="none" strike="noStrike">
                          <a:effectLst/>
                        </a:rPr>
                        <a:t>Climate change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kg CO2-Eq</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1.91E+03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2.70E+03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1.66E+03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1.52E+03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5.94E+03</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4251350886"/>
                  </a:ext>
                </a:extLst>
              </a:tr>
              <a:tr h="384861">
                <a:tc>
                  <a:txBody>
                    <a:bodyPr/>
                    <a:lstStyle/>
                    <a:p>
                      <a:pPr algn="l" fontAlgn="b"/>
                      <a:r>
                        <a:rPr lang="en-US" sz="1100" u="none" strike="noStrike">
                          <a:effectLst/>
                        </a:rPr>
                        <a:t>Climate change: LULUC</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kg CO2-Eq</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3.88E+02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3.89E+02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3.88E+02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3.88E+02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4.39E+03</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3793774704"/>
                  </a:ext>
                </a:extLst>
              </a:tr>
              <a:tr h="384861">
                <a:tc>
                  <a:txBody>
                    <a:bodyPr/>
                    <a:lstStyle/>
                    <a:p>
                      <a:pPr algn="l" fontAlgn="b"/>
                      <a:r>
                        <a:rPr lang="en-US" sz="1100" u="none" strike="noStrike">
                          <a:effectLst/>
                        </a:rPr>
                        <a:t>Eutrophication: freshwater</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kg P-Eq</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1.41E+00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1.62E+00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8.29E-01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1.31E+00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6.58E-01</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224780866"/>
                  </a:ext>
                </a:extLst>
              </a:tr>
              <a:tr h="384861">
                <a:tc>
                  <a:txBody>
                    <a:bodyPr/>
                    <a:lstStyle/>
                    <a:p>
                      <a:pPr algn="l" fontAlgn="b"/>
                      <a:r>
                        <a:rPr lang="en-US" sz="1100" u="none" strike="noStrike">
                          <a:effectLst/>
                        </a:rPr>
                        <a:t>Eutrophication: marine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kg N-Eq</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4.58E+01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4.65E+01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2.25E+00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2.92E+01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2.01E+01</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2341384466"/>
                  </a:ext>
                </a:extLst>
              </a:tr>
              <a:tr h="384861">
                <a:tc>
                  <a:txBody>
                    <a:bodyPr/>
                    <a:lstStyle/>
                    <a:p>
                      <a:pPr algn="l" fontAlgn="b"/>
                      <a:r>
                        <a:rPr lang="en-US" sz="1100" u="none" strike="noStrike">
                          <a:effectLst/>
                        </a:rPr>
                        <a:t>Eutrophication: terrestrial</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mol N-Eq</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2.42E+02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2.61E+02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2.90E+01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1.55E+02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3.16E+01</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160867206"/>
                  </a:ext>
                </a:extLst>
              </a:tr>
              <a:tr h="207453">
                <a:tc>
                  <a:txBody>
                    <a:bodyPr/>
                    <a:lstStyle/>
                    <a:p>
                      <a:pPr algn="l" fontAlgn="b"/>
                      <a:r>
                        <a:rPr lang="en-US" sz="1100" u="none" strike="noStrike">
                          <a:effectLst/>
                        </a:rPr>
                        <a:t>Land use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1.51E+04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1.85E+04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1.43E+04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1.36E+04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2.09E+05</a:t>
                      </a:r>
                      <a:endParaRPr lang="en-US" sz="1100" b="0" i="0" u="none" strike="noStrike">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3307146794"/>
                  </a:ext>
                </a:extLst>
              </a:tr>
            </a:tbl>
          </a:graphicData>
        </a:graphic>
      </p:graphicFrame>
      <p:sp>
        <p:nvSpPr>
          <p:cNvPr id="16" name="Content Placeholder 3">
            <a:extLst>
              <a:ext uri="{FF2B5EF4-FFF2-40B4-BE49-F238E27FC236}">
                <a16:creationId xmlns:a16="http://schemas.microsoft.com/office/drawing/2014/main" id="{DCF1C2BC-8BD3-E5EB-2BBB-FD06ACFC18F4}"/>
              </a:ext>
            </a:extLst>
          </p:cNvPr>
          <p:cNvSpPr txBox="1">
            <a:spLocks/>
          </p:cNvSpPr>
          <p:nvPr/>
        </p:nvSpPr>
        <p:spPr>
          <a:xfrm>
            <a:off x="7913914" y="1506909"/>
            <a:ext cx="4735286" cy="544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Key IC, per 1 </a:t>
            </a:r>
            <a:r>
              <a:rPr lang="en-US" sz="1800" err="1"/>
              <a:t>tonne</a:t>
            </a:r>
            <a:r>
              <a:rPr lang="en-US" sz="1800"/>
              <a:t> of protein</a:t>
            </a:r>
          </a:p>
        </p:txBody>
      </p:sp>
    </p:spTree>
    <p:extLst>
      <p:ext uri="{BB962C8B-B14F-4D97-AF65-F5344CB8AC3E}">
        <p14:creationId xmlns:p14="http://schemas.microsoft.com/office/powerpoint/2010/main" val="2914810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23C79E363087754E9713D910ED69411B" ma:contentTypeVersion="15" ma:contentTypeDescription="Δημιουργία νέου εγγράφου" ma:contentTypeScope="" ma:versionID="5aaf2a6d1849aec5a0b5ac6a77835721">
  <xsd:schema xmlns:xsd="http://www.w3.org/2001/XMLSchema" xmlns:xs="http://www.w3.org/2001/XMLSchema" xmlns:p="http://schemas.microsoft.com/office/2006/metadata/properties" xmlns:ns2="065361aa-277c-4564-a5ae-ba59d4425469" xmlns:ns3="2a0ee487-0a6c-4113-87f2-c608425d69a7" targetNamespace="http://schemas.microsoft.com/office/2006/metadata/properties" ma:root="true" ma:fieldsID="e4cc38e2929ff3a4a70b2f79540ae923" ns2:_="" ns3:_="">
    <xsd:import namespace="065361aa-277c-4564-a5ae-ba59d4425469"/>
    <xsd:import namespace="2a0ee487-0a6c-4113-87f2-c608425d69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5361aa-277c-4564-a5ae-ba59d44254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Ετικέτες εικόνας" ma:readOnly="false" ma:fieldId="{5cf76f15-5ced-4ddc-b409-7134ff3c332f}" ma:taxonomyMulti="true" ma:sspId="b25c941c-aa48-4eda-9dbc-02f609179c9c"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0ee487-0a6c-4113-87f2-c608425d69a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5cf3e97-0850-4c4d-a368-cf43a5b2f9c0}" ma:internalName="TaxCatchAll" ma:showField="CatchAllData" ma:web="2a0ee487-0a6c-4113-87f2-c608425d69a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5361aa-277c-4564-a5ae-ba59d4425469">
      <Terms xmlns="http://schemas.microsoft.com/office/infopath/2007/PartnerControls"/>
    </lcf76f155ced4ddcb4097134ff3c332f>
    <TaxCatchAll xmlns="2a0ee487-0a6c-4113-87f2-c608425d69a7" xsi:nil="true"/>
  </documentManagement>
</p:properties>
</file>

<file path=customXml/itemProps1.xml><?xml version="1.0" encoding="utf-8"?>
<ds:datastoreItem xmlns:ds="http://schemas.openxmlformats.org/officeDocument/2006/customXml" ds:itemID="{D1925D47-76EE-4C02-81C3-571C244505EA}">
  <ds:schemaRefs>
    <ds:schemaRef ds:uri="http://schemas.microsoft.com/sharepoint/v3/contenttype/forms"/>
  </ds:schemaRefs>
</ds:datastoreItem>
</file>

<file path=customXml/itemProps2.xml><?xml version="1.0" encoding="utf-8"?>
<ds:datastoreItem xmlns:ds="http://schemas.openxmlformats.org/officeDocument/2006/customXml" ds:itemID="{AAFDF395-F32C-4B7F-A583-1B3481F369B5}">
  <ds:schemaRefs>
    <ds:schemaRef ds:uri="065361aa-277c-4564-a5ae-ba59d4425469"/>
    <ds:schemaRef ds:uri="2a0ee487-0a6c-4113-87f2-c608425d69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81B896-AF95-46BE-89AF-F5D1C7A08DB8}">
  <ds:schemaRefs>
    <ds:schemaRef ds:uri="http://schemas.microsoft.com/office/infopath/2007/PartnerControls"/>
    <ds:schemaRef ds:uri="065361aa-277c-4564-a5ae-ba59d4425469"/>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2a0ee487-0a6c-4113-87f2-c608425d69a7"/>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40</TotalTime>
  <Words>2476</Words>
  <Application>Microsoft Office PowerPoint</Application>
  <PresentationFormat>Widescreen</PresentationFormat>
  <Paragraphs>415</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Courier New</vt:lpstr>
      <vt:lpstr>Gill Sans MT</vt:lpstr>
      <vt:lpstr>Google Sans</vt:lpstr>
      <vt:lpstr>Office Theme</vt:lpstr>
      <vt:lpstr>Life Cycle Assessment results on the technologies of Bio4Africa</vt:lpstr>
      <vt:lpstr>Our Role in the BIO4AFRICA project</vt:lpstr>
      <vt:lpstr>What do we mean by the term “sustainability assessment”?</vt:lpstr>
      <vt:lpstr>Our Methodology </vt:lpstr>
      <vt:lpstr>Key Methodological Aspects</vt:lpstr>
      <vt:lpstr>System 1: Green Biorefinery, Uganda (GRASSA, KRC)</vt:lpstr>
      <vt:lpstr>System 1 LCA Results</vt:lpstr>
      <vt:lpstr>System 1 LCA Results</vt:lpstr>
      <vt:lpstr>System 1 LCA Results</vt:lpstr>
      <vt:lpstr>PowerPoint Presentation</vt:lpstr>
      <vt:lpstr>PowerPoint Presentation</vt:lpstr>
      <vt:lpstr>PowerPoint Presentation</vt:lpstr>
      <vt:lpstr>System 1 – Key Takeaways</vt:lpstr>
      <vt:lpstr>System 2: Combined Pyrolysis/Densification line, Senegal (UASZ)</vt:lpstr>
      <vt:lpstr>System 2 LCA Results</vt:lpstr>
      <vt:lpstr>System 2 LCA Results</vt:lpstr>
      <vt:lpstr>System 2 LCA Results</vt:lpstr>
      <vt:lpstr>System 2 LCA Results</vt:lpstr>
      <vt:lpstr>System 2 LCA Results</vt:lpstr>
      <vt:lpstr>PowerPoint Presentation</vt:lpstr>
      <vt:lpstr>System 2 – Key Takeaways</vt:lpstr>
      <vt:lpstr>Status and 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Jung Laursen</dc:creator>
  <cp:lastModifiedBy>Giorgos Lanaras</cp:lastModifiedBy>
  <cp:revision>1</cp:revision>
  <dcterms:created xsi:type="dcterms:W3CDTF">2021-12-07T15:15:29Z</dcterms:created>
  <dcterms:modified xsi:type="dcterms:W3CDTF">2025-01-28T18:40:23Z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0x01010023C79E363087754E9713D910ED69411B</vt:lpwstr>
  </property>
  <property fmtid="{D5CDD505-2E9C-101B-9397-08002B2CF9AE}" pid="3" name="MediaServiceImageTags">
    <vt:lpwstr/>
  </property>
</Properties>
</file>