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502" r:id="rId5"/>
    <p:sldId id="2147378919" r:id="rId6"/>
    <p:sldId id="2455" r:id="rId7"/>
    <p:sldId id="933" r:id="rId8"/>
    <p:sldId id="5935" r:id="rId9"/>
    <p:sldId id="5914" r:id="rId10"/>
    <p:sldId id="5934" r:id="rId11"/>
    <p:sldId id="2147378921" r:id="rId12"/>
    <p:sldId id="5930" r:id="rId13"/>
    <p:sldId id="2147378923" r:id="rId14"/>
    <p:sldId id="2147378922" r:id="rId15"/>
    <p:sldId id="2147378924" r:id="rId16"/>
    <p:sldId id="2147378929" r:id="rId17"/>
    <p:sldId id="2147378927" r:id="rId18"/>
    <p:sldId id="2147378926" r:id="rId19"/>
    <p:sldId id="2147378928" r:id="rId20"/>
    <p:sldId id="5931" r:id="rId21"/>
    <p:sldId id="2147378920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mandre" initials="c" lastIdx="1" clrIdx="0">
    <p:extLst>
      <p:ext uri="{19B8F6BF-5375-455C-9EA6-DF929625EA0E}">
        <p15:presenceInfo xmlns:p15="http://schemas.microsoft.com/office/powerpoint/2012/main" userId="command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24D"/>
    <a:srgbClr val="4AE1A1"/>
    <a:srgbClr val="62C2FE"/>
    <a:srgbClr val="1B05BB"/>
    <a:srgbClr val="FFC000"/>
    <a:srgbClr val="07519F"/>
    <a:srgbClr val="FAD01D"/>
    <a:srgbClr val="72922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E9886-7AE1-4309-A615-692577722716}" v="49" dt="2025-01-29T19:01:23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88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y, Daniel (AATF)" userId="58be0186-2909-4f3c-a272-84970daa658e" providerId="ADAL" clId="{98FE9886-7AE1-4309-A615-692577722716}"/>
    <pc:docChg chg="undo custSel addSld delSld modSld sldOrd modMainMaster">
      <pc:chgData name="Willy, Daniel (AATF)" userId="58be0186-2909-4f3c-a272-84970daa658e" providerId="ADAL" clId="{98FE9886-7AE1-4309-A615-692577722716}" dt="2025-01-29T19:03:55.074" v="2637" actId="404"/>
      <pc:docMkLst>
        <pc:docMk/>
      </pc:docMkLst>
      <pc:sldChg chg="del">
        <pc:chgData name="Willy, Daniel (AATF)" userId="58be0186-2909-4f3c-a272-84970daa658e" providerId="ADAL" clId="{98FE9886-7AE1-4309-A615-692577722716}" dt="2025-01-29T18:49:44.616" v="2613" actId="47"/>
        <pc:sldMkLst>
          <pc:docMk/>
          <pc:sldMk cId="1407005061" sldId="258"/>
        </pc:sldMkLst>
      </pc:sldChg>
      <pc:sldChg chg="addSp delSp modSp mod">
        <pc:chgData name="Willy, Daniel (AATF)" userId="58be0186-2909-4f3c-a272-84970daa658e" providerId="ADAL" clId="{98FE9886-7AE1-4309-A615-692577722716}" dt="2025-01-29T08:20:37.534" v="234" actId="1076"/>
        <pc:sldMkLst>
          <pc:docMk/>
          <pc:sldMk cId="4285935350" sldId="502"/>
        </pc:sldMkLst>
        <pc:spChg chg="mod">
          <ac:chgData name="Willy, Daniel (AATF)" userId="58be0186-2909-4f3c-a272-84970daa658e" providerId="ADAL" clId="{98FE9886-7AE1-4309-A615-692577722716}" dt="2025-01-29T08:15:45.199" v="216" actId="207"/>
          <ac:spMkLst>
            <pc:docMk/>
            <pc:sldMk cId="4285935350" sldId="502"/>
            <ac:spMk id="2" creationId="{88EE9046-1C69-4DEC-B396-FEC6275F2CA0}"/>
          </ac:spMkLst>
        </pc:spChg>
        <pc:spChg chg="mod">
          <ac:chgData name="Willy, Daniel (AATF)" userId="58be0186-2909-4f3c-a272-84970daa658e" providerId="ADAL" clId="{98FE9886-7AE1-4309-A615-692577722716}" dt="2025-01-29T08:15:55.479" v="232" actId="1076"/>
          <ac:spMkLst>
            <pc:docMk/>
            <pc:sldMk cId="4285935350" sldId="502"/>
            <ac:spMk id="3" creationId="{E4721A70-2AD2-4AC0-8C58-49B3E4009A6A}"/>
          </ac:spMkLst>
        </pc:spChg>
        <pc:spChg chg="add mod ord">
          <ac:chgData name="Willy, Daniel (AATF)" userId="58be0186-2909-4f3c-a272-84970daa658e" providerId="ADAL" clId="{98FE9886-7AE1-4309-A615-692577722716}" dt="2025-01-29T07:49:11.748" v="192" actId="1076"/>
          <ac:spMkLst>
            <pc:docMk/>
            <pc:sldMk cId="4285935350" sldId="502"/>
            <ac:spMk id="4" creationId="{FA49C637-B06A-5979-6D3A-A4448300E6C5}"/>
          </ac:spMkLst>
        </pc:spChg>
        <pc:spChg chg="add mod">
          <ac:chgData name="Willy, Daniel (AATF)" userId="58be0186-2909-4f3c-a272-84970daa658e" providerId="ADAL" clId="{98FE9886-7AE1-4309-A615-692577722716}" dt="2025-01-29T07:49:48.641" v="196" actId="1076"/>
          <ac:spMkLst>
            <pc:docMk/>
            <pc:sldMk cId="4285935350" sldId="502"/>
            <ac:spMk id="6" creationId="{1307915D-3861-F52F-9427-1E2BDC947839}"/>
          </ac:spMkLst>
        </pc:spChg>
        <pc:spChg chg="add mod">
          <ac:chgData name="Willy, Daniel (AATF)" userId="58be0186-2909-4f3c-a272-84970daa658e" providerId="ADAL" clId="{98FE9886-7AE1-4309-A615-692577722716}" dt="2025-01-29T07:49:52.442" v="197" actId="14100"/>
          <ac:spMkLst>
            <pc:docMk/>
            <pc:sldMk cId="4285935350" sldId="502"/>
            <ac:spMk id="9" creationId="{9648548B-73B2-473B-3029-0E2383D7ABFB}"/>
          </ac:spMkLst>
        </pc:spChg>
        <pc:picChg chg="mod">
          <ac:chgData name="Willy, Daniel (AATF)" userId="58be0186-2909-4f3c-a272-84970daa658e" providerId="ADAL" clId="{98FE9886-7AE1-4309-A615-692577722716}" dt="2025-01-29T07:48:38.905" v="184" actId="1076"/>
          <ac:picMkLst>
            <pc:docMk/>
            <pc:sldMk cId="4285935350" sldId="502"/>
            <ac:picMk id="7" creationId="{CF240E57-55B0-7EA0-1E45-39F893AD524A}"/>
          </ac:picMkLst>
        </pc:picChg>
        <pc:picChg chg="add del mod">
          <ac:chgData name="Willy, Daniel (AATF)" userId="58be0186-2909-4f3c-a272-84970daa658e" providerId="ADAL" clId="{98FE9886-7AE1-4309-A615-692577722716}" dt="2025-01-29T07:49:14.528" v="193" actId="21"/>
          <ac:picMkLst>
            <pc:docMk/>
            <pc:sldMk cId="4285935350" sldId="502"/>
            <ac:picMk id="8" creationId="{7EE6279D-A315-5588-4BFC-CB8292124A2E}"/>
          </ac:picMkLst>
        </pc:picChg>
        <pc:picChg chg="add mod">
          <ac:chgData name="Willy, Daniel (AATF)" userId="58be0186-2909-4f3c-a272-84970daa658e" providerId="ADAL" clId="{98FE9886-7AE1-4309-A615-692577722716}" dt="2025-01-29T08:20:37.534" v="234" actId="1076"/>
          <ac:picMkLst>
            <pc:docMk/>
            <pc:sldMk cId="4285935350" sldId="502"/>
            <ac:picMk id="10" creationId="{7EE6279D-A315-5588-4BFC-CB8292124A2E}"/>
          </ac:picMkLst>
        </pc:picChg>
      </pc:sldChg>
      <pc:sldChg chg="del">
        <pc:chgData name="Willy, Daniel (AATF)" userId="58be0186-2909-4f3c-a272-84970daa658e" providerId="ADAL" clId="{98FE9886-7AE1-4309-A615-692577722716}" dt="2025-01-29T12:56:10.408" v="2160" actId="47"/>
        <pc:sldMkLst>
          <pc:docMk/>
          <pc:sldMk cId="2341067448" sldId="503"/>
        </pc:sldMkLst>
      </pc:sldChg>
      <pc:sldChg chg="del">
        <pc:chgData name="Willy, Daniel (AATF)" userId="58be0186-2909-4f3c-a272-84970daa658e" providerId="ADAL" clId="{98FE9886-7AE1-4309-A615-692577722716}" dt="2025-01-29T12:56:11.415" v="2161" actId="47"/>
        <pc:sldMkLst>
          <pc:docMk/>
          <pc:sldMk cId="1367378158" sldId="504"/>
        </pc:sldMkLst>
      </pc:sldChg>
      <pc:sldChg chg="addSp delSp modSp mod">
        <pc:chgData name="Willy, Daniel (AATF)" userId="58be0186-2909-4f3c-a272-84970daa658e" providerId="ADAL" clId="{98FE9886-7AE1-4309-A615-692577722716}" dt="2025-01-29T13:10:27.659" v="2252" actId="207"/>
        <pc:sldMkLst>
          <pc:docMk/>
          <pc:sldMk cId="354588269" sldId="933"/>
        </pc:sldMkLst>
        <pc:spChg chg="del">
          <ac:chgData name="Willy, Daniel (AATF)" userId="58be0186-2909-4f3c-a272-84970daa658e" providerId="ADAL" clId="{98FE9886-7AE1-4309-A615-692577722716}" dt="2025-01-29T09:21:35.377" v="566" actId="478"/>
          <ac:spMkLst>
            <pc:docMk/>
            <pc:sldMk cId="354588269" sldId="933"/>
            <ac:spMk id="2" creationId="{C5610D17-7722-B709-19C9-81A8D73D5C19}"/>
          </ac:spMkLst>
        </pc:spChg>
        <pc:spChg chg="add mod">
          <ac:chgData name="Willy, Daniel (AATF)" userId="58be0186-2909-4f3c-a272-84970daa658e" providerId="ADAL" clId="{98FE9886-7AE1-4309-A615-692577722716}" dt="2025-01-29T09:27:12.235" v="832" actId="1076"/>
          <ac:spMkLst>
            <pc:docMk/>
            <pc:sldMk cId="354588269" sldId="933"/>
            <ac:spMk id="5" creationId="{E6BEE76A-98DF-7CCA-6D87-F61CC121C65B}"/>
          </ac:spMkLst>
        </pc:spChg>
        <pc:spChg chg="add mod">
          <ac:chgData name="Willy, Daniel (AATF)" userId="58be0186-2909-4f3c-a272-84970daa658e" providerId="ADAL" clId="{98FE9886-7AE1-4309-A615-692577722716}" dt="2025-01-29T10:20:21.755" v="1164" actId="14100"/>
          <ac:spMkLst>
            <pc:docMk/>
            <pc:sldMk cId="354588269" sldId="933"/>
            <ac:spMk id="7" creationId="{FAD15B60-E054-0AA5-DD28-E3C771E2093D}"/>
          </ac:spMkLst>
        </pc:spChg>
        <pc:spChg chg="add mod">
          <ac:chgData name="Willy, Daniel (AATF)" userId="58be0186-2909-4f3c-a272-84970daa658e" providerId="ADAL" clId="{98FE9886-7AE1-4309-A615-692577722716}" dt="2025-01-29T13:10:27.659" v="2252" actId="207"/>
          <ac:spMkLst>
            <pc:docMk/>
            <pc:sldMk cId="354588269" sldId="933"/>
            <ac:spMk id="8" creationId="{1DB111B0-FB59-AFF9-79DA-217C5B6CF073}"/>
          </ac:spMkLst>
        </pc:spChg>
        <pc:spChg chg="add mod">
          <ac:chgData name="Willy, Daniel (AATF)" userId="58be0186-2909-4f3c-a272-84970daa658e" providerId="ADAL" clId="{98FE9886-7AE1-4309-A615-692577722716}" dt="2025-01-29T10:18:59.057" v="1151" actId="1076"/>
          <ac:spMkLst>
            <pc:docMk/>
            <pc:sldMk cId="354588269" sldId="933"/>
            <ac:spMk id="9" creationId="{0BA7649F-549E-9399-80EA-0429A770708E}"/>
          </ac:spMkLst>
        </pc:spChg>
        <pc:spChg chg="mod">
          <ac:chgData name="Willy, Daniel (AATF)" userId="58be0186-2909-4f3c-a272-84970daa658e" providerId="ADAL" clId="{98FE9886-7AE1-4309-A615-692577722716}" dt="2025-01-29T09:19:31.363" v="465" actId="207"/>
          <ac:spMkLst>
            <pc:docMk/>
            <pc:sldMk cId="354588269" sldId="933"/>
            <ac:spMk id="31" creationId="{85E5AE99-D3CB-CE3F-BF4B-6903ED64E849}"/>
          </ac:spMkLst>
        </pc:spChg>
        <pc:spChg chg="del mod">
          <ac:chgData name="Willy, Daniel (AATF)" userId="58be0186-2909-4f3c-a272-84970daa658e" providerId="ADAL" clId="{98FE9886-7AE1-4309-A615-692577722716}" dt="2025-01-29T09:21:30.646" v="565" actId="478"/>
          <ac:spMkLst>
            <pc:docMk/>
            <pc:sldMk cId="354588269" sldId="933"/>
            <ac:spMk id="32" creationId="{8CC95737-1B15-449A-4BD9-CD805DF06A4D}"/>
          </ac:spMkLst>
        </pc:spChg>
        <pc:spChg chg="mod">
          <ac:chgData name="Willy, Daniel (AATF)" userId="58be0186-2909-4f3c-a272-84970daa658e" providerId="ADAL" clId="{98FE9886-7AE1-4309-A615-692577722716}" dt="2025-01-29T09:27:24.750" v="833" actId="207"/>
          <ac:spMkLst>
            <pc:docMk/>
            <pc:sldMk cId="354588269" sldId="933"/>
            <ac:spMk id="34" creationId="{157CCF11-99EE-7F18-5856-E1C68F432606}"/>
          </ac:spMkLst>
        </pc:spChg>
        <pc:spChg chg="mod">
          <ac:chgData name="Willy, Daniel (AATF)" userId="58be0186-2909-4f3c-a272-84970daa658e" providerId="ADAL" clId="{98FE9886-7AE1-4309-A615-692577722716}" dt="2025-01-29T09:27:54.943" v="834" actId="1076"/>
          <ac:spMkLst>
            <pc:docMk/>
            <pc:sldMk cId="354588269" sldId="933"/>
            <ac:spMk id="35" creationId="{1081C201-18C0-C96D-A758-7122FF48F5B8}"/>
          </ac:spMkLst>
        </pc:spChg>
        <pc:spChg chg="del">
          <ac:chgData name="Willy, Daniel (AATF)" userId="58be0186-2909-4f3c-a272-84970daa658e" providerId="ADAL" clId="{98FE9886-7AE1-4309-A615-692577722716}" dt="2025-01-29T09:18:29.652" v="455" actId="478"/>
          <ac:spMkLst>
            <pc:docMk/>
            <pc:sldMk cId="354588269" sldId="933"/>
            <ac:spMk id="36" creationId="{022EEAA1-3B49-2CB9-FE5D-3105318F71C6}"/>
          </ac:spMkLst>
        </pc:spChg>
        <pc:spChg chg="mod">
          <ac:chgData name="Willy, Daniel (AATF)" userId="58be0186-2909-4f3c-a272-84970daa658e" providerId="ADAL" clId="{98FE9886-7AE1-4309-A615-692577722716}" dt="2025-01-29T09:25:17.313" v="718" actId="113"/>
          <ac:spMkLst>
            <pc:docMk/>
            <pc:sldMk cId="354588269" sldId="933"/>
            <ac:spMk id="37" creationId="{EF8640B3-AFA9-7891-F876-98771D4F40C4}"/>
          </ac:spMkLst>
        </pc:spChg>
        <pc:spChg chg="del">
          <ac:chgData name="Willy, Daniel (AATF)" userId="58be0186-2909-4f3c-a272-84970daa658e" providerId="ADAL" clId="{98FE9886-7AE1-4309-A615-692577722716}" dt="2025-01-29T09:18:52.247" v="458" actId="478"/>
          <ac:spMkLst>
            <pc:docMk/>
            <pc:sldMk cId="354588269" sldId="933"/>
            <ac:spMk id="38" creationId="{2D9E4597-375F-6FED-ACEE-F149790796EC}"/>
          </ac:spMkLst>
        </pc:spChg>
        <pc:spChg chg="mod">
          <ac:chgData name="Willy, Daniel (AATF)" userId="58be0186-2909-4f3c-a272-84970daa658e" providerId="ADAL" clId="{98FE9886-7AE1-4309-A615-692577722716}" dt="2025-01-29T09:27:58.945" v="835" actId="1076"/>
          <ac:spMkLst>
            <pc:docMk/>
            <pc:sldMk cId="354588269" sldId="933"/>
            <ac:spMk id="39" creationId="{D30DDD68-E629-148D-3B69-A203B4401D29}"/>
          </ac:spMkLst>
        </pc:spChg>
        <pc:spChg chg="del mod">
          <ac:chgData name="Willy, Daniel (AATF)" userId="58be0186-2909-4f3c-a272-84970daa658e" providerId="ADAL" clId="{98FE9886-7AE1-4309-A615-692577722716}" dt="2025-01-29T09:26:33.148" v="720" actId="478"/>
          <ac:spMkLst>
            <pc:docMk/>
            <pc:sldMk cId="354588269" sldId="933"/>
            <ac:spMk id="41" creationId="{2FB7953D-825E-8236-A292-6254F07825BB}"/>
          </ac:spMkLst>
        </pc:spChg>
        <pc:picChg chg="add mod modCrop">
          <ac:chgData name="Willy, Daniel (AATF)" userId="58be0186-2909-4f3c-a272-84970daa658e" providerId="ADAL" clId="{98FE9886-7AE1-4309-A615-692577722716}" dt="2025-01-29T09:18:21.178" v="454" actId="14100"/>
          <ac:picMkLst>
            <pc:docMk/>
            <pc:sldMk cId="354588269" sldId="933"/>
            <ac:picMk id="4" creationId="{92ED6FEB-8B3E-C9EE-173C-42FADCEE9E88}"/>
          </ac:picMkLst>
        </pc:picChg>
        <pc:picChg chg="del mod">
          <ac:chgData name="Willy, Daniel (AATF)" userId="58be0186-2909-4f3c-a272-84970daa658e" providerId="ADAL" clId="{98FE9886-7AE1-4309-A615-692577722716}" dt="2025-01-29T09:31:54.993" v="838" actId="21"/>
          <ac:picMkLst>
            <pc:docMk/>
            <pc:sldMk cId="354588269" sldId="933"/>
            <ac:picMk id="6" creationId="{5A8206B2-AE76-8A86-E91A-82C5114EF504}"/>
          </ac:picMkLst>
        </pc:picChg>
        <pc:picChg chg="del">
          <ac:chgData name="Willy, Daniel (AATF)" userId="58be0186-2909-4f3c-a272-84970daa658e" providerId="ADAL" clId="{98FE9886-7AE1-4309-A615-692577722716}" dt="2025-01-29T09:16:35.150" v="448" actId="478"/>
          <ac:picMkLst>
            <pc:docMk/>
            <pc:sldMk cId="354588269" sldId="933"/>
            <ac:picMk id="29" creationId="{2A96FB64-17CF-300F-E248-B43F38B2DECA}"/>
          </ac:picMkLst>
        </pc:picChg>
      </pc:sldChg>
      <pc:sldChg chg="del">
        <pc:chgData name="Willy, Daniel (AATF)" userId="58be0186-2909-4f3c-a272-84970daa658e" providerId="ADAL" clId="{98FE9886-7AE1-4309-A615-692577722716}" dt="2025-01-29T18:49:35.306" v="2605" actId="47"/>
        <pc:sldMkLst>
          <pc:docMk/>
          <pc:sldMk cId="3121012265" sldId="2439"/>
        </pc:sldMkLst>
      </pc:sldChg>
      <pc:sldChg chg="addSp delSp modSp mod ord">
        <pc:chgData name="Willy, Daniel (AATF)" userId="58be0186-2909-4f3c-a272-84970daa658e" providerId="ADAL" clId="{98FE9886-7AE1-4309-A615-692577722716}" dt="2025-01-29T09:01:10.108" v="287" actId="207"/>
        <pc:sldMkLst>
          <pc:docMk/>
          <pc:sldMk cId="3731226878" sldId="2455"/>
        </pc:sldMkLst>
        <pc:spChg chg="add mod">
          <ac:chgData name="Willy, Daniel (AATF)" userId="58be0186-2909-4f3c-a272-84970daa658e" providerId="ADAL" clId="{98FE9886-7AE1-4309-A615-692577722716}" dt="2025-01-29T09:01:10.108" v="287" actId="207"/>
          <ac:spMkLst>
            <pc:docMk/>
            <pc:sldMk cId="3731226878" sldId="2455"/>
            <ac:spMk id="2" creationId="{6B76D908-0704-A31F-2F5C-A43DD83EFCBB}"/>
          </ac:spMkLst>
        </pc:spChg>
        <pc:spChg chg="del mod">
          <ac:chgData name="Willy, Daniel (AATF)" userId="58be0186-2909-4f3c-a272-84970daa658e" providerId="ADAL" clId="{98FE9886-7AE1-4309-A615-692577722716}" dt="2025-01-29T08:15:12.189" v="206" actId="478"/>
          <ac:spMkLst>
            <pc:docMk/>
            <pc:sldMk cId="3731226878" sldId="2455"/>
            <ac:spMk id="3" creationId="{59B41A98-DF10-2325-F28B-8C8C8EB6ACE0}"/>
          </ac:spMkLst>
        </pc:spChg>
        <pc:spChg chg="del">
          <ac:chgData name="Willy, Daniel (AATF)" userId="58be0186-2909-4f3c-a272-84970daa658e" providerId="ADAL" clId="{98FE9886-7AE1-4309-A615-692577722716}" dt="2025-01-29T08:15:09.408" v="204" actId="21"/>
          <ac:spMkLst>
            <pc:docMk/>
            <pc:sldMk cId="3731226878" sldId="2455"/>
            <ac:spMk id="4" creationId="{0D4109FC-244A-450E-0D8F-65FC2D8D2473}"/>
          </ac:spMkLst>
        </pc:spChg>
        <pc:spChg chg="add mod">
          <ac:chgData name="Willy, Daniel (AATF)" userId="58be0186-2909-4f3c-a272-84970daa658e" providerId="ADAL" clId="{98FE9886-7AE1-4309-A615-692577722716}" dt="2025-01-29T09:00:52.462" v="286" actId="403"/>
          <ac:spMkLst>
            <pc:docMk/>
            <pc:sldMk cId="3731226878" sldId="2455"/>
            <ac:spMk id="16" creationId="{0D4109FC-244A-450E-0D8F-65FC2D8D2473}"/>
          </ac:spMkLst>
        </pc:spChg>
      </pc:sldChg>
      <pc:sldChg chg="del">
        <pc:chgData name="Willy, Daniel (AATF)" userId="58be0186-2909-4f3c-a272-84970daa658e" providerId="ADAL" clId="{98FE9886-7AE1-4309-A615-692577722716}" dt="2025-01-29T18:49:39.585" v="2609" actId="47"/>
        <pc:sldMkLst>
          <pc:docMk/>
          <pc:sldMk cId="3843761550" sldId="5896"/>
        </pc:sldMkLst>
      </pc:sldChg>
      <pc:sldChg chg="del">
        <pc:chgData name="Willy, Daniel (AATF)" userId="58be0186-2909-4f3c-a272-84970daa658e" providerId="ADAL" clId="{98FE9886-7AE1-4309-A615-692577722716}" dt="2025-01-29T18:49:34.614" v="2604" actId="47"/>
        <pc:sldMkLst>
          <pc:docMk/>
          <pc:sldMk cId="1125005024" sldId="5898"/>
        </pc:sldMkLst>
      </pc:sldChg>
      <pc:sldChg chg="del">
        <pc:chgData name="Willy, Daniel (AATF)" userId="58be0186-2909-4f3c-a272-84970daa658e" providerId="ADAL" clId="{98FE9886-7AE1-4309-A615-692577722716}" dt="2025-01-29T18:49:41.614" v="2611" actId="47"/>
        <pc:sldMkLst>
          <pc:docMk/>
          <pc:sldMk cId="3421088180" sldId="5904"/>
        </pc:sldMkLst>
      </pc:sldChg>
      <pc:sldChg chg="del">
        <pc:chgData name="Willy, Daniel (AATF)" userId="58be0186-2909-4f3c-a272-84970daa658e" providerId="ADAL" clId="{98FE9886-7AE1-4309-A615-692577722716}" dt="2025-01-29T18:49:36.030" v="2606" actId="47"/>
        <pc:sldMkLst>
          <pc:docMk/>
          <pc:sldMk cId="62163819" sldId="5907"/>
        </pc:sldMkLst>
      </pc:sldChg>
      <pc:sldChg chg="del">
        <pc:chgData name="Willy, Daniel (AATF)" userId="58be0186-2909-4f3c-a272-84970daa658e" providerId="ADAL" clId="{98FE9886-7AE1-4309-A615-692577722716}" dt="2025-01-29T18:49:37.099" v="2607" actId="47"/>
        <pc:sldMkLst>
          <pc:docMk/>
          <pc:sldMk cId="432426998" sldId="5908"/>
        </pc:sldMkLst>
      </pc:sldChg>
      <pc:sldChg chg="del">
        <pc:chgData name="Willy, Daniel (AATF)" userId="58be0186-2909-4f3c-a272-84970daa658e" providerId="ADAL" clId="{98FE9886-7AE1-4309-A615-692577722716}" dt="2025-01-29T18:49:38.468" v="2608" actId="47"/>
        <pc:sldMkLst>
          <pc:docMk/>
          <pc:sldMk cId="1637622750" sldId="5910"/>
        </pc:sldMkLst>
      </pc:sldChg>
      <pc:sldChg chg="del">
        <pc:chgData name="Willy, Daniel (AATF)" userId="58be0186-2909-4f3c-a272-84970daa658e" providerId="ADAL" clId="{98FE9886-7AE1-4309-A615-692577722716}" dt="2025-01-29T18:49:33.324" v="2602" actId="47"/>
        <pc:sldMkLst>
          <pc:docMk/>
          <pc:sldMk cId="3441513589" sldId="5911"/>
        </pc:sldMkLst>
      </pc:sldChg>
      <pc:sldChg chg="del">
        <pc:chgData name="Willy, Daniel (AATF)" userId="58be0186-2909-4f3c-a272-84970daa658e" providerId="ADAL" clId="{98FE9886-7AE1-4309-A615-692577722716}" dt="2025-01-29T18:49:34.064" v="2603" actId="47"/>
        <pc:sldMkLst>
          <pc:docMk/>
          <pc:sldMk cId="1589383180" sldId="5912"/>
        </pc:sldMkLst>
      </pc:sldChg>
      <pc:sldChg chg="ord">
        <pc:chgData name="Willy, Daniel (AATF)" userId="58be0186-2909-4f3c-a272-84970daa658e" providerId="ADAL" clId="{98FE9886-7AE1-4309-A615-692577722716}" dt="2025-01-29T09:44:55.205" v="940"/>
        <pc:sldMkLst>
          <pc:docMk/>
          <pc:sldMk cId="642706934" sldId="5914"/>
        </pc:sldMkLst>
      </pc:sldChg>
      <pc:sldChg chg="del">
        <pc:chgData name="Willy, Daniel (AATF)" userId="58be0186-2909-4f3c-a272-84970daa658e" providerId="ADAL" clId="{98FE9886-7AE1-4309-A615-692577722716}" dt="2025-01-29T12:56:39.177" v="2164" actId="47"/>
        <pc:sldMkLst>
          <pc:docMk/>
          <pc:sldMk cId="1203170385" sldId="5916"/>
        </pc:sldMkLst>
      </pc:sldChg>
      <pc:sldChg chg="del">
        <pc:chgData name="Willy, Daniel (AATF)" userId="58be0186-2909-4f3c-a272-84970daa658e" providerId="ADAL" clId="{98FE9886-7AE1-4309-A615-692577722716}" dt="2025-01-29T18:48:47.294" v="2597" actId="47"/>
        <pc:sldMkLst>
          <pc:docMk/>
          <pc:sldMk cId="4064030144" sldId="5918"/>
        </pc:sldMkLst>
      </pc:sldChg>
      <pc:sldChg chg="del">
        <pc:chgData name="Willy, Daniel (AATF)" userId="58be0186-2909-4f3c-a272-84970daa658e" providerId="ADAL" clId="{98FE9886-7AE1-4309-A615-692577722716}" dt="2025-01-29T12:56:33.978" v="2163" actId="47"/>
        <pc:sldMkLst>
          <pc:docMk/>
          <pc:sldMk cId="1607636738" sldId="5919"/>
        </pc:sldMkLst>
      </pc:sldChg>
      <pc:sldChg chg="add del ord">
        <pc:chgData name="Willy, Daniel (AATF)" userId="58be0186-2909-4f3c-a272-84970daa658e" providerId="ADAL" clId="{98FE9886-7AE1-4309-A615-692577722716}" dt="2025-01-29T12:56:07.795" v="2159" actId="47"/>
        <pc:sldMkLst>
          <pc:docMk/>
          <pc:sldMk cId="3601631577" sldId="5920"/>
        </pc:sldMkLst>
      </pc:sldChg>
      <pc:sldChg chg="del ord">
        <pc:chgData name="Willy, Daniel (AATF)" userId="58be0186-2909-4f3c-a272-84970daa658e" providerId="ADAL" clId="{98FE9886-7AE1-4309-A615-692577722716}" dt="2025-01-29T18:49:32.270" v="2601" actId="47"/>
        <pc:sldMkLst>
          <pc:docMk/>
          <pc:sldMk cId="1924933555" sldId="5921"/>
        </pc:sldMkLst>
      </pc:sldChg>
      <pc:sldChg chg="del">
        <pc:chgData name="Willy, Daniel (AATF)" userId="58be0186-2909-4f3c-a272-84970daa658e" providerId="ADAL" clId="{98FE9886-7AE1-4309-A615-692577722716}" dt="2025-01-29T18:49:43.186" v="2612" actId="47"/>
        <pc:sldMkLst>
          <pc:docMk/>
          <pc:sldMk cId="985079277" sldId="5923"/>
        </pc:sldMkLst>
      </pc:sldChg>
      <pc:sldChg chg="addSp delSp modSp del mod ord">
        <pc:chgData name="Willy, Daniel (AATF)" userId="58be0186-2909-4f3c-a272-84970daa658e" providerId="ADAL" clId="{98FE9886-7AE1-4309-A615-692577722716}" dt="2025-01-29T18:49:12.708" v="2600" actId="47"/>
        <pc:sldMkLst>
          <pc:docMk/>
          <pc:sldMk cId="2216626176" sldId="5925"/>
        </pc:sldMkLst>
        <pc:spChg chg="del">
          <ac:chgData name="Willy, Daniel (AATF)" userId="58be0186-2909-4f3c-a272-84970daa658e" providerId="ADAL" clId="{98FE9886-7AE1-4309-A615-692577722716}" dt="2025-01-29T13:10:44.684" v="2253" actId="478"/>
          <ac:spMkLst>
            <pc:docMk/>
            <pc:sldMk cId="2216626176" sldId="5925"/>
            <ac:spMk id="2" creationId="{75300088-73BC-1627-885F-35E95034189C}"/>
          </ac:spMkLst>
        </pc:spChg>
        <pc:spChg chg="del">
          <ac:chgData name="Willy, Daniel (AATF)" userId="58be0186-2909-4f3c-a272-84970daa658e" providerId="ADAL" clId="{98FE9886-7AE1-4309-A615-692577722716}" dt="2025-01-29T13:00:02.293" v="2197" actId="478"/>
          <ac:spMkLst>
            <pc:docMk/>
            <pc:sldMk cId="2216626176" sldId="5925"/>
            <ac:spMk id="5" creationId="{40F171A1-9A53-723E-BCE7-414C92C8EBAA}"/>
          </ac:spMkLst>
        </pc:spChg>
        <pc:spChg chg="add del mod">
          <ac:chgData name="Willy, Daniel (AATF)" userId="58be0186-2909-4f3c-a272-84970daa658e" providerId="ADAL" clId="{98FE9886-7AE1-4309-A615-692577722716}" dt="2025-01-29T13:10:47.247" v="2254" actId="478"/>
          <ac:spMkLst>
            <pc:docMk/>
            <pc:sldMk cId="2216626176" sldId="5925"/>
            <ac:spMk id="7" creationId="{A9197A34-5589-BED5-C562-6984CC4F7D18}"/>
          </ac:spMkLst>
        </pc:spChg>
        <pc:picChg chg="del">
          <ac:chgData name="Willy, Daniel (AATF)" userId="58be0186-2909-4f3c-a272-84970daa658e" providerId="ADAL" clId="{98FE9886-7AE1-4309-A615-692577722716}" dt="2025-01-29T12:59:59.518" v="2196" actId="478"/>
          <ac:picMkLst>
            <pc:docMk/>
            <pc:sldMk cId="2216626176" sldId="5925"/>
            <ac:picMk id="4" creationId="{8D4828E9-64E0-674E-9BBB-C697481E9AFC}"/>
          </ac:picMkLst>
        </pc:picChg>
      </pc:sldChg>
      <pc:sldChg chg="add del">
        <pc:chgData name="Willy, Daniel (AATF)" userId="58be0186-2909-4f3c-a272-84970daa658e" providerId="ADAL" clId="{98FE9886-7AE1-4309-A615-692577722716}" dt="2025-01-29T12:56:50.839" v="2167" actId="47"/>
        <pc:sldMkLst>
          <pc:docMk/>
          <pc:sldMk cId="3165834940" sldId="5928"/>
        </pc:sldMkLst>
      </pc:sldChg>
      <pc:sldChg chg="modSp mod ord">
        <pc:chgData name="Willy, Daniel (AATF)" userId="58be0186-2909-4f3c-a272-84970daa658e" providerId="ADAL" clId="{98FE9886-7AE1-4309-A615-692577722716}" dt="2025-01-29T10:22:38.869" v="1183" actId="207"/>
        <pc:sldMkLst>
          <pc:docMk/>
          <pc:sldMk cId="3683951141" sldId="5930"/>
        </pc:sldMkLst>
        <pc:spChg chg="mod">
          <ac:chgData name="Willy, Daniel (AATF)" userId="58be0186-2909-4f3c-a272-84970daa658e" providerId="ADAL" clId="{98FE9886-7AE1-4309-A615-692577722716}" dt="2025-01-29T10:22:38.869" v="1183" actId="207"/>
          <ac:spMkLst>
            <pc:docMk/>
            <pc:sldMk cId="3683951141" sldId="5930"/>
            <ac:spMk id="2" creationId="{6D17C813-3F97-2BAB-F9BE-2E0059861F8F}"/>
          </ac:spMkLst>
        </pc:spChg>
      </pc:sldChg>
      <pc:sldChg chg="modSp mod ord">
        <pc:chgData name="Willy, Daniel (AATF)" userId="58be0186-2909-4f3c-a272-84970daa658e" providerId="ADAL" clId="{98FE9886-7AE1-4309-A615-692577722716}" dt="2025-01-29T18:49:09.857" v="2599"/>
        <pc:sldMkLst>
          <pc:docMk/>
          <pc:sldMk cId="3081051001" sldId="5931"/>
        </pc:sldMkLst>
        <pc:spChg chg="mod">
          <ac:chgData name="Willy, Daniel (AATF)" userId="58be0186-2909-4f3c-a272-84970daa658e" providerId="ADAL" clId="{98FE9886-7AE1-4309-A615-692577722716}" dt="2025-01-29T12:56:26.548" v="2162" actId="6549"/>
          <ac:spMkLst>
            <pc:docMk/>
            <pc:sldMk cId="3081051001" sldId="5931"/>
            <ac:spMk id="2" creationId="{5321381B-56BB-CC61-AA76-CCE53BB9B0DD}"/>
          </ac:spMkLst>
        </pc:spChg>
      </pc:sldChg>
      <pc:sldChg chg="del">
        <pc:chgData name="Willy, Daniel (AATF)" userId="58be0186-2909-4f3c-a272-84970daa658e" providerId="ADAL" clId="{98FE9886-7AE1-4309-A615-692577722716}" dt="2025-01-29T18:49:40.638" v="2610" actId="47"/>
        <pc:sldMkLst>
          <pc:docMk/>
          <pc:sldMk cId="93232679" sldId="5933"/>
        </pc:sldMkLst>
      </pc:sldChg>
      <pc:sldChg chg="addSp delSp modSp mod ord">
        <pc:chgData name="Willy, Daniel (AATF)" userId="58be0186-2909-4f3c-a272-84970daa658e" providerId="ADAL" clId="{98FE9886-7AE1-4309-A615-692577722716}" dt="2025-01-29T10:12:22.971" v="1075"/>
        <pc:sldMkLst>
          <pc:docMk/>
          <pc:sldMk cId="126181048" sldId="5934"/>
        </pc:sldMkLst>
        <pc:spChg chg="del">
          <ac:chgData name="Willy, Daniel (AATF)" userId="58be0186-2909-4f3c-a272-84970daa658e" providerId="ADAL" clId="{98FE9886-7AE1-4309-A615-692577722716}" dt="2025-01-29T09:47:01.595" v="950" actId="478"/>
          <ac:spMkLst>
            <pc:docMk/>
            <pc:sldMk cId="126181048" sldId="5934"/>
            <ac:spMk id="2" creationId="{65B4C5A1-7C8E-EBBF-F4B6-4C6BE876AD66}"/>
          </ac:spMkLst>
        </pc:spChg>
        <pc:spChg chg="mod">
          <ac:chgData name="Willy, Daniel (AATF)" userId="58be0186-2909-4f3c-a272-84970daa658e" providerId="ADAL" clId="{98FE9886-7AE1-4309-A615-692577722716}" dt="2025-01-29T09:50:14.896" v="1062" actId="14100"/>
          <ac:spMkLst>
            <pc:docMk/>
            <pc:sldMk cId="126181048" sldId="5934"/>
            <ac:spMk id="6" creationId="{3C71C531-B72D-A451-36F1-0C023437D7C4}"/>
          </ac:spMkLst>
        </pc:spChg>
        <pc:spChg chg="mod">
          <ac:chgData name="Willy, Daniel (AATF)" userId="58be0186-2909-4f3c-a272-84970daa658e" providerId="ADAL" clId="{98FE9886-7AE1-4309-A615-692577722716}" dt="2025-01-29T09:50:57.503" v="1065" actId="1076"/>
          <ac:spMkLst>
            <pc:docMk/>
            <pc:sldMk cId="126181048" sldId="5934"/>
            <ac:spMk id="7" creationId="{377F4750-D022-4B9E-A509-993F220DC0ED}"/>
          </ac:spMkLst>
        </pc:spChg>
        <pc:spChg chg="add del mod">
          <ac:chgData name="Willy, Daniel (AATF)" userId="58be0186-2909-4f3c-a272-84970daa658e" providerId="ADAL" clId="{98FE9886-7AE1-4309-A615-692577722716}" dt="2025-01-29T09:47:06.938" v="952" actId="478"/>
          <ac:spMkLst>
            <pc:docMk/>
            <pc:sldMk cId="126181048" sldId="5934"/>
            <ac:spMk id="13" creationId="{13DC04DC-A029-749B-EF08-B2EA2735D238}"/>
          </ac:spMkLst>
        </pc:spChg>
        <pc:grpChg chg="mod">
          <ac:chgData name="Willy, Daniel (AATF)" userId="58be0186-2909-4f3c-a272-84970daa658e" providerId="ADAL" clId="{98FE9886-7AE1-4309-A615-692577722716}" dt="2025-01-29T09:49:51.273" v="1059" actId="1076"/>
          <ac:grpSpMkLst>
            <pc:docMk/>
            <pc:sldMk cId="126181048" sldId="5934"/>
            <ac:grpSpMk id="3" creationId="{97352ED8-AF79-E888-018D-31ECC84ADFD5}"/>
          </ac:grpSpMkLst>
        </pc:grpChg>
        <pc:picChg chg="mod">
          <ac:chgData name="Willy, Daniel (AATF)" userId="58be0186-2909-4f3c-a272-84970daa658e" providerId="ADAL" clId="{98FE9886-7AE1-4309-A615-692577722716}" dt="2025-01-29T09:50:26.112" v="1063" actId="1076"/>
          <ac:picMkLst>
            <pc:docMk/>
            <pc:sldMk cId="126181048" sldId="5934"/>
            <ac:picMk id="5" creationId="{42A5CC57-0176-D8F1-CE2A-84044CA9FBD4}"/>
          </ac:picMkLst>
        </pc:picChg>
        <pc:picChg chg="add mod">
          <ac:chgData name="Willy, Daniel (AATF)" userId="58be0186-2909-4f3c-a272-84970daa658e" providerId="ADAL" clId="{98FE9886-7AE1-4309-A615-692577722716}" dt="2025-01-29T09:51:01.461" v="1066" actId="14100"/>
          <ac:picMkLst>
            <pc:docMk/>
            <pc:sldMk cId="126181048" sldId="5934"/>
            <ac:picMk id="8" creationId="{7CEC8FB5-09E5-FB7C-05F8-8C557C56277D}"/>
          </ac:picMkLst>
        </pc:picChg>
      </pc:sldChg>
      <pc:sldChg chg="addSp delSp modSp mod ord">
        <pc:chgData name="Willy, Daniel (AATF)" userId="58be0186-2909-4f3c-a272-84970daa658e" providerId="ADAL" clId="{98FE9886-7AE1-4309-A615-692577722716}" dt="2025-01-29T19:03:26.350" v="2635" actId="14100"/>
        <pc:sldMkLst>
          <pc:docMk/>
          <pc:sldMk cId="1135664417" sldId="5935"/>
        </pc:sldMkLst>
        <pc:spChg chg="del">
          <ac:chgData name="Willy, Daniel (AATF)" userId="58be0186-2909-4f3c-a272-84970daa658e" providerId="ADAL" clId="{98FE9886-7AE1-4309-A615-692577722716}" dt="2025-01-29T18:52:05.874" v="2615" actId="478"/>
          <ac:spMkLst>
            <pc:docMk/>
            <pc:sldMk cId="1135664417" sldId="5935"/>
            <ac:spMk id="2" creationId="{05EAF25D-B467-A8C1-F6A5-D3C30B222036}"/>
          </ac:spMkLst>
        </pc:spChg>
        <pc:spChg chg="del">
          <ac:chgData name="Willy, Daniel (AATF)" userId="58be0186-2909-4f3c-a272-84970daa658e" providerId="ADAL" clId="{98FE9886-7AE1-4309-A615-692577722716}" dt="2025-01-29T09:36:35.723" v="881"/>
          <ac:spMkLst>
            <pc:docMk/>
            <pc:sldMk cId="1135664417" sldId="5935"/>
            <ac:spMk id="3" creationId="{BBDCBC75-FAD2-125A-8F07-8895040E7FD7}"/>
          </ac:spMkLst>
        </pc:spChg>
        <pc:spChg chg="add del mod">
          <ac:chgData name="Willy, Daniel (AATF)" userId="58be0186-2909-4f3c-a272-84970daa658e" providerId="ADAL" clId="{98FE9886-7AE1-4309-A615-692577722716}" dt="2025-01-29T19:03:20.162" v="2632" actId="478"/>
          <ac:spMkLst>
            <pc:docMk/>
            <pc:sldMk cId="1135664417" sldId="5935"/>
            <ac:spMk id="6" creationId="{BEB8592B-2598-ABC6-D829-218E1C07B5E4}"/>
          </ac:spMkLst>
        </pc:spChg>
        <pc:spChg chg="add del mod">
          <ac:chgData name="Willy, Daniel (AATF)" userId="58be0186-2909-4f3c-a272-84970daa658e" providerId="ADAL" clId="{98FE9886-7AE1-4309-A615-692577722716}" dt="2025-01-29T10:11:43.181" v="1072" actId="478"/>
          <ac:spMkLst>
            <pc:docMk/>
            <pc:sldMk cId="1135664417" sldId="5935"/>
            <ac:spMk id="8" creationId="{13929DB4-FE9C-5CE2-5B40-E3B6FA17370F}"/>
          </ac:spMkLst>
        </pc:spChg>
        <pc:spChg chg="add del mod">
          <ac:chgData name="Willy, Daniel (AATF)" userId="58be0186-2909-4f3c-a272-84970daa658e" providerId="ADAL" clId="{98FE9886-7AE1-4309-A615-692577722716}" dt="2025-01-29T18:52:10.203" v="2616" actId="478"/>
          <ac:spMkLst>
            <pc:docMk/>
            <pc:sldMk cId="1135664417" sldId="5935"/>
            <ac:spMk id="12" creationId="{4BFE9883-C16E-ABF6-53C0-0D4EB523EBFE}"/>
          </ac:spMkLst>
        </pc:spChg>
        <pc:picChg chg="add del mod modCrop">
          <ac:chgData name="Willy, Daniel (AATF)" userId="58be0186-2909-4f3c-a272-84970daa658e" providerId="ADAL" clId="{98FE9886-7AE1-4309-A615-692577722716}" dt="2025-01-29T10:11:02.015" v="1067" actId="478"/>
          <ac:picMkLst>
            <pc:docMk/>
            <pc:sldMk cId="1135664417" sldId="5935"/>
            <ac:picMk id="5" creationId="{787EF5AB-BE07-71C6-3D38-FE6F40BFD651}"/>
          </ac:picMkLst>
        </pc:picChg>
        <pc:picChg chg="add del mod">
          <ac:chgData name="Willy, Daniel (AATF)" userId="58be0186-2909-4f3c-a272-84970daa658e" providerId="ADAL" clId="{98FE9886-7AE1-4309-A615-692577722716}" dt="2025-01-29T18:52:01.426" v="2614" actId="478"/>
          <ac:picMkLst>
            <pc:docMk/>
            <pc:sldMk cId="1135664417" sldId="5935"/>
            <ac:picMk id="10" creationId="{7DBD3B27-124A-5F59-A0EA-51EAEEE0B483}"/>
          </ac:picMkLst>
        </pc:picChg>
        <pc:picChg chg="add del mod">
          <ac:chgData name="Willy, Daniel (AATF)" userId="58be0186-2909-4f3c-a272-84970daa658e" providerId="ADAL" clId="{98FE9886-7AE1-4309-A615-692577722716}" dt="2025-01-29T19:03:21.133" v="2633" actId="478"/>
          <ac:picMkLst>
            <pc:docMk/>
            <pc:sldMk cId="1135664417" sldId="5935"/>
            <ac:picMk id="13" creationId="{162AE439-306E-4AAF-8BE4-B9536EA827DD}"/>
          </ac:picMkLst>
        </pc:picChg>
        <pc:picChg chg="add mod">
          <ac:chgData name="Willy, Daniel (AATF)" userId="58be0186-2909-4f3c-a272-84970daa658e" providerId="ADAL" clId="{98FE9886-7AE1-4309-A615-692577722716}" dt="2025-01-29T19:03:26.350" v="2635" actId="14100"/>
          <ac:picMkLst>
            <pc:docMk/>
            <pc:sldMk cId="1135664417" sldId="5935"/>
            <ac:picMk id="15" creationId="{62781B7A-2E93-87DF-0D65-3BC4350F5DEE}"/>
          </ac:picMkLst>
        </pc:picChg>
      </pc:sldChg>
      <pc:sldChg chg="addSp modSp mod">
        <pc:chgData name="Willy, Daniel (AATF)" userId="58be0186-2909-4f3c-a272-84970daa658e" providerId="ADAL" clId="{98FE9886-7AE1-4309-A615-692577722716}" dt="2025-01-29T10:15:02.372" v="1103" actId="1076"/>
        <pc:sldMkLst>
          <pc:docMk/>
          <pc:sldMk cId="1396019904" sldId="2147378919"/>
        </pc:sldMkLst>
        <pc:spChg chg="add mod">
          <ac:chgData name="Willy, Daniel (AATF)" userId="58be0186-2909-4f3c-a272-84970daa658e" providerId="ADAL" clId="{98FE9886-7AE1-4309-A615-692577722716}" dt="2025-01-29T09:12:10.654" v="300" actId="207"/>
          <ac:spMkLst>
            <pc:docMk/>
            <pc:sldMk cId="1396019904" sldId="2147378919"/>
            <ac:spMk id="3" creationId="{BB660844-DA08-E853-11F2-1C1FEFDBEC71}"/>
          </ac:spMkLst>
        </pc:spChg>
        <pc:spChg chg="add mod">
          <ac:chgData name="Willy, Daniel (AATF)" userId="58be0186-2909-4f3c-a272-84970daa658e" providerId="ADAL" clId="{98FE9886-7AE1-4309-A615-692577722716}" dt="2025-01-29T09:12:48.082" v="315" actId="207"/>
          <ac:spMkLst>
            <pc:docMk/>
            <pc:sldMk cId="1396019904" sldId="2147378919"/>
            <ac:spMk id="7" creationId="{10DAF81A-79BD-A587-96CD-F18641F27C02}"/>
          </ac:spMkLst>
        </pc:spChg>
        <pc:spChg chg="add mod">
          <ac:chgData name="Willy, Daniel (AATF)" userId="58be0186-2909-4f3c-a272-84970daa658e" providerId="ADAL" clId="{98FE9886-7AE1-4309-A615-692577722716}" dt="2025-01-29T09:15:32.985" v="447" actId="122"/>
          <ac:spMkLst>
            <pc:docMk/>
            <pc:sldMk cId="1396019904" sldId="2147378919"/>
            <ac:spMk id="8" creationId="{B0958C8F-ECBC-1F0C-609E-EEE09CC6E128}"/>
          </ac:spMkLst>
        </pc:spChg>
        <pc:spChg chg="add mod">
          <ac:chgData name="Willy, Daniel (AATF)" userId="58be0186-2909-4f3c-a272-84970daa658e" providerId="ADAL" clId="{98FE9886-7AE1-4309-A615-692577722716}" dt="2025-01-29T10:15:02.372" v="1103" actId="1076"/>
          <ac:spMkLst>
            <pc:docMk/>
            <pc:sldMk cId="1396019904" sldId="2147378919"/>
            <ac:spMk id="9" creationId="{389B0980-EF9B-8424-3685-0FB704F9A440}"/>
          </ac:spMkLst>
        </pc:spChg>
        <pc:grpChg chg="add mod">
          <ac:chgData name="Willy, Daniel (AATF)" userId="58be0186-2909-4f3c-a272-84970daa658e" providerId="ADAL" clId="{98FE9886-7AE1-4309-A615-692577722716}" dt="2025-01-29T09:11:45.306" v="298" actId="164"/>
          <ac:grpSpMkLst>
            <pc:docMk/>
            <pc:sldMk cId="1396019904" sldId="2147378919"/>
            <ac:grpSpMk id="5" creationId="{E3538EF0-6DE3-32BF-D882-8BCBEC96CC06}"/>
          </ac:grpSpMkLst>
        </pc:grpChg>
        <pc:picChg chg="add mod">
          <ac:chgData name="Willy, Daniel (AATF)" userId="58be0186-2909-4f3c-a272-84970daa658e" providerId="ADAL" clId="{98FE9886-7AE1-4309-A615-692577722716}" dt="2025-01-29T09:11:45.306" v="298" actId="164"/>
          <ac:picMkLst>
            <pc:docMk/>
            <pc:sldMk cId="1396019904" sldId="2147378919"/>
            <ac:picMk id="2" creationId="{6BAC222D-18E8-051F-EEEC-1BC0CD9413AE}"/>
          </ac:picMkLst>
        </pc:picChg>
      </pc:sldChg>
      <pc:sldChg chg="ord">
        <pc:chgData name="Willy, Daniel (AATF)" userId="58be0186-2909-4f3c-a272-84970daa658e" providerId="ADAL" clId="{98FE9886-7AE1-4309-A615-692577722716}" dt="2025-01-29T09:01:58.791" v="289"/>
        <pc:sldMkLst>
          <pc:docMk/>
          <pc:sldMk cId="3446630923" sldId="2147378920"/>
        </pc:sldMkLst>
      </pc:sldChg>
      <pc:sldChg chg="addSp modSp new mod">
        <pc:chgData name="Willy, Daniel (AATF)" userId="58be0186-2909-4f3c-a272-84970daa658e" providerId="ADAL" clId="{98FE9886-7AE1-4309-A615-692577722716}" dt="2025-01-29T19:03:55.074" v="2637" actId="404"/>
        <pc:sldMkLst>
          <pc:docMk/>
          <pc:sldMk cId="454942186" sldId="2147378921"/>
        </pc:sldMkLst>
        <pc:spChg chg="add mod">
          <ac:chgData name="Willy, Daniel (AATF)" userId="58be0186-2909-4f3c-a272-84970daa658e" providerId="ADAL" clId="{98FE9886-7AE1-4309-A615-692577722716}" dt="2025-01-29T09:42:05.016" v="933" actId="1076"/>
          <ac:spMkLst>
            <pc:docMk/>
            <pc:sldMk cId="454942186" sldId="2147378921"/>
            <ac:spMk id="5" creationId="{3D08AB99-48FA-1C53-B331-7A8075EBC2E2}"/>
          </ac:spMkLst>
        </pc:spChg>
        <pc:spChg chg="add mod">
          <ac:chgData name="Willy, Daniel (AATF)" userId="58be0186-2909-4f3c-a272-84970daa658e" providerId="ADAL" clId="{98FE9886-7AE1-4309-A615-692577722716}" dt="2025-01-29T19:03:55.074" v="2637" actId="404"/>
          <ac:spMkLst>
            <pc:docMk/>
            <pc:sldMk cId="454942186" sldId="2147378921"/>
            <ac:spMk id="6" creationId="{C5ECFE73-D6A4-9911-7D4A-690B69D1C602}"/>
          </ac:spMkLst>
        </pc:spChg>
        <pc:spChg chg="add mod">
          <ac:chgData name="Willy, Daniel (AATF)" userId="58be0186-2909-4f3c-a272-84970daa658e" providerId="ADAL" clId="{98FE9886-7AE1-4309-A615-692577722716}" dt="2025-01-29T09:41:22.704" v="920"/>
          <ac:spMkLst>
            <pc:docMk/>
            <pc:sldMk cId="454942186" sldId="2147378921"/>
            <ac:spMk id="7" creationId="{91AB0460-A0A0-A698-9B06-CB43234618AA}"/>
          </ac:spMkLst>
        </pc:spChg>
        <pc:spChg chg="add mod">
          <ac:chgData name="Willy, Daniel (AATF)" userId="58be0186-2909-4f3c-a272-84970daa658e" providerId="ADAL" clId="{98FE9886-7AE1-4309-A615-692577722716}" dt="2025-01-29T09:41:22.704" v="920"/>
          <ac:spMkLst>
            <pc:docMk/>
            <pc:sldMk cId="454942186" sldId="2147378921"/>
            <ac:spMk id="8" creationId="{7E7F95E0-456A-03AA-CA6F-FEE591703A27}"/>
          </ac:spMkLst>
        </pc:spChg>
        <pc:spChg chg="add mod">
          <ac:chgData name="Willy, Daniel (AATF)" userId="58be0186-2909-4f3c-a272-84970daa658e" providerId="ADAL" clId="{98FE9886-7AE1-4309-A615-692577722716}" dt="2025-01-29T09:41:22.704" v="920"/>
          <ac:spMkLst>
            <pc:docMk/>
            <pc:sldMk cId="454942186" sldId="2147378921"/>
            <ac:spMk id="10" creationId="{43880E2B-5531-8527-B4CA-22CB3E5B409B}"/>
          </ac:spMkLst>
        </pc:spChg>
        <pc:spChg chg="add mod">
          <ac:chgData name="Willy, Daniel (AATF)" userId="58be0186-2909-4f3c-a272-84970daa658e" providerId="ADAL" clId="{98FE9886-7AE1-4309-A615-692577722716}" dt="2025-01-29T09:41:22.704" v="920"/>
          <ac:spMkLst>
            <pc:docMk/>
            <pc:sldMk cId="454942186" sldId="2147378921"/>
            <ac:spMk id="12" creationId="{3C4244E9-9A59-C8E4-B3F0-E7652EB366B4}"/>
          </ac:spMkLst>
        </pc:spChg>
        <pc:spChg chg="add mod">
          <ac:chgData name="Willy, Daniel (AATF)" userId="58be0186-2909-4f3c-a272-84970daa658e" providerId="ADAL" clId="{98FE9886-7AE1-4309-A615-692577722716}" dt="2025-01-29T09:41:22.704" v="920"/>
          <ac:spMkLst>
            <pc:docMk/>
            <pc:sldMk cId="454942186" sldId="2147378921"/>
            <ac:spMk id="14" creationId="{5A1BD291-A7FE-8562-BE0C-15567B5D0459}"/>
          </ac:spMkLst>
        </pc:spChg>
        <pc:picChg chg="add mod">
          <ac:chgData name="Willy, Daniel (AATF)" userId="58be0186-2909-4f3c-a272-84970daa658e" providerId="ADAL" clId="{98FE9886-7AE1-4309-A615-692577722716}" dt="2025-01-29T09:41:09.247" v="919" actId="1076"/>
          <ac:picMkLst>
            <pc:docMk/>
            <pc:sldMk cId="454942186" sldId="2147378921"/>
            <ac:picMk id="4" creationId="{8FFD550C-802E-411A-EBB6-DBC221944705}"/>
          </ac:picMkLst>
        </pc:picChg>
        <pc:picChg chg="add mod">
          <ac:chgData name="Willy, Daniel (AATF)" userId="58be0186-2909-4f3c-a272-84970daa658e" providerId="ADAL" clId="{98FE9886-7AE1-4309-A615-692577722716}" dt="2025-01-29T09:41:22.704" v="920"/>
          <ac:picMkLst>
            <pc:docMk/>
            <pc:sldMk cId="454942186" sldId="2147378921"/>
            <ac:picMk id="9" creationId="{B69F8540-026D-0B4D-F8EB-18A544ECC7D9}"/>
          </ac:picMkLst>
        </pc:picChg>
        <pc:picChg chg="add mod">
          <ac:chgData name="Willy, Daniel (AATF)" userId="58be0186-2909-4f3c-a272-84970daa658e" providerId="ADAL" clId="{98FE9886-7AE1-4309-A615-692577722716}" dt="2025-01-29T09:41:22.704" v="920"/>
          <ac:picMkLst>
            <pc:docMk/>
            <pc:sldMk cId="454942186" sldId="2147378921"/>
            <ac:picMk id="11" creationId="{87634E27-9EFB-CAF4-642F-7D4A64E8758E}"/>
          </ac:picMkLst>
        </pc:picChg>
        <pc:picChg chg="add mod">
          <ac:chgData name="Willy, Daniel (AATF)" userId="58be0186-2909-4f3c-a272-84970daa658e" providerId="ADAL" clId="{98FE9886-7AE1-4309-A615-692577722716}" dt="2025-01-29T09:41:22.704" v="920"/>
          <ac:picMkLst>
            <pc:docMk/>
            <pc:sldMk cId="454942186" sldId="2147378921"/>
            <ac:picMk id="13" creationId="{6056F36C-56ED-86EB-200D-968DF6AE30A3}"/>
          </ac:picMkLst>
        </pc:picChg>
        <pc:picChg chg="add mod">
          <ac:chgData name="Willy, Daniel (AATF)" userId="58be0186-2909-4f3c-a272-84970daa658e" providerId="ADAL" clId="{98FE9886-7AE1-4309-A615-692577722716}" dt="2025-01-29T09:42:36.564" v="936" actId="1076"/>
          <ac:picMkLst>
            <pc:docMk/>
            <pc:sldMk cId="454942186" sldId="2147378921"/>
            <ac:picMk id="15" creationId="{C8099DA3-BD0E-258E-1954-F8F29C172BAC}"/>
          </ac:picMkLst>
        </pc:picChg>
      </pc:sldChg>
      <pc:sldChg chg="addSp delSp modSp mod">
        <pc:chgData name="Willy, Daniel (AATF)" userId="58be0186-2909-4f3c-a272-84970daa658e" providerId="ADAL" clId="{98FE9886-7AE1-4309-A615-692577722716}" dt="2025-01-29T12:54:30.889" v="2154" actId="14100"/>
        <pc:sldMkLst>
          <pc:docMk/>
          <pc:sldMk cId="3954304504" sldId="2147378922"/>
        </pc:sldMkLst>
        <pc:spChg chg="mod">
          <ac:chgData name="Willy, Daniel (AATF)" userId="58be0186-2909-4f3c-a272-84970daa658e" providerId="ADAL" clId="{98FE9886-7AE1-4309-A615-692577722716}" dt="2025-01-29T11:22:32.581" v="1955" actId="1076"/>
          <ac:spMkLst>
            <pc:docMk/>
            <pc:sldMk cId="3954304504" sldId="2147378922"/>
            <ac:spMk id="2" creationId="{B8D2B426-67D6-40F4-7AE3-96E277642720}"/>
          </ac:spMkLst>
        </pc:spChg>
        <pc:spChg chg="mod">
          <ac:chgData name="Willy, Daniel (AATF)" userId="58be0186-2909-4f3c-a272-84970daa658e" providerId="ADAL" clId="{98FE9886-7AE1-4309-A615-692577722716}" dt="2025-01-29T11:20:42.688" v="1908" actId="207"/>
          <ac:spMkLst>
            <pc:docMk/>
            <pc:sldMk cId="3954304504" sldId="2147378922"/>
            <ac:spMk id="30" creationId="{6E122975-15F0-655B-6E99-A6642FB2CBB5}"/>
          </ac:spMkLst>
        </pc:spChg>
        <pc:spChg chg="mod">
          <ac:chgData name="Willy, Daniel (AATF)" userId="58be0186-2909-4f3c-a272-84970daa658e" providerId="ADAL" clId="{98FE9886-7AE1-4309-A615-692577722716}" dt="2025-01-29T10:44:52.807" v="1695" actId="207"/>
          <ac:spMkLst>
            <pc:docMk/>
            <pc:sldMk cId="3954304504" sldId="2147378922"/>
            <ac:spMk id="31" creationId="{AE076DC7-5DA9-99FA-E75D-E6002209AD05}"/>
          </ac:spMkLst>
        </pc:spChg>
        <pc:spChg chg="mod">
          <ac:chgData name="Willy, Daniel (AATF)" userId="58be0186-2909-4f3c-a272-84970daa658e" providerId="ADAL" clId="{98FE9886-7AE1-4309-A615-692577722716}" dt="2025-01-29T10:40:55.794" v="1579" actId="207"/>
          <ac:spMkLst>
            <pc:docMk/>
            <pc:sldMk cId="3954304504" sldId="2147378922"/>
            <ac:spMk id="36" creationId="{782669A3-242D-5A5B-6281-D92BB35FEC79}"/>
          </ac:spMkLst>
        </pc:spChg>
        <pc:spChg chg="mod">
          <ac:chgData name="Willy, Daniel (AATF)" userId="58be0186-2909-4f3c-a272-84970daa658e" providerId="ADAL" clId="{98FE9886-7AE1-4309-A615-692577722716}" dt="2025-01-29T11:20:51.888" v="1909" actId="207"/>
          <ac:spMkLst>
            <pc:docMk/>
            <pc:sldMk cId="3954304504" sldId="2147378922"/>
            <ac:spMk id="47" creationId="{9B010333-FA76-F713-2F9D-58C41667FF07}"/>
          </ac:spMkLst>
        </pc:spChg>
        <pc:spChg chg="add mod">
          <ac:chgData name="Willy, Daniel (AATF)" userId="58be0186-2909-4f3c-a272-84970daa658e" providerId="ADAL" clId="{98FE9886-7AE1-4309-A615-692577722716}" dt="2025-01-29T11:13:17.558" v="1833" actId="113"/>
          <ac:spMkLst>
            <pc:docMk/>
            <pc:sldMk cId="3954304504" sldId="2147378922"/>
            <ac:spMk id="58" creationId="{130D9814-E83F-06E5-2701-06A0734BBB20}"/>
          </ac:spMkLst>
        </pc:spChg>
        <pc:spChg chg="add del mod">
          <ac:chgData name="Willy, Daniel (AATF)" userId="58be0186-2909-4f3c-a272-84970daa658e" providerId="ADAL" clId="{98FE9886-7AE1-4309-A615-692577722716}" dt="2025-01-29T10:41:58.646" v="1661" actId="478"/>
          <ac:spMkLst>
            <pc:docMk/>
            <pc:sldMk cId="3954304504" sldId="2147378922"/>
            <ac:spMk id="131" creationId="{2DB123A7-D145-D4FA-F46A-4FF5B3C94376}"/>
          </ac:spMkLst>
        </pc:spChg>
        <pc:spChg chg="mod">
          <ac:chgData name="Willy, Daniel (AATF)" userId="58be0186-2909-4f3c-a272-84970daa658e" providerId="ADAL" clId="{98FE9886-7AE1-4309-A615-692577722716}" dt="2025-01-29T12:36:05.159" v="1962" actId="1076"/>
          <ac:spMkLst>
            <pc:docMk/>
            <pc:sldMk cId="3954304504" sldId="2147378922"/>
            <ac:spMk id="134" creationId="{D5328340-4340-9231-5808-84423E1138D0}"/>
          </ac:spMkLst>
        </pc:spChg>
        <pc:spChg chg="mod">
          <ac:chgData name="Willy, Daniel (AATF)" userId="58be0186-2909-4f3c-a272-84970daa658e" providerId="ADAL" clId="{98FE9886-7AE1-4309-A615-692577722716}" dt="2025-01-29T11:10:27.030" v="1826" actId="207"/>
          <ac:spMkLst>
            <pc:docMk/>
            <pc:sldMk cId="3954304504" sldId="2147378922"/>
            <ac:spMk id="135" creationId="{A64C4E5D-6D67-3E10-7E5B-0ACDA4CC1880}"/>
          </ac:spMkLst>
        </pc:spChg>
        <pc:spChg chg="mod">
          <ac:chgData name="Willy, Daniel (AATF)" userId="58be0186-2909-4f3c-a272-84970daa658e" providerId="ADAL" clId="{98FE9886-7AE1-4309-A615-692577722716}" dt="2025-01-29T10:44:43.153" v="1694" actId="207"/>
          <ac:spMkLst>
            <pc:docMk/>
            <pc:sldMk cId="3954304504" sldId="2147378922"/>
            <ac:spMk id="138" creationId="{0A2A12D6-4E78-798A-6706-9E6DC8FA28BB}"/>
          </ac:spMkLst>
        </pc:spChg>
        <pc:spChg chg="mod">
          <ac:chgData name="Willy, Daniel (AATF)" userId="58be0186-2909-4f3c-a272-84970daa658e" providerId="ADAL" clId="{98FE9886-7AE1-4309-A615-692577722716}" dt="2025-01-29T11:18:36.558" v="1859" actId="1076"/>
          <ac:spMkLst>
            <pc:docMk/>
            <pc:sldMk cId="3954304504" sldId="2147378922"/>
            <ac:spMk id="143" creationId="{DB8446EE-4681-EEBD-4686-FC8441A55009}"/>
          </ac:spMkLst>
        </pc:spChg>
        <pc:spChg chg="del">
          <ac:chgData name="Willy, Daniel (AATF)" userId="58be0186-2909-4f3c-a272-84970daa658e" providerId="ADAL" clId="{98FE9886-7AE1-4309-A615-692577722716}" dt="2025-01-29T10:28:02.105" v="1184" actId="478"/>
          <ac:spMkLst>
            <pc:docMk/>
            <pc:sldMk cId="3954304504" sldId="2147378922"/>
            <ac:spMk id="150" creationId="{68A8FE8F-CEA9-61E7-3EAF-01CF8F6EB08B}"/>
          </ac:spMkLst>
        </pc:spChg>
        <pc:spChg chg="del">
          <ac:chgData name="Willy, Daniel (AATF)" userId="58be0186-2909-4f3c-a272-84970daa658e" providerId="ADAL" clId="{98FE9886-7AE1-4309-A615-692577722716}" dt="2025-01-29T10:29:42.872" v="1189" actId="478"/>
          <ac:spMkLst>
            <pc:docMk/>
            <pc:sldMk cId="3954304504" sldId="2147378922"/>
            <ac:spMk id="153" creationId="{35B23693-AE46-E83B-47E9-D57DE2C4A68B}"/>
          </ac:spMkLst>
        </pc:spChg>
        <pc:spChg chg="del">
          <ac:chgData name="Willy, Daniel (AATF)" userId="58be0186-2909-4f3c-a272-84970daa658e" providerId="ADAL" clId="{98FE9886-7AE1-4309-A615-692577722716}" dt="2025-01-29T10:28:14.763" v="1186" actId="478"/>
          <ac:spMkLst>
            <pc:docMk/>
            <pc:sldMk cId="3954304504" sldId="2147378922"/>
            <ac:spMk id="156" creationId="{B411DCF6-A382-BECC-CD34-27B1F5E1C8FA}"/>
          </ac:spMkLst>
        </pc:spChg>
        <pc:spChg chg="add mod">
          <ac:chgData name="Willy, Daniel (AATF)" userId="58be0186-2909-4f3c-a272-84970daa658e" providerId="ADAL" clId="{98FE9886-7AE1-4309-A615-692577722716}" dt="2025-01-29T10:55:54.411" v="1758" actId="20577"/>
          <ac:spMkLst>
            <pc:docMk/>
            <pc:sldMk cId="3954304504" sldId="2147378922"/>
            <ac:spMk id="157" creationId="{142E974F-8D39-2579-A054-4834CAD011A9}"/>
          </ac:spMkLst>
        </pc:spChg>
        <pc:spChg chg="del">
          <ac:chgData name="Willy, Daniel (AATF)" userId="58be0186-2909-4f3c-a272-84970daa658e" providerId="ADAL" clId="{98FE9886-7AE1-4309-A615-692577722716}" dt="2025-01-29T10:28:18.973" v="1187" actId="478"/>
          <ac:spMkLst>
            <pc:docMk/>
            <pc:sldMk cId="3954304504" sldId="2147378922"/>
            <ac:spMk id="159" creationId="{3A7A6D23-E22A-B2FE-E346-10D943847749}"/>
          </ac:spMkLst>
        </pc:spChg>
        <pc:spChg chg="del">
          <ac:chgData name="Willy, Daniel (AATF)" userId="58be0186-2909-4f3c-a272-84970daa658e" providerId="ADAL" clId="{98FE9886-7AE1-4309-A615-692577722716}" dt="2025-01-29T10:28:22.477" v="1188" actId="478"/>
          <ac:spMkLst>
            <pc:docMk/>
            <pc:sldMk cId="3954304504" sldId="2147378922"/>
            <ac:spMk id="161" creationId="{0381BFFA-BCE0-D32F-FBFE-FF272C39DE54}"/>
          </ac:spMkLst>
        </pc:spChg>
        <pc:spChg chg="add mod">
          <ac:chgData name="Willy, Daniel (AATF)" userId="58be0186-2909-4f3c-a272-84970daa658e" providerId="ADAL" clId="{98FE9886-7AE1-4309-A615-692577722716}" dt="2025-01-29T11:20:19.905" v="1906" actId="14100"/>
          <ac:spMkLst>
            <pc:docMk/>
            <pc:sldMk cId="3954304504" sldId="2147378922"/>
            <ac:spMk id="163" creationId="{6B2D940F-1509-7DFF-6130-1B923D6D27B1}"/>
          </ac:spMkLst>
        </pc:spChg>
        <pc:spChg chg="add mod">
          <ac:chgData name="Willy, Daniel (AATF)" userId="58be0186-2909-4f3c-a272-84970daa658e" providerId="ADAL" clId="{98FE9886-7AE1-4309-A615-692577722716}" dt="2025-01-29T12:54:10.298" v="2151" actId="1038"/>
          <ac:spMkLst>
            <pc:docMk/>
            <pc:sldMk cId="3954304504" sldId="2147378922"/>
            <ac:spMk id="171" creationId="{14BF67D5-482B-D25B-6B62-11B0295C8769}"/>
          </ac:spMkLst>
        </pc:spChg>
        <pc:grpChg chg="mod">
          <ac:chgData name="Willy, Daniel (AATF)" userId="58be0186-2909-4f3c-a272-84970daa658e" providerId="ADAL" clId="{98FE9886-7AE1-4309-A615-692577722716}" dt="2025-01-29T11:19:10.723" v="1898" actId="1038"/>
          <ac:grpSpMkLst>
            <pc:docMk/>
            <pc:sldMk cId="3954304504" sldId="2147378922"/>
            <ac:grpSpMk id="130" creationId="{22F1FDFC-EA27-3BA7-8E06-C5FFCA6ED8C2}"/>
          </ac:grpSpMkLst>
        </pc:grpChg>
        <pc:picChg chg="del">
          <ac:chgData name="Willy, Daniel (AATF)" userId="58be0186-2909-4f3c-a272-84970daa658e" providerId="ADAL" clId="{98FE9886-7AE1-4309-A615-692577722716}" dt="2025-01-29T10:29:45.058" v="1190" actId="478"/>
          <ac:picMkLst>
            <pc:docMk/>
            <pc:sldMk cId="3954304504" sldId="2147378922"/>
            <ac:picMk id="5" creationId="{355B7401-398E-5F5A-13A0-019259523252}"/>
          </ac:picMkLst>
        </pc:picChg>
        <pc:picChg chg="del">
          <ac:chgData name="Willy, Daniel (AATF)" userId="58be0186-2909-4f3c-a272-84970daa658e" providerId="ADAL" clId="{98FE9886-7AE1-4309-A615-692577722716}" dt="2025-01-29T10:29:53.014" v="1191" actId="478"/>
          <ac:picMkLst>
            <pc:docMk/>
            <pc:sldMk cId="3954304504" sldId="2147378922"/>
            <ac:picMk id="144" creationId="{702970D0-E65F-61EB-A8FE-9080BB143FFB}"/>
          </ac:picMkLst>
        </pc:picChg>
        <pc:picChg chg="del">
          <ac:chgData name="Willy, Daniel (AATF)" userId="58be0186-2909-4f3c-a272-84970daa658e" providerId="ADAL" clId="{98FE9886-7AE1-4309-A615-692577722716}" dt="2025-01-29T11:01:43.241" v="1760" actId="478"/>
          <ac:picMkLst>
            <pc:docMk/>
            <pc:sldMk cId="3954304504" sldId="2147378922"/>
            <ac:picMk id="146" creationId="{B30EE3EE-41B0-8B6C-A7AC-3DFA10013441}"/>
          </ac:picMkLst>
        </pc:picChg>
        <pc:picChg chg="del">
          <ac:chgData name="Willy, Daniel (AATF)" userId="58be0186-2909-4f3c-a272-84970daa658e" providerId="ADAL" clId="{98FE9886-7AE1-4309-A615-692577722716}" dt="2025-01-29T10:59:34.804" v="1759" actId="478"/>
          <ac:picMkLst>
            <pc:docMk/>
            <pc:sldMk cId="3954304504" sldId="2147378922"/>
            <ac:picMk id="147" creationId="{4AC94E48-F9DA-23B8-0E04-2D055E9485E9}"/>
          </ac:picMkLst>
        </pc:picChg>
        <pc:picChg chg="del">
          <ac:chgData name="Willy, Daniel (AATF)" userId="58be0186-2909-4f3c-a272-84970daa658e" providerId="ADAL" clId="{98FE9886-7AE1-4309-A615-692577722716}" dt="2025-01-29T10:42:48.856" v="1665" actId="478"/>
          <ac:picMkLst>
            <pc:docMk/>
            <pc:sldMk cId="3954304504" sldId="2147378922"/>
            <ac:picMk id="148" creationId="{37D73F95-6C19-81EB-0D06-167A80A0409E}"/>
          </ac:picMkLst>
        </pc:picChg>
        <pc:picChg chg="del">
          <ac:chgData name="Willy, Daniel (AATF)" userId="58be0186-2909-4f3c-a272-84970daa658e" providerId="ADAL" clId="{98FE9886-7AE1-4309-A615-692577722716}" dt="2025-01-29T10:28:10.658" v="1185" actId="478"/>
          <ac:picMkLst>
            <pc:docMk/>
            <pc:sldMk cId="3954304504" sldId="2147378922"/>
            <ac:picMk id="155" creationId="{98361954-85A3-68F2-EF68-4AF910BDD38C}"/>
          </ac:picMkLst>
        </pc:picChg>
        <pc:picChg chg="del">
          <ac:chgData name="Willy, Daniel (AATF)" userId="58be0186-2909-4f3c-a272-84970daa658e" providerId="ADAL" clId="{98FE9886-7AE1-4309-A615-692577722716}" dt="2025-01-29T10:28:10.658" v="1185" actId="478"/>
          <ac:picMkLst>
            <pc:docMk/>
            <pc:sldMk cId="3954304504" sldId="2147378922"/>
            <ac:picMk id="158" creationId="{B8C2D847-6C72-E441-AAA3-C3079D704E34}"/>
          </ac:picMkLst>
        </pc:picChg>
        <pc:picChg chg="del">
          <ac:chgData name="Willy, Daniel (AATF)" userId="58be0186-2909-4f3c-a272-84970daa658e" providerId="ADAL" clId="{98FE9886-7AE1-4309-A615-692577722716}" dt="2025-01-29T10:28:10.658" v="1185" actId="478"/>
          <ac:picMkLst>
            <pc:docMk/>
            <pc:sldMk cId="3954304504" sldId="2147378922"/>
            <ac:picMk id="160" creationId="{13DA4069-867C-8BE7-C591-BAF7AEC2E106}"/>
          </ac:picMkLst>
        </pc:picChg>
        <pc:cxnChg chg="mod">
          <ac:chgData name="Willy, Daniel (AATF)" userId="58be0186-2909-4f3c-a272-84970daa658e" providerId="ADAL" clId="{98FE9886-7AE1-4309-A615-692577722716}" dt="2025-01-29T12:54:30.889" v="2154" actId="14100"/>
          <ac:cxnSpMkLst>
            <pc:docMk/>
            <pc:sldMk cId="3954304504" sldId="2147378922"/>
            <ac:cxnSpMk id="133" creationId="{79E48759-D6C7-778A-A566-73E5537BBBC3}"/>
          </ac:cxnSpMkLst>
        </pc:cxnChg>
        <pc:cxnChg chg="mod">
          <ac:chgData name="Willy, Daniel (AATF)" userId="58be0186-2909-4f3c-a272-84970daa658e" providerId="ADAL" clId="{98FE9886-7AE1-4309-A615-692577722716}" dt="2025-01-29T11:20:27.612" v="1907" actId="1076"/>
          <ac:cxnSpMkLst>
            <pc:docMk/>
            <pc:sldMk cId="3954304504" sldId="2147378922"/>
            <ac:cxnSpMk id="136" creationId="{06258CDF-3E8A-64FB-16AB-01A634C28595}"/>
          </ac:cxnSpMkLst>
        </pc:cxnChg>
        <pc:cxnChg chg="del mod">
          <ac:chgData name="Willy, Daniel (AATF)" userId="58be0186-2909-4f3c-a272-84970daa658e" providerId="ADAL" clId="{98FE9886-7AE1-4309-A615-692577722716}" dt="2025-01-29T10:43:10.364" v="1670" actId="478"/>
          <ac:cxnSpMkLst>
            <pc:docMk/>
            <pc:sldMk cId="3954304504" sldId="2147378922"/>
            <ac:cxnSpMk id="139" creationId="{30CB808B-CD7C-AFCE-CFB1-5091FBECF581}"/>
          </ac:cxnSpMkLst>
        </pc:cxnChg>
        <pc:cxnChg chg="add mod">
          <ac:chgData name="Willy, Daniel (AATF)" userId="58be0186-2909-4f3c-a272-84970daa658e" providerId="ADAL" clId="{98FE9886-7AE1-4309-A615-692577722716}" dt="2025-01-29T11:19:47.084" v="1904" actId="1035"/>
          <ac:cxnSpMkLst>
            <pc:docMk/>
            <pc:sldMk cId="3954304504" sldId="2147378922"/>
            <ac:cxnSpMk id="140" creationId="{87F06908-F31E-58C5-1076-FAA0AADD6A6F}"/>
          </ac:cxnSpMkLst>
        </pc:cxnChg>
        <pc:cxnChg chg="mod">
          <ac:chgData name="Willy, Daniel (AATF)" userId="58be0186-2909-4f3c-a272-84970daa658e" providerId="ADAL" clId="{98FE9886-7AE1-4309-A615-692577722716}" dt="2025-01-29T11:19:17.814" v="1899" actId="14100"/>
          <ac:cxnSpMkLst>
            <pc:docMk/>
            <pc:sldMk cId="3954304504" sldId="2147378922"/>
            <ac:cxnSpMk id="141" creationId="{A77F2307-3A4B-A3DD-FEA8-45332BFA3DCC}"/>
          </ac:cxnSpMkLst>
        </pc:cxnChg>
        <pc:cxnChg chg="add mod">
          <ac:chgData name="Willy, Daniel (AATF)" userId="58be0186-2909-4f3c-a272-84970daa658e" providerId="ADAL" clId="{98FE9886-7AE1-4309-A615-692577722716}" dt="2025-01-29T11:19:36.063" v="1901" actId="14100"/>
          <ac:cxnSpMkLst>
            <pc:docMk/>
            <pc:sldMk cId="3954304504" sldId="2147378922"/>
            <ac:cxnSpMk id="149" creationId="{55049321-CE88-0756-AE2C-70BD40312787}"/>
          </ac:cxnSpMkLst>
        </pc:cxnChg>
      </pc:sldChg>
      <pc:sldChg chg="addSp delSp modSp mod">
        <pc:chgData name="Willy, Daniel (AATF)" userId="58be0186-2909-4f3c-a272-84970daa658e" providerId="ADAL" clId="{98FE9886-7AE1-4309-A615-692577722716}" dt="2025-01-29T19:02:39.902" v="2630" actId="14100"/>
        <pc:sldMkLst>
          <pc:docMk/>
          <pc:sldMk cId="2891211687" sldId="2147378923"/>
        </pc:sldMkLst>
        <pc:spChg chg="del">
          <ac:chgData name="Willy, Daniel (AATF)" userId="58be0186-2909-4f3c-a272-84970daa658e" providerId="ADAL" clId="{98FE9886-7AE1-4309-A615-692577722716}" dt="2025-01-29T13:00:43.528" v="2199" actId="478"/>
          <ac:spMkLst>
            <pc:docMk/>
            <pc:sldMk cId="2891211687" sldId="2147378923"/>
            <ac:spMk id="2" creationId="{F03F8BA9-3FAF-8F67-6674-97A0E2812DB6}"/>
          </ac:spMkLst>
        </pc:spChg>
        <pc:spChg chg="add del mod">
          <ac:chgData name="Willy, Daniel (AATF)" userId="58be0186-2909-4f3c-a272-84970daa658e" providerId="ADAL" clId="{98FE9886-7AE1-4309-A615-692577722716}" dt="2025-01-29T13:00:46.737" v="2200" actId="478"/>
          <ac:spMkLst>
            <pc:docMk/>
            <pc:sldMk cId="2891211687" sldId="2147378923"/>
            <ac:spMk id="4" creationId="{5332D8F7-CB3B-4A53-EB27-2DF9710B5856}"/>
          </ac:spMkLst>
        </pc:spChg>
        <pc:spChg chg="del mod">
          <ac:chgData name="Willy, Daniel (AATF)" userId="58be0186-2909-4f3c-a272-84970daa658e" providerId="ADAL" clId="{98FE9886-7AE1-4309-A615-692577722716}" dt="2025-01-29T19:02:33.349" v="2627" actId="478"/>
          <ac:spMkLst>
            <pc:docMk/>
            <pc:sldMk cId="2891211687" sldId="2147378923"/>
            <ac:spMk id="6" creationId="{33DC6CDF-AD3D-B951-4197-8BF035891447}"/>
          </ac:spMkLst>
        </pc:spChg>
        <pc:picChg chg="add del mod modCrop">
          <ac:chgData name="Willy, Daniel (AATF)" userId="58be0186-2909-4f3c-a272-84970daa658e" providerId="ADAL" clId="{98FE9886-7AE1-4309-A615-692577722716}" dt="2025-01-29T18:52:30.744" v="2618" actId="478"/>
          <ac:picMkLst>
            <pc:docMk/>
            <pc:sldMk cId="2891211687" sldId="2147378923"/>
            <ac:picMk id="7" creationId="{91584FF6-B922-B65A-B81A-57DC8642E8EF}"/>
          </ac:picMkLst>
        </pc:picChg>
        <pc:picChg chg="add del mod modCrop">
          <ac:chgData name="Willy, Daniel (AATF)" userId="58be0186-2909-4f3c-a272-84970daa658e" providerId="ADAL" clId="{98FE9886-7AE1-4309-A615-692577722716}" dt="2025-01-29T19:02:34.275" v="2628" actId="478"/>
          <ac:picMkLst>
            <pc:docMk/>
            <pc:sldMk cId="2891211687" sldId="2147378923"/>
            <ac:picMk id="8" creationId="{D172CD35-4F1F-D2F9-2141-8D633E0EC118}"/>
          </ac:picMkLst>
        </pc:picChg>
        <pc:picChg chg="del">
          <ac:chgData name="Willy, Daniel (AATF)" userId="58be0186-2909-4f3c-a272-84970daa658e" providerId="ADAL" clId="{98FE9886-7AE1-4309-A615-692577722716}" dt="2025-01-29T13:00:40.078" v="2198" actId="478"/>
          <ac:picMkLst>
            <pc:docMk/>
            <pc:sldMk cId="2891211687" sldId="2147378923"/>
            <ac:picMk id="10" creationId="{5D7625D8-C6AB-3B01-BD74-263DC6B10D4C}"/>
          </ac:picMkLst>
        </pc:picChg>
        <pc:picChg chg="add mod">
          <ac:chgData name="Willy, Daniel (AATF)" userId="58be0186-2909-4f3c-a272-84970daa658e" providerId="ADAL" clId="{98FE9886-7AE1-4309-A615-692577722716}" dt="2025-01-29T19:02:39.902" v="2630" actId="14100"/>
          <ac:picMkLst>
            <pc:docMk/>
            <pc:sldMk cId="2891211687" sldId="2147378923"/>
            <ac:picMk id="11" creationId="{C618F14E-DFF3-480A-AEC0-25DEE168A6B9}"/>
          </ac:picMkLst>
        </pc:picChg>
      </pc:sldChg>
      <pc:sldChg chg="addSp delSp modSp mod">
        <pc:chgData name="Willy, Daniel (AATF)" userId="58be0186-2909-4f3c-a272-84970daa658e" providerId="ADAL" clId="{98FE9886-7AE1-4309-A615-692577722716}" dt="2025-01-29T13:09:51.997" v="2251" actId="2085"/>
        <pc:sldMkLst>
          <pc:docMk/>
          <pc:sldMk cId="1347173627" sldId="2147378924"/>
        </pc:sldMkLst>
        <pc:spChg chg="del">
          <ac:chgData name="Willy, Daniel (AATF)" userId="58be0186-2909-4f3c-a272-84970daa658e" providerId="ADAL" clId="{98FE9886-7AE1-4309-A615-692577722716}" dt="2025-01-29T13:05:44.795" v="2238" actId="478"/>
          <ac:spMkLst>
            <pc:docMk/>
            <pc:sldMk cId="1347173627" sldId="2147378924"/>
            <ac:spMk id="2" creationId="{5E450C56-67D6-40EA-1641-29A6D83C6F61}"/>
          </ac:spMkLst>
        </pc:spChg>
        <pc:spChg chg="add del mod">
          <ac:chgData name="Willy, Daniel (AATF)" userId="58be0186-2909-4f3c-a272-84970daa658e" providerId="ADAL" clId="{98FE9886-7AE1-4309-A615-692577722716}" dt="2025-01-29T13:05:47.218" v="2239" actId="478"/>
          <ac:spMkLst>
            <pc:docMk/>
            <pc:sldMk cId="1347173627" sldId="2147378924"/>
            <ac:spMk id="4" creationId="{F70C3498-A035-F0C5-27BA-5290CFEF4631}"/>
          </ac:spMkLst>
        </pc:spChg>
        <pc:spChg chg="mod">
          <ac:chgData name="Willy, Daniel (AATF)" userId="58be0186-2909-4f3c-a272-84970daa658e" providerId="ADAL" clId="{98FE9886-7AE1-4309-A615-692577722716}" dt="2025-01-29T13:09:51.997" v="2251" actId="2085"/>
          <ac:spMkLst>
            <pc:docMk/>
            <pc:sldMk cId="1347173627" sldId="2147378924"/>
            <ac:spMk id="6" creationId="{5F223971-726D-125F-A5F0-A5F176D34B73}"/>
          </ac:spMkLst>
        </pc:spChg>
        <pc:picChg chg="add mod modCrop">
          <ac:chgData name="Willy, Daniel (AATF)" userId="58be0186-2909-4f3c-a272-84970daa658e" providerId="ADAL" clId="{98FE9886-7AE1-4309-A615-692577722716}" dt="2025-01-29T13:06:49.273" v="2245" actId="732"/>
          <ac:picMkLst>
            <pc:docMk/>
            <pc:sldMk cId="1347173627" sldId="2147378924"/>
            <ac:picMk id="7" creationId="{DAEB6996-1A36-81BA-5B51-47B591130AC5}"/>
          </ac:picMkLst>
        </pc:picChg>
        <pc:picChg chg="del">
          <ac:chgData name="Willy, Daniel (AATF)" userId="58be0186-2909-4f3c-a272-84970daa658e" providerId="ADAL" clId="{98FE9886-7AE1-4309-A615-692577722716}" dt="2025-01-29T13:05:40.602" v="2237" actId="478"/>
          <ac:picMkLst>
            <pc:docMk/>
            <pc:sldMk cId="1347173627" sldId="2147378924"/>
            <ac:picMk id="10" creationId="{89823632-B9F2-FB87-2896-452D27FC1BE8}"/>
          </ac:picMkLst>
        </pc:picChg>
      </pc:sldChg>
      <pc:sldChg chg="addSp delSp modSp new del mod">
        <pc:chgData name="Willy, Daniel (AATF)" userId="58be0186-2909-4f3c-a272-84970daa658e" providerId="ADAL" clId="{98FE9886-7AE1-4309-A615-692577722716}" dt="2025-01-29T13:24:15.607" v="2398" actId="47"/>
        <pc:sldMkLst>
          <pc:docMk/>
          <pc:sldMk cId="1752207537" sldId="2147378925"/>
        </pc:sldMkLst>
        <pc:spChg chg="del">
          <ac:chgData name="Willy, Daniel (AATF)" userId="58be0186-2909-4f3c-a272-84970daa658e" providerId="ADAL" clId="{98FE9886-7AE1-4309-A615-692577722716}" dt="2025-01-29T13:10:55.937" v="2256" actId="478"/>
          <ac:spMkLst>
            <pc:docMk/>
            <pc:sldMk cId="1752207537" sldId="2147378925"/>
            <ac:spMk id="2" creationId="{0B2FABE4-65D1-8BE0-A35F-CA06345A5092}"/>
          </ac:spMkLst>
        </pc:spChg>
        <pc:spChg chg="del">
          <ac:chgData name="Willy, Daniel (AATF)" userId="58be0186-2909-4f3c-a272-84970daa658e" providerId="ADAL" clId="{98FE9886-7AE1-4309-A615-692577722716}" dt="2025-01-29T13:10:59.237" v="2257" actId="478"/>
          <ac:spMkLst>
            <pc:docMk/>
            <pc:sldMk cId="1752207537" sldId="2147378925"/>
            <ac:spMk id="3" creationId="{C38483CD-2BFC-1DE7-2D1F-5D67D5CE83E1}"/>
          </ac:spMkLst>
        </pc:spChg>
        <pc:spChg chg="add mod">
          <ac:chgData name="Willy, Daniel (AATF)" userId="58be0186-2909-4f3c-a272-84970daa658e" providerId="ADAL" clId="{98FE9886-7AE1-4309-A615-692577722716}" dt="2025-01-29T13:18:18.078" v="2367" actId="1076"/>
          <ac:spMkLst>
            <pc:docMk/>
            <pc:sldMk cId="1752207537" sldId="2147378925"/>
            <ac:spMk id="5" creationId="{F005197D-AF27-14E0-56E3-0802540EA265}"/>
          </ac:spMkLst>
        </pc:spChg>
        <pc:spChg chg="add mod">
          <ac:chgData name="Willy, Daniel (AATF)" userId="58be0186-2909-4f3c-a272-84970daa658e" providerId="ADAL" clId="{98FE9886-7AE1-4309-A615-692577722716}" dt="2025-01-29T13:16:03.004" v="2335" actId="1076"/>
          <ac:spMkLst>
            <pc:docMk/>
            <pc:sldMk cId="1752207537" sldId="2147378925"/>
            <ac:spMk id="6" creationId="{780F4906-147B-144F-8CBA-FA5048755D21}"/>
          </ac:spMkLst>
        </pc:spChg>
        <pc:spChg chg="add mod">
          <ac:chgData name="Willy, Daniel (AATF)" userId="58be0186-2909-4f3c-a272-84970daa658e" providerId="ADAL" clId="{98FE9886-7AE1-4309-A615-692577722716}" dt="2025-01-29T13:16:54.561" v="2345"/>
          <ac:spMkLst>
            <pc:docMk/>
            <pc:sldMk cId="1752207537" sldId="2147378925"/>
            <ac:spMk id="7" creationId="{FB8F2F12-DD28-D11A-4E90-108084E6313F}"/>
          </ac:spMkLst>
        </pc:spChg>
        <pc:spChg chg="add mod">
          <ac:chgData name="Willy, Daniel (AATF)" userId="58be0186-2909-4f3c-a272-84970daa658e" providerId="ADAL" clId="{98FE9886-7AE1-4309-A615-692577722716}" dt="2025-01-29T13:15:56.215" v="2334" actId="1076"/>
          <ac:spMkLst>
            <pc:docMk/>
            <pc:sldMk cId="1752207537" sldId="2147378925"/>
            <ac:spMk id="8" creationId="{908E2DA7-C694-0135-2443-CE6B0113D07C}"/>
          </ac:spMkLst>
        </pc:spChg>
        <pc:spChg chg="add mod">
          <ac:chgData name="Willy, Daniel (AATF)" userId="58be0186-2909-4f3c-a272-84970daa658e" providerId="ADAL" clId="{98FE9886-7AE1-4309-A615-692577722716}" dt="2025-01-29T13:16:31.187" v="2338" actId="1076"/>
          <ac:spMkLst>
            <pc:docMk/>
            <pc:sldMk cId="1752207537" sldId="2147378925"/>
            <ac:spMk id="9" creationId="{9A978727-F061-C2F8-7754-1387765DEDD1}"/>
          </ac:spMkLst>
        </pc:spChg>
        <pc:spChg chg="add mod">
          <ac:chgData name="Willy, Daniel (AATF)" userId="58be0186-2909-4f3c-a272-84970daa658e" providerId="ADAL" clId="{98FE9886-7AE1-4309-A615-692577722716}" dt="2025-01-29T13:16:35.142" v="2340"/>
          <ac:spMkLst>
            <pc:docMk/>
            <pc:sldMk cId="1752207537" sldId="2147378925"/>
            <ac:spMk id="10" creationId="{794D81C9-4319-8370-E1AA-0EE94DAB8903}"/>
          </ac:spMkLst>
        </pc:spChg>
      </pc:sldChg>
      <pc:sldChg chg="addSp delSp modSp add mod">
        <pc:chgData name="Willy, Daniel (AATF)" userId="58be0186-2909-4f3c-a272-84970daa658e" providerId="ADAL" clId="{98FE9886-7AE1-4309-A615-692577722716}" dt="2025-01-29T13:24:03.139" v="2397" actId="113"/>
        <pc:sldMkLst>
          <pc:docMk/>
          <pc:sldMk cId="4110195339" sldId="2147378926"/>
        </pc:sldMkLst>
        <pc:spChg chg="add mod">
          <ac:chgData name="Willy, Daniel (AATF)" userId="58be0186-2909-4f3c-a272-84970daa658e" providerId="ADAL" clId="{98FE9886-7AE1-4309-A615-692577722716}" dt="2025-01-29T13:23:50.645" v="2396" actId="113"/>
          <ac:spMkLst>
            <pc:docMk/>
            <pc:sldMk cId="4110195339" sldId="2147378926"/>
            <ac:spMk id="2" creationId="{9ABABD6D-7D34-62F1-0CD4-EDF01D1A86F2}"/>
          </ac:spMkLst>
        </pc:spChg>
        <pc:spChg chg="del">
          <ac:chgData name="Willy, Daniel (AATF)" userId="58be0186-2909-4f3c-a272-84970daa658e" providerId="ADAL" clId="{98FE9886-7AE1-4309-A615-692577722716}" dt="2025-01-29T13:17:16.597" v="2348" actId="478"/>
          <ac:spMkLst>
            <pc:docMk/>
            <pc:sldMk cId="4110195339" sldId="2147378926"/>
            <ac:spMk id="5" creationId="{C21F41B8-83EA-D1A2-CB37-BCDC526A6BA8}"/>
          </ac:spMkLst>
        </pc:spChg>
        <pc:spChg chg="mod">
          <ac:chgData name="Willy, Daniel (AATF)" userId="58be0186-2909-4f3c-a272-84970daa658e" providerId="ADAL" clId="{98FE9886-7AE1-4309-A615-692577722716}" dt="2025-01-29T13:23:15.021" v="2390" actId="20577"/>
          <ac:spMkLst>
            <pc:docMk/>
            <pc:sldMk cId="4110195339" sldId="2147378926"/>
            <ac:spMk id="6" creationId="{24F6FF1B-8FA9-D332-C015-15F69211A5E7}"/>
          </ac:spMkLst>
        </pc:spChg>
        <pc:spChg chg="mod">
          <ac:chgData name="Willy, Daniel (AATF)" userId="58be0186-2909-4f3c-a272-84970daa658e" providerId="ADAL" clId="{98FE9886-7AE1-4309-A615-692577722716}" dt="2025-01-29T13:23:37.520" v="2394" actId="113"/>
          <ac:spMkLst>
            <pc:docMk/>
            <pc:sldMk cId="4110195339" sldId="2147378926"/>
            <ac:spMk id="7" creationId="{408F7BAF-456B-A56B-8EF6-22545670629B}"/>
          </ac:spMkLst>
        </pc:spChg>
        <pc:spChg chg="mod">
          <ac:chgData name="Willy, Daniel (AATF)" userId="58be0186-2909-4f3c-a272-84970daa658e" providerId="ADAL" clId="{98FE9886-7AE1-4309-A615-692577722716}" dt="2025-01-29T13:24:03.139" v="2397" actId="113"/>
          <ac:spMkLst>
            <pc:docMk/>
            <pc:sldMk cId="4110195339" sldId="2147378926"/>
            <ac:spMk id="8" creationId="{8B39A857-31C1-94C7-9403-FA7AAE428947}"/>
          </ac:spMkLst>
        </pc:spChg>
        <pc:spChg chg="mod">
          <ac:chgData name="Willy, Daniel (AATF)" userId="58be0186-2909-4f3c-a272-84970daa658e" providerId="ADAL" clId="{98FE9886-7AE1-4309-A615-692577722716}" dt="2025-01-29T13:23:43.256" v="2395" actId="113"/>
          <ac:spMkLst>
            <pc:docMk/>
            <pc:sldMk cId="4110195339" sldId="2147378926"/>
            <ac:spMk id="9" creationId="{5442BD4A-434E-E5DD-750C-39BC9601426A}"/>
          </ac:spMkLst>
        </pc:spChg>
        <pc:picChg chg="add mod">
          <ac:chgData name="Willy, Daniel (AATF)" userId="58be0186-2909-4f3c-a272-84970daa658e" providerId="ADAL" clId="{98FE9886-7AE1-4309-A615-692577722716}" dt="2025-01-29T13:22:41.752" v="2385" actId="1076"/>
          <ac:picMkLst>
            <pc:docMk/>
            <pc:sldMk cId="4110195339" sldId="2147378926"/>
            <ac:picMk id="3" creationId="{1BDAF013-4CDF-AC69-9D12-A671BEA85DDC}"/>
          </ac:picMkLst>
        </pc:picChg>
      </pc:sldChg>
      <pc:sldChg chg="addSp delSp modSp add mod ord">
        <pc:chgData name="Willy, Daniel (AATF)" userId="58be0186-2909-4f3c-a272-84970daa658e" providerId="ADAL" clId="{98FE9886-7AE1-4309-A615-692577722716}" dt="2025-01-29T18:40:59.092" v="2524"/>
        <pc:sldMkLst>
          <pc:docMk/>
          <pc:sldMk cId="1108083386" sldId="2147378927"/>
        </pc:sldMkLst>
        <pc:spChg chg="del mod">
          <ac:chgData name="Willy, Daniel (AATF)" userId="58be0186-2909-4f3c-a272-84970daa658e" providerId="ADAL" clId="{98FE9886-7AE1-4309-A615-692577722716}" dt="2025-01-29T18:32:46.108" v="2423" actId="478"/>
          <ac:spMkLst>
            <pc:docMk/>
            <pc:sldMk cId="1108083386" sldId="2147378927"/>
            <ac:spMk id="2" creationId="{B12CC2A3-74B8-3235-66D4-F7F693303E43}"/>
          </ac:spMkLst>
        </pc:spChg>
        <pc:spChg chg="add del mod">
          <ac:chgData name="Willy, Daniel (AATF)" userId="58be0186-2909-4f3c-a272-84970daa658e" providerId="ADAL" clId="{98FE9886-7AE1-4309-A615-692577722716}" dt="2025-01-29T18:32:43.872" v="2422" actId="478"/>
          <ac:spMkLst>
            <pc:docMk/>
            <pc:sldMk cId="1108083386" sldId="2147378927"/>
            <ac:spMk id="4" creationId="{AF86FC92-4723-6DF5-20D7-826421DE8911}"/>
          </ac:spMkLst>
        </pc:spChg>
        <pc:spChg chg="del">
          <ac:chgData name="Willy, Daniel (AATF)" userId="58be0186-2909-4f3c-a272-84970daa658e" providerId="ADAL" clId="{98FE9886-7AE1-4309-A615-692577722716}" dt="2025-01-29T13:25:08.497" v="2401" actId="21"/>
          <ac:spMkLst>
            <pc:docMk/>
            <pc:sldMk cId="1108083386" sldId="2147378927"/>
            <ac:spMk id="6" creationId="{AF86FC92-4723-6DF5-20D7-826421DE8911}"/>
          </ac:spMkLst>
        </pc:spChg>
        <pc:spChg chg="del mod">
          <ac:chgData name="Willy, Daniel (AATF)" userId="58be0186-2909-4f3c-a272-84970daa658e" providerId="ADAL" clId="{98FE9886-7AE1-4309-A615-692577722716}" dt="2025-01-29T18:32:41.341" v="2421" actId="478"/>
          <ac:spMkLst>
            <pc:docMk/>
            <pc:sldMk cId="1108083386" sldId="2147378927"/>
            <ac:spMk id="7" creationId="{4794C224-D034-07B9-1CD3-24BD43821F27}"/>
          </ac:spMkLst>
        </pc:spChg>
        <pc:spChg chg="del mod">
          <ac:chgData name="Willy, Daniel (AATF)" userId="58be0186-2909-4f3c-a272-84970daa658e" providerId="ADAL" clId="{98FE9886-7AE1-4309-A615-692577722716}" dt="2025-01-29T18:32:52.187" v="2425" actId="478"/>
          <ac:spMkLst>
            <pc:docMk/>
            <pc:sldMk cId="1108083386" sldId="2147378927"/>
            <ac:spMk id="8" creationId="{48735165-1549-E3F3-3C30-1573FDA25FE9}"/>
          </ac:spMkLst>
        </pc:spChg>
        <pc:spChg chg="del mod">
          <ac:chgData name="Willy, Daniel (AATF)" userId="58be0186-2909-4f3c-a272-84970daa658e" providerId="ADAL" clId="{98FE9886-7AE1-4309-A615-692577722716}" dt="2025-01-29T18:32:48.282" v="2424" actId="478"/>
          <ac:spMkLst>
            <pc:docMk/>
            <pc:sldMk cId="1108083386" sldId="2147378927"/>
            <ac:spMk id="9" creationId="{B1CB2DBA-D78A-3ECD-7E80-B4A73E2E9A49}"/>
          </ac:spMkLst>
        </pc:spChg>
        <pc:spChg chg="add mod">
          <ac:chgData name="Willy, Daniel (AATF)" userId="58be0186-2909-4f3c-a272-84970daa658e" providerId="ADAL" clId="{98FE9886-7AE1-4309-A615-692577722716}" dt="2025-01-29T18:36:12.384" v="2475" actId="1076"/>
          <ac:spMkLst>
            <pc:docMk/>
            <pc:sldMk cId="1108083386" sldId="2147378927"/>
            <ac:spMk id="12" creationId="{B6393683-8149-438A-EFFE-860514DA9171}"/>
          </ac:spMkLst>
        </pc:spChg>
        <pc:spChg chg="add del">
          <ac:chgData name="Willy, Daniel (AATF)" userId="58be0186-2909-4f3c-a272-84970daa658e" providerId="ADAL" clId="{98FE9886-7AE1-4309-A615-692577722716}" dt="2025-01-29T18:33:57.154" v="2443" actId="478"/>
          <ac:spMkLst>
            <pc:docMk/>
            <pc:sldMk cId="1108083386" sldId="2147378927"/>
            <ac:spMk id="14" creationId="{B68AC216-3E59-1872-6E3B-FC0EBF189C74}"/>
          </ac:spMkLst>
        </pc:spChg>
        <pc:picChg chg="del mod">
          <ac:chgData name="Willy, Daniel (AATF)" userId="58be0186-2909-4f3c-a272-84970daa658e" providerId="ADAL" clId="{98FE9886-7AE1-4309-A615-692577722716}" dt="2025-01-29T13:27:27.747" v="2407" actId="478"/>
          <ac:picMkLst>
            <pc:docMk/>
            <pc:sldMk cId="1108083386" sldId="2147378927"/>
            <ac:picMk id="3" creationId="{8265B8E8-C5B1-6B83-315F-DEF8DF15D143}"/>
          </ac:picMkLst>
        </pc:picChg>
        <pc:picChg chg="add mod">
          <ac:chgData name="Willy, Daniel (AATF)" userId="58be0186-2909-4f3c-a272-84970daa658e" providerId="ADAL" clId="{98FE9886-7AE1-4309-A615-692577722716}" dt="2025-01-29T13:27:36.897" v="2412" actId="14100"/>
          <ac:picMkLst>
            <pc:docMk/>
            <pc:sldMk cId="1108083386" sldId="2147378927"/>
            <ac:picMk id="10" creationId="{0F8513C1-85FA-8428-CDC4-061E5A5C052B}"/>
          </ac:picMkLst>
        </pc:picChg>
      </pc:sldChg>
      <pc:sldChg chg="addSp delSp modSp new mod">
        <pc:chgData name="Willy, Daniel (AATF)" userId="58be0186-2909-4f3c-a272-84970daa658e" providerId="ADAL" clId="{98FE9886-7AE1-4309-A615-692577722716}" dt="2025-01-29T18:48:19.975" v="2596" actId="14100"/>
        <pc:sldMkLst>
          <pc:docMk/>
          <pc:sldMk cId="299191744" sldId="2147378928"/>
        </pc:sldMkLst>
        <pc:spChg chg="del">
          <ac:chgData name="Willy, Daniel (AATF)" userId="58be0186-2909-4f3c-a272-84970daa658e" providerId="ADAL" clId="{98FE9886-7AE1-4309-A615-692577722716}" dt="2025-01-29T18:32:15.500" v="2418" actId="478"/>
          <ac:spMkLst>
            <pc:docMk/>
            <pc:sldMk cId="299191744" sldId="2147378928"/>
            <ac:spMk id="2" creationId="{2B3371F8-609A-7552-9BC8-5E04FE39391E}"/>
          </ac:spMkLst>
        </pc:spChg>
        <pc:spChg chg="del">
          <ac:chgData name="Willy, Daniel (AATF)" userId="58be0186-2909-4f3c-a272-84970daa658e" providerId="ADAL" clId="{98FE9886-7AE1-4309-A615-692577722716}" dt="2025-01-29T18:32:02.233" v="2414" actId="478"/>
          <ac:spMkLst>
            <pc:docMk/>
            <pc:sldMk cId="299191744" sldId="2147378928"/>
            <ac:spMk id="3" creationId="{54947863-88CE-4F25-2D25-251C236FD763}"/>
          </ac:spMkLst>
        </pc:spChg>
        <pc:spChg chg="add del mod">
          <ac:chgData name="Willy, Daniel (AATF)" userId="58be0186-2909-4f3c-a272-84970daa658e" providerId="ADAL" clId="{98FE9886-7AE1-4309-A615-692577722716}" dt="2025-01-29T18:41:11.488" v="2527" actId="478"/>
          <ac:spMkLst>
            <pc:docMk/>
            <pc:sldMk cId="299191744" sldId="2147378928"/>
            <ac:spMk id="5" creationId="{E0B559A9-D3B0-1273-8357-90D37A0CF6E4}"/>
          </ac:spMkLst>
        </pc:spChg>
        <pc:spChg chg="add del mod">
          <ac:chgData name="Willy, Daniel (AATF)" userId="58be0186-2909-4f3c-a272-84970daa658e" providerId="ADAL" clId="{98FE9886-7AE1-4309-A615-692577722716}" dt="2025-01-29T18:43:47.171" v="2541" actId="478"/>
          <ac:spMkLst>
            <pc:docMk/>
            <pc:sldMk cId="299191744" sldId="2147378928"/>
            <ac:spMk id="8" creationId="{1E135562-760E-26C5-9DDC-021507509358}"/>
          </ac:spMkLst>
        </pc:spChg>
        <pc:spChg chg="add mod">
          <ac:chgData name="Willy, Daniel (AATF)" userId="58be0186-2909-4f3c-a272-84970daa658e" providerId="ADAL" clId="{98FE9886-7AE1-4309-A615-692577722716}" dt="2025-01-29T18:48:19.975" v="2596" actId="14100"/>
          <ac:spMkLst>
            <pc:docMk/>
            <pc:sldMk cId="299191744" sldId="2147378928"/>
            <ac:spMk id="9" creationId="{DFC74479-3A2C-3A7D-2B68-AD89CF5FA66B}"/>
          </ac:spMkLst>
        </pc:spChg>
        <pc:picChg chg="add mod">
          <ac:chgData name="Willy, Daniel (AATF)" userId="58be0186-2909-4f3c-a272-84970daa658e" providerId="ADAL" clId="{98FE9886-7AE1-4309-A615-692577722716}" dt="2025-01-29T18:41:40.652" v="2530" actId="14100"/>
          <ac:picMkLst>
            <pc:docMk/>
            <pc:sldMk cId="299191744" sldId="2147378928"/>
            <ac:picMk id="6" creationId="{2E0DC952-BAD9-353A-EAC7-31FCCC57D993}"/>
          </ac:picMkLst>
        </pc:picChg>
      </pc:sldChg>
      <pc:sldChg chg="addSp delSp modSp add mod ord">
        <pc:chgData name="Willy, Daniel (AATF)" userId="58be0186-2909-4f3c-a272-84970daa658e" providerId="ADAL" clId="{98FE9886-7AE1-4309-A615-692577722716}" dt="2025-01-29T18:41:02.807" v="2526"/>
        <pc:sldMkLst>
          <pc:docMk/>
          <pc:sldMk cId="3011865071" sldId="2147378929"/>
        </pc:sldMkLst>
        <pc:spChg chg="mod">
          <ac:chgData name="Willy, Daniel (AATF)" userId="58be0186-2909-4f3c-a272-84970daa658e" providerId="ADAL" clId="{98FE9886-7AE1-4309-A615-692577722716}" dt="2025-01-29T18:40:49.117" v="2522" actId="5793"/>
          <ac:spMkLst>
            <pc:docMk/>
            <pc:sldMk cId="3011865071" sldId="2147378929"/>
            <ac:spMk id="12" creationId="{A99E6D23-A460-C53A-01B9-43DADC04B48E}"/>
          </ac:spMkLst>
        </pc:spChg>
        <pc:picChg chg="add mod">
          <ac:chgData name="Willy, Daniel (AATF)" userId="58be0186-2909-4f3c-a272-84970daa658e" providerId="ADAL" clId="{98FE9886-7AE1-4309-A615-692577722716}" dt="2025-01-29T18:37:21.002" v="2479" actId="1076"/>
          <ac:picMkLst>
            <pc:docMk/>
            <pc:sldMk cId="3011865071" sldId="2147378929"/>
            <ac:picMk id="2" creationId="{98AB6893-E764-9F4B-2487-052B9B1062EE}"/>
          </ac:picMkLst>
        </pc:picChg>
        <pc:picChg chg="del">
          <ac:chgData name="Willy, Daniel (AATF)" userId="58be0186-2909-4f3c-a272-84970daa658e" providerId="ADAL" clId="{98FE9886-7AE1-4309-A615-692577722716}" dt="2025-01-29T18:36:21.876" v="2477" actId="478"/>
          <ac:picMkLst>
            <pc:docMk/>
            <pc:sldMk cId="3011865071" sldId="2147378929"/>
            <ac:picMk id="10" creationId="{05ECE513-4895-5545-4535-0999AE82563B}"/>
          </ac:picMkLst>
        </pc:picChg>
      </pc:sldChg>
      <pc:sldMasterChg chg="modSldLayout">
        <pc:chgData name="Willy, Daniel (AATF)" userId="58be0186-2909-4f3c-a272-84970daa658e" providerId="ADAL" clId="{98FE9886-7AE1-4309-A615-692577722716}" dt="2025-01-29T07:48:04.141" v="179" actId="1076"/>
        <pc:sldMasterMkLst>
          <pc:docMk/>
          <pc:sldMasterMk cId="3214643012" sldId="2147483648"/>
        </pc:sldMasterMkLst>
        <pc:sldLayoutChg chg="modSp mod">
          <pc:chgData name="Willy, Daniel (AATF)" userId="58be0186-2909-4f3c-a272-84970daa658e" providerId="ADAL" clId="{98FE9886-7AE1-4309-A615-692577722716}" dt="2025-01-29T07:48:04.141" v="179" actId="1076"/>
          <pc:sldLayoutMkLst>
            <pc:docMk/>
            <pc:sldMasterMk cId="3214643012" sldId="2147483648"/>
            <pc:sldLayoutMk cId="956424642" sldId="2147483649"/>
          </pc:sldLayoutMkLst>
          <pc:picChg chg="mod">
            <ac:chgData name="Willy, Daniel (AATF)" userId="58be0186-2909-4f3c-a272-84970daa658e" providerId="ADAL" clId="{98FE9886-7AE1-4309-A615-692577722716}" dt="2025-01-29T07:48:04.141" v="179" actId="1076"/>
            <ac:picMkLst>
              <pc:docMk/>
              <pc:sldMasterMk cId="3214643012" sldId="2147483648"/>
              <pc:sldLayoutMk cId="956424642" sldId="2147483649"/>
              <ac:picMk id="10" creationId="{8FCE0449-D2C1-275A-3964-0FC7ECFF786B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5F7F6-F0E9-4295-A80A-50FBA786ED1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5FC059-F074-4948-8014-86251B7851A3}">
      <dgm:prSet phldrT="[Text]" custT="1"/>
      <dgm:spPr/>
      <dgm:t>
        <a:bodyPr/>
        <a:lstStyle/>
        <a:p>
          <a:r>
            <a:rPr lang="en-US" sz="1400" dirty="0">
              <a:latin typeface="Book Antiqua" panose="02040602050305030304" pitchFamily="18" charset="0"/>
            </a:rPr>
            <a:t>Identify existing Policies/ Regulations/Guidelines </a:t>
          </a:r>
        </a:p>
      </dgm:t>
    </dgm:pt>
    <dgm:pt modelId="{5E0C5F03-BDC3-4FF2-86FB-F4785E158B83}" type="parTrans" cxnId="{018B1741-EEC3-4DDF-A04B-D02DB3AE5998}">
      <dgm:prSet/>
      <dgm:spPr/>
      <dgm:t>
        <a:bodyPr/>
        <a:lstStyle/>
        <a:p>
          <a:endParaRPr lang="en-US"/>
        </a:p>
      </dgm:t>
    </dgm:pt>
    <dgm:pt modelId="{39C25546-8ED8-4A32-8267-951E4789C844}" type="sibTrans" cxnId="{018B1741-EEC3-4DDF-A04B-D02DB3AE5998}">
      <dgm:prSet/>
      <dgm:spPr/>
      <dgm:t>
        <a:bodyPr/>
        <a:lstStyle/>
        <a:p>
          <a:endParaRPr lang="en-US"/>
        </a:p>
      </dgm:t>
    </dgm:pt>
    <dgm:pt modelId="{23A56673-52A5-4459-BA54-BBDAB8CE5DAB}">
      <dgm:prSet phldrT="[Text]"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Document  current status </a:t>
          </a:r>
        </a:p>
      </dgm:t>
    </dgm:pt>
    <dgm:pt modelId="{30E534F7-DFB1-4D43-B763-C28293195A1F}" type="parTrans" cxnId="{0C85B8D2-858B-46DA-B1AC-4CC673419474}">
      <dgm:prSet/>
      <dgm:spPr/>
      <dgm:t>
        <a:bodyPr/>
        <a:lstStyle/>
        <a:p>
          <a:endParaRPr lang="en-US"/>
        </a:p>
      </dgm:t>
    </dgm:pt>
    <dgm:pt modelId="{BA7EE762-B7C2-49FB-BBD4-907F9AAF66C1}" type="sibTrans" cxnId="{0C85B8D2-858B-46DA-B1AC-4CC673419474}">
      <dgm:prSet/>
      <dgm:spPr/>
      <dgm:t>
        <a:bodyPr/>
        <a:lstStyle/>
        <a:p>
          <a:endParaRPr lang="en-US"/>
        </a:p>
      </dgm:t>
    </dgm:pt>
    <dgm:pt modelId="{F24BC8C9-75B3-4F06-BBB1-FA55CCEDECCE}">
      <dgm:prSet phldrT="[Text]"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Identify gaps </a:t>
          </a:r>
        </a:p>
      </dgm:t>
    </dgm:pt>
    <dgm:pt modelId="{0861CBA7-77BB-470F-82C8-BA199F299720}" type="parTrans" cxnId="{D4E83C20-1D87-4D92-AA7F-6DEAEFA067A7}">
      <dgm:prSet/>
      <dgm:spPr/>
      <dgm:t>
        <a:bodyPr/>
        <a:lstStyle/>
        <a:p>
          <a:endParaRPr lang="en-US"/>
        </a:p>
      </dgm:t>
    </dgm:pt>
    <dgm:pt modelId="{A3324DF1-5C63-4E7E-B6D3-04A8D715BFED}" type="sibTrans" cxnId="{D4E83C20-1D87-4D92-AA7F-6DEAEFA067A7}">
      <dgm:prSet/>
      <dgm:spPr/>
      <dgm:t>
        <a:bodyPr/>
        <a:lstStyle/>
        <a:p>
          <a:endParaRPr lang="en-US"/>
        </a:p>
      </dgm:t>
    </dgm:pt>
    <dgm:pt modelId="{163B573A-F88E-496D-86D8-8BC38F9B7BAD}" type="pres">
      <dgm:prSet presAssocID="{C885F7F6-F0E9-4295-A80A-50FBA786ED1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CBE0E4E-C2AD-40BB-A17A-E934DDE69E61}" type="pres">
      <dgm:prSet presAssocID="{785FC059-F074-4948-8014-86251B7851A3}" presName="Accent1" presStyleCnt="0"/>
      <dgm:spPr/>
    </dgm:pt>
    <dgm:pt modelId="{E25EECC8-3B3C-4648-BF79-CF1877D2E8ED}" type="pres">
      <dgm:prSet presAssocID="{785FC059-F074-4948-8014-86251B7851A3}" presName="Accent" presStyleLbl="node1" presStyleIdx="0" presStyleCnt="3"/>
      <dgm:spPr>
        <a:solidFill>
          <a:srgbClr val="AB822D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49D490F-985C-4FFC-86E3-D1F251B76794}" type="pres">
      <dgm:prSet presAssocID="{785FC059-F074-4948-8014-86251B7851A3}" presName="Parent1" presStyleLbl="revTx" presStyleIdx="0" presStyleCnt="3" custScaleX="106276" custLinFactNeighborX="1766" custLinFactNeighborY="-8674">
        <dgm:presLayoutVars>
          <dgm:chMax val="1"/>
          <dgm:chPref val="1"/>
          <dgm:bulletEnabled val="1"/>
        </dgm:presLayoutVars>
      </dgm:prSet>
      <dgm:spPr/>
    </dgm:pt>
    <dgm:pt modelId="{74BA5FBA-34BD-44C5-9FD2-DE127083C874}" type="pres">
      <dgm:prSet presAssocID="{23A56673-52A5-4459-BA54-BBDAB8CE5DAB}" presName="Accent2" presStyleCnt="0"/>
      <dgm:spPr/>
    </dgm:pt>
    <dgm:pt modelId="{D03308D8-4AE8-4156-9CCE-67C2C25F01F9}" type="pres">
      <dgm:prSet presAssocID="{23A56673-52A5-4459-BA54-BBDAB8CE5DAB}" presName="Accent" presStyleLbl="node1" presStyleIdx="1" presStyleCnt="3"/>
      <dgm:spPr>
        <a:solidFill>
          <a:srgbClr val="00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F2CAFEC-D8E4-4E8F-8CBF-30098185D407}" type="pres">
      <dgm:prSet presAssocID="{23A56673-52A5-4459-BA54-BBDAB8CE5DA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1D72BA8-38B9-4507-B28C-1B1617451636}" type="pres">
      <dgm:prSet presAssocID="{F24BC8C9-75B3-4F06-BBB1-FA55CCEDECCE}" presName="Accent3" presStyleCnt="0"/>
      <dgm:spPr/>
    </dgm:pt>
    <dgm:pt modelId="{A7DC9A47-445C-4388-BEC0-C4CC207D2645}" type="pres">
      <dgm:prSet presAssocID="{F24BC8C9-75B3-4F06-BBB1-FA55CCEDECCE}" presName="Accent" presStyleLbl="node1" presStyleIdx="2" presStyleCnt="3"/>
      <dgm:spPr>
        <a:solidFill>
          <a:srgbClr val="7030A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CAB780A-2E38-4963-9DE8-BEA33F81CE75}" type="pres">
      <dgm:prSet presAssocID="{F24BC8C9-75B3-4F06-BBB1-FA55CCEDECC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FA22071B-E9E8-4EAC-A36D-4373B07F3EC7}" type="presOf" srcId="{785FC059-F074-4948-8014-86251B7851A3}" destId="{D49D490F-985C-4FFC-86E3-D1F251B76794}" srcOrd="0" destOrd="0" presId="urn:microsoft.com/office/officeart/2009/layout/CircleArrowProcess"/>
    <dgm:cxn modelId="{D4E83C20-1D87-4D92-AA7F-6DEAEFA067A7}" srcId="{C885F7F6-F0E9-4295-A80A-50FBA786ED11}" destId="{F24BC8C9-75B3-4F06-BBB1-FA55CCEDECCE}" srcOrd="2" destOrd="0" parTransId="{0861CBA7-77BB-470F-82C8-BA199F299720}" sibTransId="{A3324DF1-5C63-4E7E-B6D3-04A8D715BFED}"/>
    <dgm:cxn modelId="{12967040-E3A7-4103-B650-8F604787588C}" type="presOf" srcId="{F24BC8C9-75B3-4F06-BBB1-FA55CCEDECCE}" destId="{CCAB780A-2E38-4963-9DE8-BEA33F81CE75}" srcOrd="0" destOrd="0" presId="urn:microsoft.com/office/officeart/2009/layout/CircleArrowProcess"/>
    <dgm:cxn modelId="{018B1741-EEC3-4DDF-A04B-D02DB3AE5998}" srcId="{C885F7F6-F0E9-4295-A80A-50FBA786ED11}" destId="{785FC059-F074-4948-8014-86251B7851A3}" srcOrd="0" destOrd="0" parTransId="{5E0C5F03-BDC3-4FF2-86FB-F4785E158B83}" sibTransId="{39C25546-8ED8-4A32-8267-951E4789C844}"/>
    <dgm:cxn modelId="{149B068E-D2D7-4899-9174-FEB3747F885B}" type="presOf" srcId="{C885F7F6-F0E9-4295-A80A-50FBA786ED11}" destId="{163B573A-F88E-496D-86D8-8BC38F9B7BAD}" srcOrd="0" destOrd="0" presId="urn:microsoft.com/office/officeart/2009/layout/CircleArrowProcess"/>
    <dgm:cxn modelId="{036320C8-D8BB-4655-9EC3-085C418E77F2}" type="presOf" srcId="{23A56673-52A5-4459-BA54-BBDAB8CE5DAB}" destId="{8F2CAFEC-D8E4-4E8F-8CBF-30098185D407}" srcOrd="0" destOrd="0" presId="urn:microsoft.com/office/officeart/2009/layout/CircleArrowProcess"/>
    <dgm:cxn modelId="{0C85B8D2-858B-46DA-B1AC-4CC673419474}" srcId="{C885F7F6-F0E9-4295-A80A-50FBA786ED11}" destId="{23A56673-52A5-4459-BA54-BBDAB8CE5DAB}" srcOrd="1" destOrd="0" parTransId="{30E534F7-DFB1-4D43-B763-C28293195A1F}" sibTransId="{BA7EE762-B7C2-49FB-BBD4-907F9AAF66C1}"/>
    <dgm:cxn modelId="{008C424E-11A9-4A6D-A018-3F74A4AA7980}" type="presParOf" srcId="{163B573A-F88E-496D-86D8-8BC38F9B7BAD}" destId="{3CBE0E4E-C2AD-40BB-A17A-E934DDE69E61}" srcOrd="0" destOrd="0" presId="urn:microsoft.com/office/officeart/2009/layout/CircleArrowProcess"/>
    <dgm:cxn modelId="{4D5BB399-0DF4-4934-BA77-1A41EBA6CB05}" type="presParOf" srcId="{3CBE0E4E-C2AD-40BB-A17A-E934DDE69E61}" destId="{E25EECC8-3B3C-4648-BF79-CF1877D2E8ED}" srcOrd="0" destOrd="0" presId="urn:microsoft.com/office/officeart/2009/layout/CircleArrowProcess"/>
    <dgm:cxn modelId="{829CA33D-0A3C-4A8D-9589-A16F4F4177C4}" type="presParOf" srcId="{163B573A-F88E-496D-86D8-8BC38F9B7BAD}" destId="{D49D490F-985C-4FFC-86E3-D1F251B76794}" srcOrd="1" destOrd="0" presId="urn:microsoft.com/office/officeart/2009/layout/CircleArrowProcess"/>
    <dgm:cxn modelId="{28FAC745-505F-4A25-91AA-5BC0471DB0A0}" type="presParOf" srcId="{163B573A-F88E-496D-86D8-8BC38F9B7BAD}" destId="{74BA5FBA-34BD-44C5-9FD2-DE127083C874}" srcOrd="2" destOrd="0" presId="urn:microsoft.com/office/officeart/2009/layout/CircleArrowProcess"/>
    <dgm:cxn modelId="{1FEBD26F-E679-4B5E-9C28-B955B1C50345}" type="presParOf" srcId="{74BA5FBA-34BD-44C5-9FD2-DE127083C874}" destId="{D03308D8-4AE8-4156-9CCE-67C2C25F01F9}" srcOrd="0" destOrd="0" presId="urn:microsoft.com/office/officeart/2009/layout/CircleArrowProcess"/>
    <dgm:cxn modelId="{67000070-4904-41CE-B2BC-2F7C48056E4B}" type="presParOf" srcId="{163B573A-F88E-496D-86D8-8BC38F9B7BAD}" destId="{8F2CAFEC-D8E4-4E8F-8CBF-30098185D407}" srcOrd="3" destOrd="0" presId="urn:microsoft.com/office/officeart/2009/layout/CircleArrowProcess"/>
    <dgm:cxn modelId="{5251693D-BB63-4061-9EA8-AB4C25FD36DC}" type="presParOf" srcId="{163B573A-F88E-496D-86D8-8BC38F9B7BAD}" destId="{B1D72BA8-38B9-4507-B28C-1B1617451636}" srcOrd="4" destOrd="0" presId="urn:microsoft.com/office/officeart/2009/layout/CircleArrowProcess"/>
    <dgm:cxn modelId="{FA5F89B1-5136-4FEA-94A7-0508B37B4B5A}" type="presParOf" srcId="{B1D72BA8-38B9-4507-B28C-1B1617451636}" destId="{A7DC9A47-445C-4388-BEC0-C4CC207D2645}" srcOrd="0" destOrd="0" presId="urn:microsoft.com/office/officeart/2009/layout/CircleArrowProcess"/>
    <dgm:cxn modelId="{05D42C3B-E23A-4C2B-A319-FD4706122E5A}" type="presParOf" srcId="{163B573A-F88E-496D-86D8-8BC38F9B7BAD}" destId="{CCAB780A-2E38-4963-9DE8-BEA33F81CE7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9D5DC6-D99D-46DB-8D81-34D9F563E934}" type="doc">
      <dgm:prSet loTypeId="urn:microsoft.com/office/officeart/2005/8/layout/cycle8" loCatId="cycle" qsTypeId="urn:microsoft.com/office/officeart/2005/8/quickstyle/simple3" qsCatId="simple" csTypeId="urn:microsoft.com/office/officeart/2005/8/colors/accent1_2" csCatId="accent1" phldr="1"/>
      <dgm:spPr/>
    </dgm:pt>
    <dgm:pt modelId="{A5A193F2-4842-48AC-A0AC-CD2D030EEF30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100" dirty="0"/>
        </a:p>
      </dgm:t>
    </dgm:pt>
    <dgm:pt modelId="{A9B98DC9-68C2-42A6-B87A-EE07D7E45BE4}" type="parTrans" cxnId="{DA91645F-9266-4763-9C45-55A10E4F18E0}">
      <dgm:prSet/>
      <dgm:spPr/>
      <dgm:t>
        <a:bodyPr/>
        <a:lstStyle/>
        <a:p>
          <a:endParaRPr lang="en-US"/>
        </a:p>
      </dgm:t>
    </dgm:pt>
    <dgm:pt modelId="{1A0B6437-53F5-41AC-A22A-E7189FABC68A}" type="sibTrans" cxnId="{DA91645F-9266-4763-9C45-55A10E4F18E0}">
      <dgm:prSet/>
      <dgm:spPr/>
      <dgm:t>
        <a:bodyPr/>
        <a:lstStyle/>
        <a:p>
          <a:endParaRPr lang="en-US"/>
        </a:p>
      </dgm:t>
    </dgm:pt>
    <dgm:pt modelId="{A8BA2108-5095-445A-B1A4-095B805F92B6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100" dirty="0">
            <a:latin typeface="Book Antiqua" panose="02040602050305030304" pitchFamily="18" charset="0"/>
          </a:endParaRPr>
        </a:p>
      </dgm:t>
    </dgm:pt>
    <dgm:pt modelId="{1A9C963D-4540-4FD5-858F-6A7B0E30FC32}" type="parTrans" cxnId="{80E36788-7F59-40D3-8361-D53E9A72127D}">
      <dgm:prSet/>
      <dgm:spPr/>
      <dgm:t>
        <a:bodyPr/>
        <a:lstStyle/>
        <a:p>
          <a:endParaRPr lang="en-US"/>
        </a:p>
      </dgm:t>
    </dgm:pt>
    <dgm:pt modelId="{7B7A015E-15EA-484A-9F19-6CE672147E34}" type="sibTrans" cxnId="{80E36788-7F59-40D3-8361-D53E9A72127D}">
      <dgm:prSet/>
      <dgm:spPr/>
      <dgm:t>
        <a:bodyPr/>
        <a:lstStyle/>
        <a:p>
          <a:endParaRPr lang="en-US"/>
        </a:p>
      </dgm:t>
    </dgm:pt>
    <dgm:pt modelId="{6554F18F-BE7A-4BA9-890C-DBAA441944FC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1200" dirty="0"/>
        </a:p>
      </dgm:t>
    </dgm:pt>
    <dgm:pt modelId="{4A21FC81-B278-4C42-8D8E-B14AC8FE6A6D}" type="parTrans" cxnId="{D1C5D7EA-540D-4602-88DE-2F5F77DB3730}">
      <dgm:prSet/>
      <dgm:spPr/>
      <dgm:t>
        <a:bodyPr/>
        <a:lstStyle/>
        <a:p>
          <a:endParaRPr lang="en-US"/>
        </a:p>
      </dgm:t>
    </dgm:pt>
    <dgm:pt modelId="{725B9692-BFAC-4E9D-9642-C06C53CAA64B}" type="sibTrans" cxnId="{D1C5D7EA-540D-4602-88DE-2F5F77DB3730}">
      <dgm:prSet/>
      <dgm:spPr/>
      <dgm:t>
        <a:bodyPr/>
        <a:lstStyle/>
        <a:p>
          <a:endParaRPr lang="en-US"/>
        </a:p>
      </dgm:t>
    </dgm:pt>
    <dgm:pt modelId="{31DCB996-7438-4D90-9F52-F16FD152339F}" type="pres">
      <dgm:prSet presAssocID="{EF9D5DC6-D99D-46DB-8D81-34D9F563E934}" presName="compositeShape" presStyleCnt="0">
        <dgm:presLayoutVars>
          <dgm:chMax val="7"/>
          <dgm:dir/>
          <dgm:resizeHandles val="exact"/>
        </dgm:presLayoutVars>
      </dgm:prSet>
      <dgm:spPr/>
    </dgm:pt>
    <dgm:pt modelId="{F68983CA-9674-417C-B2C5-AD0DA383D0C3}" type="pres">
      <dgm:prSet presAssocID="{EF9D5DC6-D99D-46DB-8D81-34D9F563E934}" presName="wedge1" presStyleLbl="node1" presStyleIdx="0" presStyleCnt="3"/>
      <dgm:spPr/>
    </dgm:pt>
    <dgm:pt modelId="{A2E6A026-1E85-42E9-AEE8-6ADD3A504D47}" type="pres">
      <dgm:prSet presAssocID="{EF9D5DC6-D99D-46DB-8D81-34D9F563E934}" presName="dummy1a" presStyleCnt="0"/>
      <dgm:spPr/>
    </dgm:pt>
    <dgm:pt modelId="{58D1CB53-4EF3-42CD-A64F-63147FB5E2CA}" type="pres">
      <dgm:prSet presAssocID="{EF9D5DC6-D99D-46DB-8D81-34D9F563E934}" presName="dummy1b" presStyleCnt="0"/>
      <dgm:spPr/>
    </dgm:pt>
    <dgm:pt modelId="{4372EF81-099C-4834-A4AC-0C3841D15ED6}" type="pres">
      <dgm:prSet presAssocID="{EF9D5DC6-D99D-46DB-8D81-34D9F563E93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9EB631C-7CA7-4568-8264-2638FBF80932}" type="pres">
      <dgm:prSet presAssocID="{EF9D5DC6-D99D-46DB-8D81-34D9F563E934}" presName="wedge2" presStyleLbl="node1" presStyleIdx="1" presStyleCnt="3"/>
      <dgm:spPr/>
    </dgm:pt>
    <dgm:pt modelId="{226E6717-D24E-4C3F-98CE-21554076018E}" type="pres">
      <dgm:prSet presAssocID="{EF9D5DC6-D99D-46DB-8D81-34D9F563E934}" presName="dummy2a" presStyleCnt="0"/>
      <dgm:spPr/>
    </dgm:pt>
    <dgm:pt modelId="{64924F65-5E6A-45ED-A39C-B25FD038E4EB}" type="pres">
      <dgm:prSet presAssocID="{EF9D5DC6-D99D-46DB-8D81-34D9F563E934}" presName="dummy2b" presStyleCnt="0"/>
      <dgm:spPr/>
    </dgm:pt>
    <dgm:pt modelId="{A5FD2135-6E96-4C2F-91CB-8626F583165A}" type="pres">
      <dgm:prSet presAssocID="{EF9D5DC6-D99D-46DB-8D81-34D9F563E93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9FE3650-0433-40E6-B9F0-3F8CBED5011D}" type="pres">
      <dgm:prSet presAssocID="{EF9D5DC6-D99D-46DB-8D81-34D9F563E934}" presName="wedge3" presStyleLbl="node1" presStyleIdx="2" presStyleCnt="3"/>
      <dgm:spPr/>
    </dgm:pt>
    <dgm:pt modelId="{B09E18CE-33EA-48C7-806F-AB8FE646AF22}" type="pres">
      <dgm:prSet presAssocID="{EF9D5DC6-D99D-46DB-8D81-34D9F563E934}" presName="dummy3a" presStyleCnt="0"/>
      <dgm:spPr/>
    </dgm:pt>
    <dgm:pt modelId="{8D0D9C3C-2F30-44D8-93C8-9F133C133D97}" type="pres">
      <dgm:prSet presAssocID="{EF9D5DC6-D99D-46DB-8D81-34D9F563E934}" presName="dummy3b" presStyleCnt="0"/>
      <dgm:spPr/>
    </dgm:pt>
    <dgm:pt modelId="{59E68A46-7F23-4832-9C72-1956CD749DBA}" type="pres">
      <dgm:prSet presAssocID="{EF9D5DC6-D99D-46DB-8D81-34D9F563E93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A995BCA-F927-4AC3-B601-D53629FF9024}" type="pres">
      <dgm:prSet presAssocID="{1A0B6437-53F5-41AC-A22A-E7189FABC68A}" presName="arrowWedge1" presStyleLbl="fgSibTrans2D1" presStyleIdx="0" presStyleCnt="3"/>
      <dgm:spPr>
        <a:solidFill>
          <a:srgbClr val="996633"/>
        </a:solidFill>
      </dgm:spPr>
    </dgm:pt>
    <dgm:pt modelId="{FE5D8D02-0838-486C-9EA6-95E8D3FC5C31}" type="pres">
      <dgm:prSet presAssocID="{7B7A015E-15EA-484A-9F19-6CE672147E34}" presName="arrowWedge2" presStyleLbl="fgSibTrans2D1" presStyleIdx="1" presStyleCnt="3"/>
      <dgm:spPr>
        <a:solidFill>
          <a:srgbClr val="FFFF00"/>
        </a:solidFill>
      </dgm:spPr>
    </dgm:pt>
    <dgm:pt modelId="{F1D35C32-6FA1-45F0-A0CD-71D052F0AFE7}" type="pres">
      <dgm:prSet presAssocID="{725B9692-BFAC-4E9D-9642-C06C53CAA64B}" presName="arrowWedge3" presStyleLbl="fgSibTrans2D1" presStyleIdx="2" presStyleCnt="3"/>
      <dgm:spPr>
        <a:solidFill>
          <a:srgbClr val="006600"/>
        </a:solidFill>
      </dgm:spPr>
    </dgm:pt>
  </dgm:ptLst>
  <dgm:cxnLst>
    <dgm:cxn modelId="{FA92351E-608C-44AF-945C-12B85FE0DB02}" type="presOf" srcId="{A5A193F2-4842-48AC-A0AC-CD2D030EEF30}" destId="{F68983CA-9674-417C-B2C5-AD0DA383D0C3}" srcOrd="0" destOrd="0" presId="urn:microsoft.com/office/officeart/2005/8/layout/cycle8"/>
    <dgm:cxn modelId="{D375CD23-0B9E-4C3D-A322-B4FEE2E36C80}" type="presOf" srcId="{A8BA2108-5095-445A-B1A4-095B805F92B6}" destId="{69EB631C-7CA7-4568-8264-2638FBF80932}" srcOrd="0" destOrd="0" presId="urn:microsoft.com/office/officeart/2005/8/layout/cycle8"/>
    <dgm:cxn modelId="{B8E87927-B174-4B82-BFE3-D827A7183ABD}" type="presOf" srcId="{EF9D5DC6-D99D-46DB-8D81-34D9F563E934}" destId="{31DCB996-7438-4D90-9F52-F16FD152339F}" srcOrd="0" destOrd="0" presId="urn:microsoft.com/office/officeart/2005/8/layout/cycle8"/>
    <dgm:cxn modelId="{5257372B-9A37-4FF0-8E25-032F56991BD2}" type="presOf" srcId="{A8BA2108-5095-445A-B1A4-095B805F92B6}" destId="{A5FD2135-6E96-4C2F-91CB-8626F583165A}" srcOrd="1" destOrd="0" presId="urn:microsoft.com/office/officeart/2005/8/layout/cycle8"/>
    <dgm:cxn modelId="{DA91645F-9266-4763-9C45-55A10E4F18E0}" srcId="{EF9D5DC6-D99D-46DB-8D81-34D9F563E934}" destId="{A5A193F2-4842-48AC-A0AC-CD2D030EEF30}" srcOrd="0" destOrd="0" parTransId="{A9B98DC9-68C2-42A6-B87A-EE07D7E45BE4}" sibTransId="{1A0B6437-53F5-41AC-A22A-E7189FABC68A}"/>
    <dgm:cxn modelId="{25831488-C8E7-4DBB-A483-F5059D98D486}" type="presOf" srcId="{6554F18F-BE7A-4BA9-890C-DBAA441944FC}" destId="{59E68A46-7F23-4832-9C72-1956CD749DBA}" srcOrd="1" destOrd="0" presId="urn:microsoft.com/office/officeart/2005/8/layout/cycle8"/>
    <dgm:cxn modelId="{80E36788-7F59-40D3-8361-D53E9A72127D}" srcId="{EF9D5DC6-D99D-46DB-8D81-34D9F563E934}" destId="{A8BA2108-5095-445A-B1A4-095B805F92B6}" srcOrd="1" destOrd="0" parTransId="{1A9C963D-4540-4FD5-858F-6A7B0E30FC32}" sibTransId="{7B7A015E-15EA-484A-9F19-6CE672147E34}"/>
    <dgm:cxn modelId="{DADE80E8-6472-478E-A654-C00FF97EF901}" type="presOf" srcId="{6554F18F-BE7A-4BA9-890C-DBAA441944FC}" destId="{39FE3650-0433-40E6-B9F0-3F8CBED5011D}" srcOrd="0" destOrd="0" presId="urn:microsoft.com/office/officeart/2005/8/layout/cycle8"/>
    <dgm:cxn modelId="{6315CFEA-7204-4E12-8D41-08C0A51DF2DE}" type="presOf" srcId="{A5A193F2-4842-48AC-A0AC-CD2D030EEF30}" destId="{4372EF81-099C-4834-A4AC-0C3841D15ED6}" srcOrd="1" destOrd="0" presId="urn:microsoft.com/office/officeart/2005/8/layout/cycle8"/>
    <dgm:cxn modelId="{D1C5D7EA-540D-4602-88DE-2F5F77DB3730}" srcId="{EF9D5DC6-D99D-46DB-8D81-34D9F563E934}" destId="{6554F18F-BE7A-4BA9-890C-DBAA441944FC}" srcOrd="2" destOrd="0" parTransId="{4A21FC81-B278-4C42-8D8E-B14AC8FE6A6D}" sibTransId="{725B9692-BFAC-4E9D-9642-C06C53CAA64B}"/>
    <dgm:cxn modelId="{E7B58F72-F348-448F-BEDE-CC1F1FD26BDD}" type="presParOf" srcId="{31DCB996-7438-4D90-9F52-F16FD152339F}" destId="{F68983CA-9674-417C-B2C5-AD0DA383D0C3}" srcOrd="0" destOrd="0" presId="urn:microsoft.com/office/officeart/2005/8/layout/cycle8"/>
    <dgm:cxn modelId="{31F2E79D-EC61-4FAD-8FB3-441A7D678EC5}" type="presParOf" srcId="{31DCB996-7438-4D90-9F52-F16FD152339F}" destId="{A2E6A026-1E85-42E9-AEE8-6ADD3A504D47}" srcOrd="1" destOrd="0" presId="urn:microsoft.com/office/officeart/2005/8/layout/cycle8"/>
    <dgm:cxn modelId="{13461F8E-D97D-4D73-82FF-12A0F64255C0}" type="presParOf" srcId="{31DCB996-7438-4D90-9F52-F16FD152339F}" destId="{58D1CB53-4EF3-42CD-A64F-63147FB5E2CA}" srcOrd="2" destOrd="0" presId="urn:microsoft.com/office/officeart/2005/8/layout/cycle8"/>
    <dgm:cxn modelId="{DC20282D-5AE2-4FD9-8AE8-A3837B00C949}" type="presParOf" srcId="{31DCB996-7438-4D90-9F52-F16FD152339F}" destId="{4372EF81-099C-4834-A4AC-0C3841D15ED6}" srcOrd="3" destOrd="0" presId="urn:microsoft.com/office/officeart/2005/8/layout/cycle8"/>
    <dgm:cxn modelId="{78158090-0BB5-4BD0-9CB0-33585E55A8E9}" type="presParOf" srcId="{31DCB996-7438-4D90-9F52-F16FD152339F}" destId="{69EB631C-7CA7-4568-8264-2638FBF80932}" srcOrd="4" destOrd="0" presId="urn:microsoft.com/office/officeart/2005/8/layout/cycle8"/>
    <dgm:cxn modelId="{CFDA3C30-F3FB-46E1-8E75-938DB0468E1E}" type="presParOf" srcId="{31DCB996-7438-4D90-9F52-F16FD152339F}" destId="{226E6717-D24E-4C3F-98CE-21554076018E}" srcOrd="5" destOrd="0" presId="urn:microsoft.com/office/officeart/2005/8/layout/cycle8"/>
    <dgm:cxn modelId="{0F564B88-9F1E-4051-913E-751C97CF98BA}" type="presParOf" srcId="{31DCB996-7438-4D90-9F52-F16FD152339F}" destId="{64924F65-5E6A-45ED-A39C-B25FD038E4EB}" srcOrd="6" destOrd="0" presId="urn:microsoft.com/office/officeart/2005/8/layout/cycle8"/>
    <dgm:cxn modelId="{04C81960-28AC-41F5-8B62-2D783FF8EBB8}" type="presParOf" srcId="{31DCB996-7438-4D90-9F52-F16FD152339F}" destId="{A5FD2135-6E96-4C2F-91CB-8626F583165A}" srcOrd="7" destOrd="0" presId="urn:microsoft.com/office/officeart/2005/8/layout/cycle8"/>
    <dgm:cxn modelId="{B90DDA94-D9E0-4668-B2B7-EB2B0D3AD1AD}" type="presParOf" srcId="{31DCB996-7438-4D90-9F52-F16FD152339F}" destId="{39FE3650-0433-40E6-B9F0-3F8CBED5011D}" srcOrd="8" destOrd="0" presId="urn:microsoft.com/office/officeart/2005/8/layout/cycle8"/>
    <dgm:cxn modelId="{0D479344-D5D7-4B94-8C38-BD50B2ABB024}" type="presParOf" srcId="{31DCB996-7438-4D90-9F52-F16FD152339F}" destId="{B09E18CE-33EA-48C7-806F-AB8FE646AF22}" srcOrd="9" destOrd="0" presId="urn:microsoft.com/office/officeart/2005/8/layout/cycle8"/>
    <dgm:cxn modelId="{513A52ED-B138-4DA3-96A3-7DCBD901B101}" type="presParOf" srcId="{31DCB996-7438-4D90-9F52-F16FD152339F}" destId="{8D0D9C3C-2F30-44D8-93C8-9F133C133D97}" srcOrd="10" destOrd="0" presId="urn:microsoft.com/office/officeart/2005/8/layout/cycle8"/>
    <dgm:cxn modelId="{BEDD824B-F518-4700-9928-7CE565C37AEC}" type="presParOf" srcId="{31DCB996-7438-4D90-9F52-F16FD152339F}" destId="{59E68A46-7F23-4832-9C72-1956CD749DBA}" srcOrd="11" destOrd="0" presId="urn:microsoft.com/office/officeart/2005/8/layout/cycle8"/>
    <dgm:cxn modelId="{FA71B61F-A742-487C-9541-329A5D2219F0}" type="presParOf" srcId="{31DCB996-7438-4D90-9F52-F16FD152339F}" destId="{5A995BCA-F927-4AC3-B601-D53629FF9024}" srcOrd="12" destOrd="0" presId="urn:microsoft.com/office/officeart/2005/8/layout/cycle8"/>
    <dgm:cxn modelId="{4C04C378-650B-4966-BC52-EE9AF6BD1CDD}" type="presParOf" srcId="{31DCB996-7438-4D90-9F52-F16FD152339F}" destId="{FE5D8D02-0838-486C-9EA6-95E8D3FC5C31}" srcOrd="13" destOrd="0" presId="urn:microsoft.com/office/officeart/2005/8/layout/cycle8"/>
    <dgm:cxn modelId="{53E7038B-E6BA-4EF8-9EF7-F8C4F9BD9481}" type="presParOf" srcId="{31DCB996-7438-4D90-9F52-F16FD152339F}" destId="{F1D35C32-6FA1-45F0-A0CD-71D052F0AFE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EECC8-3B3C-4648-BF79-CF1877D2E8ED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AB822D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D490F-985C-4FFC-86E3-D1F251B76794}">
      <dsp:nvSpPr>
        <dsp:cNvPr id="0" name=""/>
        <dsp:cNvSpPr/>
      </dsp:nvSpPr>
      <dsp:spPr>
        <a:xfrm>
          <a:off x="3678729" y="878923"/>
          <a:ext cx="1540256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ook Antiqua" panose="02040602050305030304" pitchFamily="18" charset="0"/>
            </a:rPr>
            <a:t>Identify existing Policies/ Regulations/Guidelines </a:t>
          </a:r>
        </a:p>
      </dsp:txBody>
      <dsp:txXfrm>
        <a:off x="3678729" y="878923"/>
        <a:ext cx="1540256" cy="724475"/>
      </dsp:txXfrm>
    </dsp:sp>
    <dsp:sp modelId="{D03308D8-4AE8-4156-9CCE-67C2C25F01F9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66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CAFEC-D8E4-4E8F-8CBF-30098185D407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anose="02040602050305030304" pitchFamily="18" charset="0"/>
            </a:rPr>
            <a:t>Document  current status </a:t>
          </a:r>
        </a:p>
      </dsp:txBody>
      <dsp:txXfrm>
        <a:off x="2977148" y="2449237"/>
        <a:ext cx="1449298" cy="724475"/>
      </dsp:txXfrm>
    </dsp:sp>
    <dsp:sp modelId="{A7DC9A47-445C-4388-BEC0-C4CC207D2645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B780A-2E38-4963-9DE8-BEA33F81CE75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 Antiqua" panose="02040602050305030304" pitchFamily="18" charset="0"/>
            </a:rPr>
            <a:t>Identify gaps </a:t>
          </a:r>
        </a:p>
      </dsp:txBody>
      <dsp:txXfrm>
        <a:off x="3702042" y="3958878"/>
        <a:ext cx="144929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983CA-9674-417C-B2C5-AD0DA383D0C3}">
      <dsp:nvSpPr>
        <dsp:cNvPr id="0" name=""/>
        <dsp:cNvSpPr/>
      </dsp:nvSpPr>
      <dsp:spPr>
        <a:xfrm>
          <a:off x="1585351" y="242134"/>
          <a:ext cx="3129122" cy="3129122"/>
        </a:xfrm>
        <a:prstGeom prst="pie">
          <a:avLst>
            <a:gd name="adj1" fmla="val 16200000"/>
            <a:gd name="adj2" fmla="val 180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3234473" y="905210"/>
        <a:ext cx="1117543" cy="931286"/>
      </dsp:txXfrm>
    </dsp:sp>
    <dsp:sp modelId="{69EB631C-7CA7-4568-8264-2638FBF80932}">
      <dsp:nvSpPr>
        <dsp:cNvPr id="0" name=""/>
        <dsp:cNvSpPr/>
      </dsp:nvSpPr>
      <dsp:spPr>
        <a:xfrm>
          <a:off x="1520906" y="353888"/>
          <a:ext cx="3129122" cy="3129122"/>
        </a:xfrm>
        <a:prstGeom prst="pie">
          <a:avLst>
            <a:gd name="adj1" fmla="val 1800000"/>
            <a:gd name="adj2" fmla="val 900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Book Antiqua" panose="02040602050305030304" pitchFamily="18" charset="0"/>
          </a:endParaRPr>
        </a:p>
      </dsp:txBody>
      <dsp:txXfrm>
        <a:off x="2265935" y="2384093"/>
        <a:ext cx="1676315" cy="819532"/>
      </dsp:txXfrm>
    </dsp:sp>
    <dsp:sp modelId="{39FE3650-0433-40E6-B9F0-3F8CBED5011D}">
      <dsp:nvSpPr>
        <dsp:cNvPr id="0" name=""/>
        <dsp:cNvSpPr/>
      </dsp:nvSpPr>
      <dsp:spPr>
        <a:xfrm>
          <a:off x="1456461" y="242134"/>
          <a:ext cx="3129122" cy="3129122"/>
        </a:xfrm>
        <a:prstGeom prst="pie">
          <a:avLst>
            <a:gd name="adj1" fmla="val 9000000"/>
            <a:gd name="adj2" fmla="val 16200000"/>
          </a:avLst>
        </a:prstGeom>
        <a:solidFill>
          <a:schemeClr val="bg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818918" y="905210"/>
        <a:ext cx="1117543" cy="931286"/>
      </dsp:txXfrm>
    </dsp:sp>
    <dsp:sp modelId="{5A995BCA-F927-4AC3-B601-D53629FF9024}">
      <dsp:nvSpPr>
        <dsp:cNvPr id="0" name=""/>
        <dsp:cNvSpPr/>
      </dsp:nvSpPr>
      <dsp:spPr>
        <a:xfrm>
          <a:off x="1391902" y="48426"/>
          <a:ext cx="3516537" cy="35165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96633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5D8D02-0838-486C-9EA6-95E8D3FC5C31}">
      <dsp:nvSpPr>
        <dsp:cNvPr id="0" name=""/>
        <dsp:cNvSpPr/>
      </dsp:nvSpPr>
      <dsp:spPr>
        <a:xfrm>
          <a:off x="1327199" y="159983"/>
          <a:ext cx="3516537" cy="351653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D35C32-6FA1-45F0-A0CD-71D052F0AFE7}">
      <dsp:nvSpPr>
        <dsp:cNvPr id="0" name=""/>
        <dsp:cNvSpPr/>
      </dsp:nvSpPr>
      <dsp:spPr>
        <a:xfrm>
          <a:off x="1262495" y="48426"/>
          <a:ext cx="3516537" cy="351653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66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5089303-2995-C4EE-D544-C09177116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7CFD5D7-2A94-5A2A-AD3E-BD9BC669A2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3558-F262-48E0-BA72-91AC8BA8D64A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D1C0E7-BB92-3902-FD6B-E773AD7E6F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79499A-E9C8-E1F8-C284-87624FC5F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5C6AC-7F45-45F8-B7BE-A1FB5FCC57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66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0C70-3F46-4B87-BA3E-682732B2B380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434AF-9CA1-4B14-B47F-06E7507C1F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8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TO DO THIS, I will first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Provide a contextual background by very briefly giving you the Outlook of African Agriculture (AGRICULTURAL OUTLOOK and seek to put this in the CONTEXT of the TAAT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…. highlight OBJECTIVES that underpin TAAT Policy work,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then spend the some time highlighting progress in 2018/19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And conclude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3E378-9F2B-424F-822E-00E10604D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7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812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D295-C3BE-7F39-A339-79DB3528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DE114-D32C-57DE-8B73-E236E9009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237B8E-89DB-14C8-E636-6305847D2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ED266-3C9A-8F37-189C-B5DDD8DFB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90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06FB3-EB44-0C2C-F749-173F7EFF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17BE6-6595-FCDD-ED7E-60F477557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413DC-D13C-98C5-4F41-D8FC94013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5AEF4-1114-499E-9D2D-C832FCBBA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321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9969"/>
            <a:ext cx="12192000" cy="800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E1D4-96D3-4BDB-9239-66DB8D72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2761454"/>
            <a:ext cx="5906197" cy="145177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12511-3DCC-489F-A555-B1FE29DA5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894" y="4305301"/>
            <a:ext cx="6553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930219"/>
            <a:ext cx="3562136" cy="12059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6356350"/>
            <a:ext cx="2248239" cy="3909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64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0378-00E0-4994-9332-775E312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0B117-FBB5-48D6-93DC-05DCBACB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5E44-7AD8-493D-9DBF-4EACE6C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F9E1-0C88-4DCB-8940-2E0E6F6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350F-27C2-4242-A091-4C0306A6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8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E799D-2DD4-46CE-AE39-5F5EAB4A9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13658"/>
            <a:ext cx="2628900" cy="4671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52599-65F3-478F-BC2F-EFB64024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13657"/>
            <a:ext cx="7734300" cy="4671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5A02-6C43-40F4-9699-DBC3D365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45DA-E47D-4293-AE2B-424D9C83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572E-1674-4CDF-ABD3-B1D9453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2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10FD2-07C3-4EEA-B236-C9F127417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1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1" y="6201295"/>
            <a:ext cx="12192000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www.BIO4Africa.eu</a:t>
            </a:r>
            <a:endParaRPr lang="da-DK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28" y="1079171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5079641" y="6558740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576" y="5245883"/>
            <a:ext cx="2496847" cy="4342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D6FE93-849C-41A1-876F-B1164A787D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049" y="3205453"/>
            <a:ext cx="381000" cy="381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B2B36E4-0722-4091-B134-1ECACB7656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7815" y="4508933"/>
            <a:ext cx="428625" cy="4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98B8122-1E10-43B3-85AA-6A81EDF568DF}"/>
              </a:ext>
            </a:extLst>
          </p:cNvPr>
          <p:cNvSpPr txBox="1">
            <a:spLocks/>
          </p:cNvSpPr>
          <p:nvPr userDrawn="1"/>
        </p:nvSpPr>
        <p:spPr>
          <a:xfrm>
            <a:off x="2936322" y="2978261"/>
            <a:ext cx="6553200" cy="20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www.linkedin-com/company/bio4Africa</a:t>
            </a:r>
          </a:p>
          <a:p>
            <a:r>
              <a:rPr lang="en-US" dirty="0"/>
              <a:t>www.X.com/bio4Africa</a:t>
            </a:r>
          </a:p>
          <a:p>
            <a:r>
              <a:rPr lang="en-US" dirty="0"/>
              <a:t>www.facebook.com/bio4africa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90DBD56-1C51-138E-556E-3059303E13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40550" y="3871781"/>
            <a:ext cx="55252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068-0A4B-499E-82F6-BA11771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C049-A82A-4B38-8760-C032B569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697F-A449-426E-8FA5-8360946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BF1F-C0EE-49EF-BBE7-331C472A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0481-8CBA-4323-9DCD-F95E9880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2738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98A-5C18-4393-A0C3-D6DEB26C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5DBB-9F90-4CC9-9FF1-7B2EB0E3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8F58-6C0C-4A99-9770-2B4E1C27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FB9D-61B3-45B2-9A69-F1D3F59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2B0E-DDAA-46B2-ACED-DD1FE11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8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A7C1-FAD3-4D58-A750-8908F96E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3488-1A58-42E1-8222-3FEF885F2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2FE5A-70B3-48BA-BD22-EAC1FBB9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9F5D-70F8-42EA-AFFB-38A04DB0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C5FE-29A6-4368-9FD5-9173AEBC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EA32-49C1-4B56-9CEE-71A1AF4F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783C-28F2-43C5-B8BD-55CF434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EEDB-ABAA-44E1-B4B5-A6BC82B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09DB-0686-42FF-BF49-46BEF93A7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D9F2-ED0B-46BA-BD64-50CF60C23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5770-9490-4568-93B8-4716D176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C4303-3CE2-47A8-B0CD-731944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D90A1-93EB-44FF-8E07-33067B90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A44A5-D9FA-4D72-9038-E23E06B9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0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DE8B-01A3-4646-9020-36E6CC6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F80B-41E4-43E3-874B-AA804CED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00B9-1D4F-4E16-A43E-E64A941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7854-B2F8-45FA-8468-84BFEFA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4425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93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A919A-4F87-42F0-9409-13CB4D3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95270-07D5-4E34-89B8-01BDA82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2869-3BF6-42E8-8B29-4AD0AD0D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49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2EC1-BAA1-4314-8EDD-03C4715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5F91-75E8-4E51-BBC5-AA85E9C4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7963B-675C-41AE-BFD3-A68D64F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3D0C-2698-4E9E-90AB-29E6C5F1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3511-D0AC-4731-80D2-1891D50D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4812-1FE1-49BA-B729-53C30E55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6269-2CEE-42E7-A363-CAAEF405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C717B-587C-438F-83E4-CAB93073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ECD68-5A04-480E-A00F-DBCAE8AE7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562A5-0696-4EA7-ADA8-C7AC4433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336-DF19-42C7-BB6A-0DC6037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F2339-2E43-4937-BC44-389BCAF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23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8BC3C-945A-4BFE-8DAE-D55D778D11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7A8EE-1BD5-4E11-BFF8-755A95A7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BB15-83CE-4D34-8D9A-BEF0F280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5186-2D69-4E18-90FB-2EFE4A8B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2537-38DF-42A6-B8FD-3A2866CA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2EDD-6734-4582-A908-90901D41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56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22A2-A182-47F2-B559-689292863D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12" y="365125"/>
            <a:ext cx="1767840" cy="598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268C-314C-448B-87B4-BE4C5185B2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72372" y="6311900"/>
            <a:ext cx="1762180" cy="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8271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9.svg"/><Relationship Id="rId7" Type="http://schemas.openxmlformats.org/officeDocument/2006/relationships/image" Target="../media/image37.svg"/><Relationship Id="rId12" Type="http://schemas.microsoft.com/office/2007/relationships/diagramDrawing" Target="../diagrams/drawing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5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4.pn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49C637-B06A-5979-6D3A-A4448300E6C5}"/>
              </a:ext>
            </a:extLst>
          </p:cNvPr>
          <p:cNvSpPr/>
          <p:nvPr/>
        </p:nvSpPr>
        <p:spPr>
          <a:xfrm>
            <a:off x="0" y="5681366"/>
            <a:ext cx="9228083" cy="131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EE9046-1C69-4DEC-B396-FEC6275F2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3619" y="975458"/>
            <a:ext cx="7334081" cy="1736726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31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Enabling Environment for </a:t>
            </a:r>
            <a:r>
              <a:rPr lang="en-GB" sz="31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GB" sz="3100" i="1" dirty="0">
                <a:solidFill>
                  <a:srgbClr val="000000"/>
                </a:solidFill>
                <a:latin typeface="Calibri" panose="020F0502020204030204" pitchFamily="34" charset="0"/>
              </a:rPr>
              <a:t>nhanced Bioeconomy : P</a:t>
            </a:r>
            <a:r>
              <a:rPr lang="en-GB" sz="310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olicy recommendations from Bio4Africa Project  </a:t>
            </a:r>
            <a:endParaRPr lang="en-GB" sz="18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4721A70-2AD2-4AC0-8C58-49B3E4009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4059" y="2925082"/>
            <a:ext cx="6553200" cy="1655762"/>
          </a:xfr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r>
              <a:rPr lang="da-DK" dirty="0"/>
              <a:t>Dr. Daniel Kyalo Willy </a:t>
            </a:r>
          </a:p>
          <a:p>
            <a:r>
              <a:rPr lang="da-DK" dirty="0"/>
              <a:t>African Agricultural Technology Foundation (AATF)</a:t>
            </a:r>
          </a:p>
          <a:p>
            <a:r>
              <a:rPr lang="da-DK" dirty="0"/>
              <a:t>B4A Final Conference/BLP 2025, </a:t>
            </a:r>
          </a:p>
          <a:p>
            <a:r>
              <a:rPr lang="da-DK" dirty="0"/>
              <a:t>28-30 </a:t>
            </a:r>
            <a:r>
              <a:rPr lang="da-DK" dirty="0" err="1"/>
              <a:t>January</a:t>
            </a:r>
            <a:r>
              <a:rPr lang="da-DK" dirty="0"/>
              <a:t>, Montpellier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0619DB-8FC5-01D7-C41C-CD9981E8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31"/>
            <a:ext cx="7431265" cy="8031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240E57-55B0-7EA0-1E45-39F893AD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5" y="5796732"/>
            <a:ext cx="2722852" cy="119908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07915D-3861-F52F-9427-1E2BDC94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7372" y="6226648"/>
            <a:ext cx="4114800" cy="365125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1B05BB"/>
                </a:solidFill>
              </a:rPr>
              <a:t>www.Bio4Africa.eu</a:t>
            </a:r>
            <a:endParaRPr lang="da-DK" sz="2000" dirty="0">
              <a:solidFill>
                <a:srgbClr val="1B05B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8548B-73B2-473B-3029-0E2383D7ABFB}"/>
              </a:ext>
            </a:extLst>
          </p:cNvPr>
          <p:cNvSpPr/>
          <p:nvPr/>
        </p:nvSpPr>
        <p:spPr>
          <a:xfrm>
            <a:off x="9228083" y="5681366"/>
            <a:ext cx="2963917" cy="1314450"/>
          </a:xfrm>
          <a:prstGeom prst="rect">
            <a:avLst/>
          </a:prstGeom>
          <a:solidFill>
            <a:srgbClr val="07519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EE6279D-A315-5588-4BFC-CB8292124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1716" y="5983975"/>
            <a:ext cx="4078079" cy="7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FD206-967D-F147-3911-D14C0E3D1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18F14E-DFF3-480A-AEC0-25DEE168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1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2AC1-5141-A5C2-E7C8-8703B1ABF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2B426-67D6-40F4-7AE3-96E27764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98" y="-75463"/>
            <a:ext cx="8777395" cy="807302"/>
          </a:xfrm>
        </p:spPr>
        <p:txBody>
          <a:bodyPr>
            <a:normAutofit/>
          </a:bodyPr>
          <a:lstStyle/>
          <a:p>
            <a:r>
              <a:rPr lang="en-US" dirty="0"/>
              <a:t>Policy relevant challenges 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2F1FDFC-EA27-3BA7-8E06-C5FFCA6ED8C2}"/>
              </a:ext>
            </a:extLst>
          </p:cNvPr>
          <p:cNvGrpSpPr/>
          <p:nvPr/>
        </p:nvGrpSpPr>
        <p:grpSpPr>
          <a:xfrm>
            <a:off x="4496233" y="882036"/>
            <a:ext cx="4968345" cy="5334071"/>
            <a:chOff x="3192444" y="265889"/>
            <a:chExt cx="4968345" cy="53340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BE7FC3-74A1-5730-DAEA-2ED4A537F076}"/>
                </a:ext>
              </a:extLst>
            </p:cNvPr>
            <p:cNvGrpSpPr/>
            <p:nvPr/>
          </p:nvGrpSpPr>
          <p:grpSpPr>
            <a:xfrm>
              <a:off x="6020195" y="1275825"/>
              <a:ext cx="1185516" cy="1489933"/>
              <a:chOff x="5353939" y="2056827"/>
              <a:chExt cx="1185516" cy="1489933"/>
            </a:xfrm>
          </p:grpSpPr>
          <p:sp>
            <p:nvSpPr>
              <p:cNvPr id="128" name="Sudan">
                <a:extLst>
                  <a:ext uri="{FF2B5EF4-FFF2-40B4-BE49-F238E27FC236}">
                    <a16:creationId xmlns:a16="http://schemas.microsoft.com/office/drawing/2014/main" id="{4C39E023-4506-AF18-E7BA-C1AEDACBF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3939" y="2056827"/>
                <a:ext cx="1185516" cy="1489933"/>
              </a:xfrm>
              <a:custGeom>
                <a:avLst/>
                <a:gdLst/>
                <a:ahLst/>
                <a:cxnLst>
                  <a:cxn ang="0">
                    <a:pos x="562" y="70"/>
                  </a:cxn>
                  <a:cxn ang="0">
                    <a:pos x="592" y="78"/>
                  </a:cxn>
                  <a:cxn ang="0">
                    <a:pos x="604" y="56"/>
                  </a:cxn>
                  <a:cxn ang="0">
                    <a:pos x="638" y="46"/>
                  </a:cxn>
                  <a:cxn ang="0">
                    <a:pos x="686" y="0"/>
                  </a:cxn>
                  <a:cxn ang="0">
                    <a:pos x="740" y="50"/>
                  </a:cxn>
                  <a:cxn ang="0">
                    <a:pos x="772" y="116"/>
                  </a:cxn>
                  <a:cxn ang="0">
                    <a:pos x="802" y="228"/>
                  </a:cxn>
                  <a:cxn ang="0">
                    <a:pos x="852" y="264"/>
                  </a:cxn>
                  <a:cxn ang="0">
                    <a:pos x="842" y="294"/>
                  </a:cxn>
                  <a:cxn ang="0">
                    <a:pos x="786" y="334"/>
                  </a:cxn>
                  <a:cxn ang="0">
                    <a:pos x="776" y="384"/>
                  </a:cxn>
                  <a:cxn ang="0">
                    <a:pos x="764" y="460"/>
                  </a:cxn>
                  <a:cxn ang="0">
                    <a:pos x="758" y="514"/>
                  </a:cxn>
                  <a:cxn ang="0">
                    <a:pos x="756" y="560"/>
                  </a:cxn>
                  <a:cxn ang="0">
                    <a:pos x="730" y="574"/>
                  </a:cxn>
                  <a:cxn ang="0">
                    <a:pos x="710" y="610"/>
                  </a:cxn>
                  <a:cxn ang="0">
                    <a:pos x="694" y="672"/>
                  </a:cxn>
                  <a:cxn ang="0">
                    <a:pos x="668" y="682"/>
                  </a:cxn>
                  <a:cxn ang="0">
                    <a:pos x="658" y="736"/>
                  </a:cxn>
                  <a:cxn ang="0">
                    <a:pos x="642" y="800"/>
                  </a:cxn>
                  <a:cxn ang="0">
                    <a:pos x="608" y="820"/>
                  </a:cxn>
                  <a:cxn ang="0">
                    <a:pos x="606" y="838"/>
                  </a:cxn>
                  <a:cxn ang="0">
                    <a:pos x="666" y="868"/>
                  </a:cxn>
                  <a:cxn ang="0">
                    <a:pos x="706" y="928"/>
                  </a:cxn>
                  <a:cxn ang="0">
                    <a:pos x="728" y="960"/>
                  </a:cxn>
                  <a:cxn ang="0">
                    <a:pos x="754" y="978"/>
                  </a:cxn>
                  <a:cxn ang="0">
                    <a:pos x="680" y="1008"/>
                  </a:cxn>
                  <a:cxn ang="0">
                    <a:pos x="626" y="1056"/>
                  </a:cxn>
                  <a:cxn ang="0">
                    <a:pos x="562" y="1066"/>
                  </a:cxn>
                  <a:cxn ang="0">
                    <a:pos x="520" y="1060"/>
                  </a:cxn>
                  <a:cxn ang="0">
                    <a:pos x="482" y="1074"/>
                  </a:cxn>
                  <a:cxn ang="0">
                    <a:pos x="474" y="1058"/>
                  </a:cxn>
                  <a:cxn ang="0">
                    <a:pos x="448" y="1046"/>
                  </a:cxn>
                  <a:cxn ang="0">
                    <a:pos x="420" y="1018"/>
                  </a:cxn>
                  <a:cxn ang="0">
                    <a:pos x="406" y="1032"/>
                  </a:cxn>
                  <a:cxn ang="0">
                    <a:pos x="374" y="1026"/>
                  </a:cxn>
                  <a:cxn ang="0">
                    <a:pos x="346" y="1036"/>
                  </a:cxn>
                  <a:cxn ang="0">
                    <a:pos x="308" y="1000"/>
                  </a:cxn>
                  <a:cxn ang="0">
                    <a:pos x="294" y="974"/>
                  </a:cxn>
                  <a:cxn ang="0">
                    <a:pos x="256" y="942"/>
                  </a:cxn>
                  <a:cxn ang="0">
                    <a:pos x="238" y="902"/>
                  </a:cxn>
                  <a:cxn ang="0">
                    <a:pos x="182" y="858"/>
                  </a:cxn>
                  <a:cxn ang="0">
                    <a:pos x="162" y="832"/>
                  </a:cxn>
                  <a:cxn ang="0">
                    <a:pos x="126" y="814"/>
                  </a:cxn>
                  <a:cxn ang="0">
                    <a:pos x="94" y="794"/>
                  </a:cxn>
                  <a:cxn ang="0">
                    <a:pos x="98" y="758"/>
                  </a:cxn>
                  <a:cxn ang="0">
                    <a:pos x="78" y="712"/>
                  </a:cxn>
                  <a:cxn ang="0">
                    <a:pos x="58" y="672"/>
                  </a:cxn>
                  <a:cxn ang="0">
                    <a:pos x="56" y="654"/>
                  </a:cxn>
                  <a:cxn ang="0">
                    <a:pos x="36" y="610"/>
                  </a:cxn>
                  <a:cxn ang="0">
                    <a:pos x="4" y="584"/>
                  </a:cxn>
                  <a:cxn ang="0">
                    <a:pos x="16" y="554"/>
                  </a:cxn>
                  <a:cxn ang="0">
                    <a:pos x="22" y="538"/>
                  </a:cxn>
                  <a:cxn ang="0">
                    <a:pos x="38" y="506"/>
                  </a:cxn>
                  <a:cxn ang="0">
                    <a:pos x="30" y="486"/>
                  </a:cxn>
                  <a:cxn ang="0">
                    <a:pos x="56" y="442"/>
                  </a:cxn>
                  <a:cxn ang="0">
                    <a:pos x="104" y="212"/>
                  </a:cxn>
                </a:cxnLst>
                <a:rect l="0" t="0" r="r" b="b"/>
                <a:pathLst>
                  <a:path w="854" h="1074">
                    <a:moveTo>
                      <a:pt x="104" y="212"/>
                    </a:moveTo>
                    <a:lnTo>
                      <a:pt x="104" y="188"/>
                    </a:lnTo>
                    <a:lnTo>
                      <a:pt x="154" y="188"/>
                    </a:lnTo>
                    <a:lnTo>
                      <a:pt x="148" y="80"/>
                    </a:lnTo>
                    <a:lnTo>
                      <a:pt x="562" y="70"/>
                    </a:lnTo>
                    <a:lnTo>
                      <a:pt x="570" y="72"/>
                    </a:lnTo>
                    <a:lnTo>
                      <a:pt x="576" y="76"/>
                    </a:lnTo>
                    <a:lnTo>
                      <a:pt x="580" y="78"/>
                    </a:lnTo>
                    <a:lnTo>
                      <a:pt x="588" y="78"/>
                    </a:lnTo>
                    <a:lnTo>
                      <a:pt x="592" y="78"/>
                    </a:lnTo>
                    <a:lnTo>
                      <a:pt x="596" y="76"/>
                    </a:lnTo>
                    <a:lnTo>
                      <a:pt x="598" y="70"/>
                    </a:lnTo>
                    <a:lnTo>
                      <a:pt x="600" y="62"/>
                    </a:lnTo>
                    <a:lnTo>
                      <a:pt x="602" y="58"/>
                    </a:lnTo>
                    <a:lnTo>
                      <a:pt x="604" y="56"/>
                    </a:lnTo>
                    <a:lnTo>
                      <a:pt x="610" y="54"/>
                    </a:lnTo>
                    <a:lnTo>
                      <a:pt x="618" y="52"/>
                    </a:lnTo>
                    <a:lnTo>
                      <a:pt x="626" y="52"/>
                    </a:lnTo>
                    <a:lnTo>
                      <a:pt x="632" y="50"/>
                    </a:lnTo>
                    <a:lnTo>
                      <a:pt x="638" y="46"/>
                    </a:lnTo>
                    <a:lnTo>
                      <a:pt x="640" y="42"/>
                    </a:lnTo>
                    <a:lnTo>
                      <a:pt x="646" y="28"/>
                    </a:lnTo>
                    <a:lnTo>
                      <a:pt x="654" y="20"/>
                    </a:lnTo>
                    <a:lnTo>
                      <a:pt x="664" y="12"/>
                    </a:lnTo>
                    <a:lnTo>
                      <a:pt x="686" y="0"/>
                    </a:lnTo>
                    <a:lnTo>
                      <a:pt x="692" y="10"/>
                    </a:lnTo>
                    <a:lnTo>
                      <a:pt x="700" y="16"/>
                    </a:lnTo>
                    <a:lnTo>
                      <a:pt x="710" y="20"/>
                    </a:lnTo>
                    <a:lnTo>
                      <a:pt x="718" y="26"/>
                    </a:lnTo>
                    <a:lnTo>
                      <a:pt x="740" y="50"/>
                    </a:lnTo>
                    <a:lnTo>
                      <a:pt x="750" y="60"/>
                    </a:lnTo>
                    <a:lnTo>
                      <a:pt x="758" y="72"/>
                    </a:lnTo>
                    <a:lnTo>
                      <a:pt x="764" y="86"/>
                    </a:lnTo>
                    <a:lnTo>
                      <a:pt x="770" y="100"/>
                    </a:lnTo>
                    <a:lnTo>
                      <a:pt x="772" y="116"/>
                    </a:lnTo>
                    <a:lnTo>
                      <a:pt x="774" y="134"/>
                    </a:lnTo>
                    <a:lnTo>
                      <a:pt x="778" y="158"/>
                    </a:lnTo>
                    <a:lnTo>
                      <a:pt x="786" y="188"/>
                    </a:lnTo>
                    <a:lnTo>
                      <a:pt x="796" y="218"/>
                    </a:lnTo>
                    <a:lnTo>
                      <a:pt x="802" y="228"/>
                    </a:lnTo>
                    <a:lnTo>
                      <a:pt x="806" y="234"/>
                    </a:lnTo>
                    <a:lnTo>
                      <a:pt x="818" y="242"/>
                    </a:lnTo>
                    <a:lnTo>
                      <a:pt x="834" y="250"/>
                    </a:lnTo>
                    <a:lnTo>
                      <a:pt x="848" y="258"/>
                    </a:lnTo>
                    <a:lnTo>
                      <a:pt x="852" y="264"/>
                    </a:lnTo>
                    <a:lnTo>
                      <a:pt x="854" y="268"/>
                    </a:lnTo>
                    <a:lnTo>
                      <a:pt x="854" y="276"/>
                    </a:lnTo>
                    <a:lnTo>
                      <a:pt x="850" y="284"/>
                    </a:lnTo>
                    <a:lnTo>
                      <a:pt x="848" y="290"/>
                    </a:lnTo>
                    <a:lnTo>
                      <a:pt x="842" y="294"/>
                    </a:lnTo>
                    <a:lnTo>
                      <a:pt x="830" y="304"/>
                    </a:lnTo>
                    <a:lnTo>
                      <a:pt x="816" y="312"/>
                    </a:lnTo>
                    <a:lnTo>
                      <a:pt x="802" y="320"/>
                    </a:lnTo>
                    <a:lnTo>
                      <a:pt x="790" y="328"/>
                    </a:lnTo>
                    <a:lnTo>
                      <a:pt x="786" y="334"/>
                    </a:lnTo>
                    <a:lnTo>
                      <a:pt x="782" y="340"/>
                    </a:lnTo>
                    <a:lnTo>
                      <a:pt x="778" y="346"/>
                    </a:lnTo>
                    <a:lnTo>
                      <a:pt x="778" y="354"/>
                    </a:lnTo>
                    <a:lnTo>
                      <a:pt x="778" y="370"/>
                    </a:lnTo>
                    <a:lnTo>
                      <a:pt x="776" y="384"/>
                    </a:lnTo>
                    <a:lnTo>
                      <a:pt x="770" y="400"/>
                    </a:lnTo>
                    <a:lnTo>
                      <a:pt x="764" y="418"/>
                    </a:lnTo>
                    <a:lnTo>
                      <a:pt x="762" y="434"/>
                    </a:lnTo>
                    <a:lnTo>
                      <a:pt x="762" y="446"/>
                    </a:lnTo>
                    <a:lnTo>
                      <a:pt x="764" y="460"/>
                    </a:lnTo>
                    <a:lnTo>
                      <a:pt x="766" y="472"/>
                    </a:lnTo>
                    <a:lnTo>
                      <a:pt x="768" y="482"/>
                    </a:lnTo>
                    <a:lnTo>
                      <a:pt x="766" y="494"/>
                    </a:lnTo>
                    <a:lnTo>
                      <a:pt x="762" y="506"/>
                    </a:lnTo>
                    <a:lnTo>
                      <a:pt x="758" y="514"/>
                    </a:lnTo>
                    <a:lnTo>
                      <a:pt x="756" y="522"/>
                    </a:lnTo>
                    <a:lnTo>
                      <a:pt x="756" y="534"/>
                    </a:lnTo>
                    <a:lnTo>
                      <a:pt x="758" y="544"/>
                    </a:lnTo>
                    <a:lnTo>
                      <a:pt x="758" y="554"/>
                    </a:lnTo>
                    <a:lnTo>
                      <a:pt x="756" y="560"/>
                    </a:lnTo>
                    <a:lnTo>
                      <a:pt x="754" y="564"/>
                    </a:lnTo>
                    <a:lnTo>
                      <a:pt x="750" y="566"/>
                    </a:lnTo>
                    <a:lnTo>
                      <a:pt x="744" y="568"/>
                    </a:lnTo>
                    <a:lnTo>
                      <a:pt x="736" y="568"/>
                    </a:lnTo>
                    <a:lnTo>
                      <a:pt x="730" y="574"/>
                    </a:lnTo>
                    <a:lnTo>
                      <a:pt x="726" y="580"/>
                    </a:lnTo>
                    <a:lnTo>
                      <a:pt x="724" y="586"/>
                    </a:lnTo>
                    <a:lnTo>
                      <a:pt x="720" y="592"/>
                    </a:lnTo>
                    <a:lnTo>
                      <a:pt x="714" y="602"/>
                    </a:lnTo>
                    <a:lnTo>
                      <a:pt x="710" y="610"/>
                    </a:lnTo>
                    <a:lnTo>
                      <a:pt x="704" y="628"/>
                    </a:lnTo>
                    <a:lnTo>
                      <a:pt x="702" y="648"/>
                    </a:lnTo>
                    <a:lnTo>
                      <a:pt x="700" y="660"/>
                    </a:lnTo>
                    <a:lnTo>
                      <a:pt x="696" y="670"/>
                    </a:lnTo>
                    <a:lnTo>
                      <a:pt x="694" y="672"/>
                    </a:lnTo>
                    <a:lnTo>
                      <a:pt x="690" y="672"/>
                    </a:lnTo>
                    <a:lnTo>
                      <a:pt x="682" y="674"/>
                    </a:lnTo>
                    <a:lnTo>
                      <a:pt x="676" y="676"/>
                    </a:lnTo>
                    <a:lnTo>
                      <a:pt x="672" y="678"/>
                    </a:lnTo>
                    <a:lnTo>
                      <a:pt x="668" y="682"/>
                    </a:lnTo>
                    <a:lnTo>
                      <a:pt x="668" y="688"/>
                    </a:lnTo>
                    <a:lnTo>
                      <a:pt x="668" y="704"/>
                    </a:lnTo>
                    <a:lnTo>
                      <a:pt x="664" y="716"/>
                    </a:lnTo>
                    <a:lnTo>
                      <a:pt x="660" y="726"/>
                    </a:lnTo>
                    <a:lnTo>
                      <a:pt x="658" y="736"/>
                    </a:lnTo>
                    <a:lnTo>
                      <a:pt x="656" y="746"/>
                    </a:lnTo>
                    <a:lnTo>
                      <a:pt x="656" y="782"/>
                    </a:lnTo>
                    <a:lnTo>
                      <a:pt x="654" y="792"/>
                    </a:lnTo>
                    <a:lnTo>
                      <a:pt x="648" y="798"/>
                    </a:lnTo>
                    <a:lnTo>
                      <a:pt x="642" y="800"/>
                    </a:lnTo>
                    <a:lnTo>
                      <a:pt x="632" y="802"/>
                    </a:lnTo>
                    <a:lnTo>
                      <a:pt x="618" y="806"/>
                    </a:lnTo>
                    <a:lnTo>
                      <a:pt x="612" y="810"/>
                    </a:lnTo>
                    <a:lnTo>
                      <a:pt x="610" y="816"/>
                    </a:lnTo>
                    <a:lnTo>
                      <a:pt x="608" y="820"/>
                    </a:lnTo>
                    <a:lnTo>
                      <a:pt x="606" y="824"/>
                    </a:lnTo>
                    <a:lnTo>
                      <a:pt x="604" y="826"/>
                    </a:lnTo>
                    <a:lnTo>
                      <a:pt x="602" y="830"/>
                    </a:lnTo>
                    <a:lnTo>
                      <a:pt x="604" y="834"/>
                    </a:lnTo>
                    <a:lnTo>
                      <a:pt x="606" y="838"/>
                    </a:lnTo>
                    <a:lnTo>
                      <a:pt x="614" y="838"/>
                    </a:lnTo>
                    <a:lnTo>
                      <a:pt x="624" y="838"/>
                    </a:lnTo>
                    <a:lnTo>
                      <a:pt x="632" y="840"/>
                    </a:lnTo>
                    <a:lnTo>
                      <a:pt x="648" y="852"/>
                    </a:lnTo>
                    <a:lnTo>
                      <a:pt x="666" y="868"/>
                    </a:lnTo>
                    <a:lnTo>
                      <a:pt x="682" y="884"/>
                    </a:lnTo>
                    <a:lnTo>
                      <a:pt x="696" y="900"/>
                    </a:lnTo>
                    <a:lnTo>
                      <a:pt x="700" y="906"/>
                    </a:lnTo>
                    <a:lnTo>
                      <a:pt x="702" y="914"/>
                    </a:lnTo>
                    <a:lnTo>
                      <a:pt x="706" y="928"/>
                    </a:lnTo>
                    <a:lnTo>
                      <a:pt x="708" y="942"/>
                    </a:lnTo>
                    <a:lnTo>
                      <a:pt x="712" y="948"/>
                    </a:lnTo>
                    <a:lnTo>
                      <a:pt x="716" y="954"/>
                    </a:lnTo>
                    <a:lnTo>
                      <a:pt x="722" y="960"/>
                    </a:lnTo>
                    <a:lnTo>
                      <a:pt x="728" y="960"/>
                    </a:lnTo>
                    <a:lnTo>
                      <a:pt x="736" y="962"/>
                    </a:lnTo>
                    <a:lnTo>
                      <a:pt x="744" y="962"/>
                    </a:lnTo>
                    <a:lnTo>
                      <a:pt x="748" y="964"/>
                    </a:lnTo>
                    <a:lnTo>
                      <a:pt x="750" y="968"/>
                    </a:lnTo>
                    <a:lnTo>
                      <a:pt x="754" y="978"/>
                    </a:lnTo>
                    <a:lnTo>
                      <a:pt x="756" y="988"/>
                    </a:lnTo>
                    <a:lnTo>
                      <a:pt x="756" y="996"/>
                    </a:lnTo>
                    <a:lnTo>
                      <a:pt x="758" y="1002"/>
                    </a:lnTo>
                    <a:lnTo>
                      <a:pt x="760" y="1008"/>
                    </a:lnTo>
                    <a:lnTo>
                      <a:pt x="680" y="1008"/>
                    </a:lnTo>
                    <a:lnTo>
                      <a:pt x="670" y="1020"/>
                    </a:lnTo>
                    <a:lnTo>
                      <a:pt x="654" y="1036"/>
                    </a:lnTo>
                    <a:lnTo>
                      <a:pt x="638" y="1050"/>
                    </a:lnTo>
                    <a:lnTo>
                      <a:pt x="632" y="1054"/>
                    </a:lnTo>
                    <a:lnTo>
                      <a:pt x="626" y="1056"/>
                    </a:lnTo>
                    <a:lnTo>
                      <a:pt x="608" y="1056"/>
                    </a:lnTo>
                    <a:lnTo>
                      <a:pt x="598" y="1058"/>
                    </a:lnTo>
                    <a:lnTo>
                      <a:pt x="586" y="1062"/>
                    </a:lnTo>
                    <a:lnTo>
                      <a:pt x="574" y="1066"/>
                    </a:lnTo>
                    <a:lnTo>
                      <a:pt x="562" y="1066"/>
                    </a:lnTo>
                    <a:lnTo>
                      <a:pt x="556" y="1066"/>
                    </a:lnTo>
                    <a:lnTo>
                      <a:pt x="548" y="1062"/>
                    </a:lnTo>
                    <a:lnTo>
                      <a:pt x="540" y="1060"/>
                    </a:lnTo>
                    <a:lnTo>
                      <a:pt x="530" y="1058"/>
                    </a:lnTo>
                    <a:lnTo>
                      <a:pt x="520" y="1060"/>
                    </a:lnTo>
                    <a:lnTo>
                      <a:pt x="514" y="1062"/>
                    </a:lnTo>
                    <a:lnTo>
                      <a:pt x="502" y="1066"/>
                    </a:lnTo>
                    <a:lnTo>
                      <a:pt x="492" y="1072"/>
                    </a:lnTo>
                    <a:lnTo>
                      <a:pt x="488" y="1074"/>
                    </a:lnTo>
                    <a:lnTo>
                      <a:pt x="482" y="1074"/>
                    </a:lnTo>
                    <a:lnTo>
                      <a:pt x="478" y="1074"/>
                    </a:lnTo>
                    <a:lnTo>
                      <a:pt x="476" y="1072"/>
                    </a:lnTo>
                    <a:lnTo>
                      <a:pt x="474" y="1068"/>
                    </a:lnTo>
                    <a:lnTo>
                      <a:pt x="474" y="1062"/>
                    </a:lnTo>
                    <a:lnTo>
                      <a:pt x="474" y="1058"/>
                    </a:lnTo>
                    <a:lnTo>
                      <a:pt x="472" y="1056"/>
                    </a:lnTo>
                    <a:lnTo>
                      <a:pt x="468" y="1056"/>
                    </a:lnTo>
                    <a:lnTo>
                      <a:pt x="458" y="1054"/>
                    </a:lnTo>
                    <a:lnTo>
                      <a:pt x="452" y="1052"/>
                    </a:lnTo>
                    <a:lnTo>
                      <a:pt x="448" y="1046"/>
                    </a:lnTo>
                    <a:lnTo>
                      <a:pt x="440" y="1034"/>
                    </a:lnTo>
                    <a:lnTo>
                      <a:pt x="436" y="1028"/>
                    </a:lnTo>
                    <a:lnTo>
                      <a:pt x="432" y="1024"/>
                    </a:lnTo>
                    <a:lnTo>
                      <a:pt x="426" y="1020"/>
                    </a:lnTo>
                    <a:lnTo>
                      <a:pt x="420" y="1018"/>
                    </a:lnTo>
                    <a:lnTo>
                      <a:pt x="418" y="1020"/>
                    </a:lnTo>
                    <a:lnTo>
                      <a:pt x="414" y="1020"/>
                    </a:lnTo>
                    <a:lnTo>
                      <a:pt x="412" y="1026"/>
                    </a:lnTo>
                    <a:lnTo>
                      <a:pt x="408" y="1030"/>
                    </a:lnTo>
                    <a:lnTo>
                      <a:pt x="406" y="1032"/>
                    </a:lnTo>
                    <a:lnTo>
                      <a:pt x="404" y="1032"/>
                    </a:lnTo>
                    <a:lnTo>
                      <a:pt x="396" y="1032"/>
                    </a:lnTo>
                    <a:lnTo>
                      <a:pt x="388" y="1030"/>
                    </a:lnTo>
                    <a:lnTo>
                      <a:pt x="382" y="1028"/>
                    </a:lnTo>
                    <a:lnTo>
                      <a:pt x="374" y="1026"/>
                    </a:lnTo>
                    <a:lnTo>
                      <a:pt x="366" y="1028"/>
                    </a:lnTo>
                    <a:lnTo>
                      <a:pt x="362" y="1032"/>
                    </a:lnTo>
                    <a:lnTo>
                      <a:pt x="358" y="1034"/>
                    </a:lnTo>
                    <a:lnTo>
                      <a:pt x="352" y="1036"/>
                    </a:lnTo>
                    <a:lnTo>
                      <a:pt x="346" y="1036"/>
                    </a:lnTo>
                    <a:lnTo>
                      <a:pt x="340" y="1034"/>
                    </a:lnTo>
                    <a:lnTo>
                      <a:pt x="332" y="1026"/>
                    </a:lnTo>
                    <a:lnTo>
                      <a:pt x="322" y="1010"/>
                    </a:lnTo>
                    <a:lnTo>
                      <a:pt x="316" y="1004"/>
                    </a:lnTo>
                    <a:lnTo>
                      <a:pt x="308" y="1000"/>
                    </a:lnTo>
                    <a:lnTo>
                      <a:pt x="302" y="996"/>
                    </a:lnTo>
                    <a:lnTo>
                      <a:pt x="296" y="992"/>
                    </a:lnTo>
                    <a:lnTo>
                      <a:pt x="294" y="986"/>
                    </a:lnTo>
                    <a:lnTo>
                      <a:pt x="294" y="980"/>
                    </a:lnTo>
                    <a:lnTo>
                      <a:pt x="294" y="974"/>
                    </a:lnTo>
                    <a:lnTo>
                      <a:pt x="294" y="968"/>
                    </a:lnTo>
                    <a:lnTo>
                      <a:pt x="288" y="960"/>
                    </a:lnTo>
                    <a:lnTo>
                      <a:pt x="280" y="954"/>
                    </a:lnTo>
                    <a:lnTo>
                      <a:pt x="262" y="946"/>
                    </a:lnTo>
                    <a:lnTo>
                      <a:pt x="256" y="942"/>
                    </a:lnTo>
                    <a:lnTo>
                      <a:pt x="250" y="938"/>
                    </a:lnTo>
                    <a:lnTo>
                      <a:pt x="248" y="930"/>
                    </a:lnTo>
                    <a:lnTo>
                      <a:pt x="246" y="924"/>
                    </a:lnTo>
                    <a:lnTo>
                      <a:pt x="240" y="908"/>
                    </a:lnTo>
                    <a:lnTo>
                      <a:pt x="238" y="902"/>
                    </a:lnTo>
                    <a:lnTo>
                      <a:pt x="232" y="896"/>
                    </a:lnTo>
                    <a:lnTo>
                      <a:pt x="202" y="878"/>
                    </a:lnTo>
                    <a:lnTo>
                      <a:pt x="188" y="868"/>
                    </a:lnTo>
                    <a:lnTo>
                      <a:pt x="184" y="864"/>
                    </a:lnTo>
                    <a:lnTo>
                      <a:pt x="182" y="858"/>
                    </a:lnTo>
                    <a:lnTo>
                      <a:pt x="182" y="846"/>
                    </a:lnTo>
                    <a:lnTo>
                      <a:pt x="182" y="842"/>
                    </a:lnTo>
                    <a:lnTo>
                      <a:pt x="180" y="840"/>
                    </a:lnTo>
                    <a:lnTo>
                      <a:pt x="172" y="834"/>
                    </a:lnTo>
                    <a:lnTo>
                      <a:pt x="162" y="832"/>
                    </a:lnTo>
                    <a:lnTo>
                      <a:pt x="152" y="830"/>
                    </a:lnTo>
                    <a:lnTo>
                      <a:pt x="142" y="826"/>
                    </a:lnTo>
                    <a:lnTo>
                      <a:pt x="132" y="822"/>
                    </a:lnTo>
                    <a:lnTo>
                      <a:pt x="128" y="818"/>
                    </a:lnTo>
                    <a:lnTo>
                      <a:pt x="126" y="814"/>
                    </a:lnTo>
                    <a:lnTo>
                      <a:pt x="128" y="810"/>
                    </a:lnTo>
                    <a:lnTo>
                      <a:pt x="128" y="800"/>
                    </a:lnTo>
                    <a:lnTo>
                      <a:pt x="106" y="800"/>
                    </a:lnTo>
                    <a:lnTo>
                      <a:pt x="100" y="798"/>
                    </a:lnTo>
                    <a:lnTo>
                      <a:pt x="94" y="794"/>
                    </a:lnTo>
                    <a:lnTo>
                      <a:pt x="90" y="786"/>
                    </a:lnTo>
                    <a:lnTo>
                      <a:pt x="88" y="776"/>
                    </a:lnTo>
                    <a:lnTo>
                      <a:pt x="90" y="770"/>
                    </a:lnTo>
                    <a:lnTo>
                      <a:pt x="94" y="764"/>
                    </a:lnTo>
                    <a:lnTo>
                      <a:pt x="98" y="758"/>
                    </a:lnTo>
                    <a:lnTo>
                      <a:pt x="100" y="750"/>
                    </a:lnTo>
                    <a:lnTo>
                      <a:pt x="98" y="740"/>
                    </a:lnTo>
                    <a:lnTo>
                      <a:pt x="92" y="730"/>
                    </a:lnTo>
                    <a:lnTo>
                      <a:pt x="86" y="720"/>
                    </a:lnTo>
                    <a:lnTo>
                      <a:pt x="78" y="712"/>
                    </a:lnTo>
                    <a:lnTo>
                      <a:pt x="62" y="694"/>
                    </a:lnTo>
                    <a:lnTo>
                      <a:pt x="58" y="686"/>
                    </a:lnTo>
                    <a:lnTo>
                      <a:pt x="56" y="678"/>
                    </a:lnTo>
                    <a:lnTo>
                      <a:pt x="56" y="676"/>
                    </a:lnTo>
                    <a:lnTo>
                      <a:pt x="58" y="672"/>
                    </a:lnTo>
                    <a:lnTo>
                      <a:pt x="62" y="670"/>
                    </a:lnTo>
                    <a:lnTo>
                      <a:pt x="62" y="666"/>
                    </a:lnTo>
                    <a:lnTo>
                      <a:pt x="62" y="662"/>
                    </a:lnTo>
                    <a:lnTo>
                      <a:pt x="60" y="658"/>
                    </a:lnTo>
                    <a:lnTo>
                      <a:pt x="56" y="654"/>
                    </a:lnTo>
                    <a:lnTo>
                      <a:pt x="50" y="650"/>
                    </a:lnTo>
                    <a:lnTo>
                      <a:pt x="46" y="646"/>
                    </a:lnTo>
                    <a:lnTo>
                      <a:pt x="42" y="640"/>
                    </a:lnTo>
                    <a:lnTo>
                      <a:pt x="40" y="630"/>
                    </a:lnTo>
                    <a:lnTo>
                      <a:pt x="36" y="610"/>
                    </a:lnTo>
                    <a:lnTo>
                      <a:pt x="32" y="600"/>
                    </a:lnTo>
                    <a:lnTo>
                      <a:pt x="26" y="592"/>
                    </a:lnTo>
                    <a:lnTo>
                      <a:pt x="18" y="586"/>
                    </a:lnTo>
                    <a:lnTo>
                      <a:pt x="8" y="584"/>
                    </a:lnTo>
                    <a:lnTo>
                      <a:pt x="4" y="584"/>
                    </a:lnTo>
                    <a:lnTo>
                      <a:pt x="2" y="582"/>
                    </a:lnTo>
                    <a:lnTo>
                      <a:pt x="0" y="574"/>
                    </a:lnTo>
                    <a:lnTo>
                      <a:pt x="2" y="568"/>
                    </a:lnTo>
                    <a:lnTo>
                      <a:pt x="6" y="562"/>
                    </a:lnTo>
                    <a:lnTo>
                      <a:pt x="16" y="554"/>
                    </a:lnTo>
                    <a:lnTo>
                      <a:pt x="14" y="554"/>
                    </a:lnTo>
                    <a:lnTo>
                      <a:pt x="20" y="550"/>
                    </a:lnTo>
                    <a:lnTo>
                      <a:pt x="22" y="548"/>
                    </a:lnTo>
                    <a:lnTo>
                      <a:pt x="22" y="544"/>
                    </a:lnTo>
                    <a:lnTo>
                      <a:pt x="22" y="538"/>
                    </a:lnTo>
                    <a:lnTo>
                      <a:pt x="20" y="534"/>
                    </a:lnTo>
                    <a:lnTo>
                      <a:pt x="14" y="524"/>
                    </a:lnTo>
                    <a:lnTo>
                      <a:pt x="28" y="516"/>
                    </a:lnTo>
                    <a:lnTo>
                      <a:pt x="36" y="508"/>
                    </a:lnTo>
                    <a:lnTo>
                      <a:pt x="38" y="506"/>
                    </a:lnTo>
                    <a:lnTo>
                      <a:pt x="40" y="502"/>
                    </a:lnTo>
                    <a:lnTo>
                      <a:pt x="38" y="500"/>
                    </a:lnTo>
                    <a:lnTo>
                      <a:pt x="34" y="496"/>
                    </a:lnTo>
                    <a:lnTo>
                      <a:pt x="32" y="492"/>
                    </a:lnTo>
                    <a:lnTo>
                      <a:pt x="30" y="486"/>
                    </a:lnTo>
                    <a:lnTo>
                      <a:pt x="30" y="480"/>
                    </a:lnTo>
                    <a:lnTo>
                      <a:pt x="42" y="478"/>
                    </a:lnTo>
                    <a:lnTo>
                      <a:pt x="48" y="470"/>
                    </a:lnTo>
                    <a:lnTo>
                      <a:pt x="54" y="456"/>
                    </a:lnTo>
                    <a:lnTo>
                      <a:pt x="56" y="442"/>
                    </a:lnTo>
                    <a:lnTo>
                      <a:pt x="58" y="428"/>
                    </a:lnTo>
                    <a:lnTo>
                      <a:pt x="82" y="424"/>
                    </a:lnTo>
                    <a:lnTo>
                      <a:pt x="110" y="422"/>
                    </a:lnTo>
                    <a:lnTo>
                      <a:pt x="106" y="212"/>
                    </a:lnTo>
                    <a:lnTo>
                      <a:pt x="104" y="212"/>
                    </a:lnTo>
                    <a:close/>
                  </a:path>
                </a:pathLst>
              </a:custGeom>
              <a:solidFill>
                <a:srgbClr val="BBBBBF"/>
              </a:solidFill>
              <a:ln w="3175" cmpd="sng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52973">
                  <a:defRPr/>
                </a:pPr>
                <a:endParaRPr lang="en-US" sz="1600" kern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A49A55C-333A-3C53-4FD1-DBA5A595D349}"/>
                  </a:ext>
                </a:extLst>
              </p:cNvPr>
              <p:cNvSpPr/>
              <p:nvPr/>
            </p:nvSpPr>
            <p:spPr>
              <a:xfrm>
                <a:off x="5486400" y="2895554"/>
                <a:ext cx="786523" cy="204368"/>
              </a:xfrm>
              <a:custGeom>
                <a:avLst/>
                <a:gdLst>
                  <a:gd name="connsiteX0" fmla="*/ 0 w 772583"/>
                  <a:gd name="connsiteY0" fmla="*/ 201129 h 204368"/>
                  <a:gd name="connsiteX1" fmla="*/ 107950 w 772583"/>
                  <a:gd name="connsiteY1" fmla="*/ 171496 h 204368"/>
                  <a:gd name="connsiteX2" fmla="*/ 107950 w 772583"/>
                  <a:gd name="connsiteY2" fmla="*/ 135513 h 204368"/>
                  <a:gd name="connsiteX3" fmla="*/ 165100 w 772583"/>
                  <a:gd name="connsiteY3" fmla="*/ 146096 h 204368"/>
                  <a:gd name="connsiteX4" fmla="*/ 215900 w 772583"/>
                  <a:gd name="connsiteY4" fmla="*/ 196896 h 204368"/>
                  <a:gd name="connsiteX5" fmla="*/ 317500 w 772583"/>
                  <a:gd name="connsiteY5" fmla="*/ 203246 h 204368"/>
                  <a:gd name="connsiteX6" fmla="*/ 436033 w 772583"/>
                  <a:gd name="connsiteY6" fmla="*/ 188429 h 204368"/>
                  <a:gd name="connsiteX7" fmla="*/ 450850 w 772583"/>
                  <a:gd name="connsiteY7" fmla="*/ 158796 h 204368"/>
                  <a:gd name="connsiteX8" fmla="*/ 463550 w 772583"/>
                  <a:gd name="connsiteY8" fmla="*/ 150329 h 204368"/>
                  <a:gd name="connsiteX9" fmla="*/ 537633 w 772583"/>
                  <a:gd name="connsiteY9" fmla="*/ 190546 h 204368"/>
                  <a:gd name="connsiteX10" fmla="*/ 577850 w 772583"/>
                  <a:gd name="connsiteY10" fmla="*/ 188429 h 204368"/>
                  <a:gd name="connsiteX11" fmla="*/ 664633 w 772583"/>
                  <a:gd name="connsiteY11" fmla="*/ 88946 h 204368"/>
                  <a:gd name="connsiteX12" fmla="*/ 658283 w 772583"/>
                  <a:gd name="connsiteY12" fmla="*/ 38146 h 204368"/>
                  <a:gd name="connsiteX13" fmla="*/ 630767 w 772583"/>
                  <a:gd name="connsiteY13" fmla="*/ 12746 h 204368"/>
                  <a:gd name="connsiteX14" fmla="*/ 681567 w 772583"/>
                  <a:gd name="connsiteY14" fmla="*/ 16979 h 204368"/>
                  <a:gd name="connsiteX15" fmla="*/ 698500 w 772583"/>
                  <a:gd name="connsiteY15" fmla="*/ 4279 h 204368"/>
                  <a:gd name="connsiteX16" fmla="*/ 721783 w 772583"/>
                  <a:gd name="connsiteY16" fmla="*/ 4279 h 204368"/>
                  <a:gd name="connsiteX17" fmla="*/ 713317 w 772583"/>
                  <a:gd name="connsiteY17" fmla="*/ 55079 h 204368"/>
                  <a:gd name="connsiteX18" fmla="*/ 717550 w 772583"/>
                  <a:gd name="connsiteY18" fmla="*/ 107996 h 204368"/>
                  <a:gd name="connsiteX19" fmla="*/ 772583 w 772583"/>
                  <a:gd name="connsiteY19" fmla="*/ 152446 h 20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2583" h="204368">
                    <a:moveTo>
                      <a:pt x="0" y="201129"/>
                    </a:moveTo>
                    <a:cubicBezTo>
                      <a:pt x="44979" y="191780"/>
                      <a:pt x="89958" y="182432"/>
                      <a:pt x="107950" y="171496"/>
                    </a:cubicBezTo>
                    <a:cubicBezTo>
                      <a:pt x="125942" y="160560"/>
                      <a:pt x="98425" y="139746"/>
                      <a:pt x="107950" y="135513"/>
                    </a:cubicBezTo>
                    <a:cubicBezTo>
                      <a:pt x="117475" y="131280"/>
                      <a:pt x="147108" y="135866"/>
                      <a:pt x="165100" y="146096"/>
                    </a:cubicBezTo>
                    <a:cubicBezTo>
                      <a:pt x="183092" y="156326"/>
                      <a:pt x="190500" y="187371"/>
                      <a:pt x="215900" y="196896"/>
                    </a:cubicBezTo>
                    <a:cubicBezTo>
                      <a:pt x="241300" y="206421"/>
                      <a:pt x="280811" y="204657"/>
                      <a:pt x="317500" y="203246"/>
                    </a:cubicBezTo>
                    <a:cubicBezTo>
                      <a:pt x="354189" y="201835"/>
                      <a:pt x="413808" y="195837"/>
                      <a:pt x="436033" y="188429"/>
                    </a:cubicBezTo>
                    <a:cubicBezTo>
                      <a:pt x="458258" y="181021"/>
                      <a:pt x="446264" y="165146"/>
                      <a:pt x="450850" y="158796"/>
                    </a:cubicBezTo>
                    <a:cubicBezTo>
                      <a:pt x="455436" y="152446"/>
                      <a:pt x="449086" y="145037"/>
                      <a:pt x="463550" y="150329"/>
                    </a:cubicBezTo>
                    <a:cubicBezTo>
                      <a:pt x="478014" y="155621"/>
                      <a:pt x="518583" y="184196"/>
                      <a:pt x="537633" y="190546"/>
                    </a:cubicBezTo>
                    <a:cubicBezTo>
                      <a:pt x="556683" y="196896"/>
                      <a:pt x="556683" y="205362"/>
                      <a:pt x="577850" y="188429"/>
                    </a:cubicBezTo>
                    <a:cubicBezTo>
                      <a:pt x="599017" y="171496"/>
                      <a:pt x="651227" y="113993"/>
                      <a:pt x="664633" y="88946"/>
                    </a:cubicBezTo>
                    <a:cubicBezTo>
                      <a:pt x="678039" y="63899"/>
                      <a:pt x="663927" y="50846"/>
                      <a:pt x="658283" y="38146"/>
                    </a:cubicBezTo>
                    <a:cubicBezTo>
                      <a:pt x="652639" y="25446"/>
                      <a:pt x="626886" y="16274"/>
                      <a:pt x="630767" y="12746"/>
                    </a:cubicBezTo>
                    <a:cubicBezTo>
                      <a:pt x="634648" y="9218"/>
                      <a:pt x="670278" y="18390"/>
                      <a:pt x="681567" y="16979"/>
                    </a:cubicBezTo>
                    <a:cubicBezTo>
                      <a:pt x="692856" y="15568"/>
                      <a:pt x="691797" y="6396"/>
                      <a:pt x="698500" y="4279"/>
                    </a:cubicBezTo>
                    <a:cubicBezTo>
                      <a:pt x="705203" y="2162"/>
                      <a:pt x="719314" y="-4188"/>
                      <a:pt x="721783" y="4279"/>
                    </a:cubicBezTo>
                    <a:cubicBezTo>
                      <a:pt x="724252" y="12746"/>
                      <a:pt x="714022" y="37793"/>
                      <a:pt x="713317" y="55079"/>
                    </a:cubicBezTo>
                    <a:cubicBezTo>
                      <a:pt x="712612" y="72365"/>
                      <a:pt x="707672" y="91768"/>
                      <a:pt x="717550" y="107996"/>
                    </a:cubicBezTo>
                    <a:cubicBezTo>
                      <a:pt x="727428" y="124224"/>
                      <a:pt x="763058" y="142921"/>
                      <a:pt x="772583" y="152446"/>
                    </a:cubicBezTo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+mj-lt"/>
                </a:endParaRPr>
              </a:p>
            </p:txBody>
          </p:sp>
        </p:grpSp>
        <p:sp>
          <p:nvSpPr>
            <p:cNvPr id="8" name="Egypt">
              <a:extLst>
                <a:ext uri="{FF2B5EF4-FFF2-40B4-BE49-F238E27FC236}">
                  <a16:creationId xmlns:a16="http://schemas.microsoft.com/office/drawing/2014/main" id="{6F138C84-B492-0770-BB3B-FF13C92F9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225" y="662650"/>
              <a:ext cx="791270" cy="724157"/>
            </a:xfrm>
            <a:custGeom>
              <a:avLst/>
              <a:gdLst/>
              <a:ahLst/>
              <a:cxnLst>
                <a:cxn ang="0">
                  <a:pos x="6" y="48"/>
                </a:cxn>
                <a:cxn ang="0">
                  <a:pos x="10" y="72"/>
                </a:cxn>
                <a:cxn ang="0">
                  <a:pos x="0" y="92"/>
                </a:cxn>
                <a:cxn ang="0">
                  <a:pos x="10" y="126"/>
                </a:cxn>
                <a:cxn ang="0">
                  <a:pos x="446" y="512"/>
                </a:cxn>
                <a:cxn ang="0">
                  <a:pos x="464" y="520"/>
                </a:cxn>
                <a:cxn ang="0">
                  <a:pos x="480" y="518"/>
                </a:cxn>
                <a:cxn ang="0">
                  <a:pos x="486" y="500"/>
                </a:cxn>
                <a:cxn ang="0">
                  <a:pos x="502" y="494"/>
                </a:cxn>
                <a:cxn ang="0">
                  <a:pos x="522" y="488"/>
                </a:cxn>
                <a:cxn ang="0">
                  <a:pos x="538" y="462"/>
                </a:cxn>
                <a:cxn ang="0">
                  <a:pos x="562" y="430"/>
                </a:cxn>
                <a:cxn ang="0">
                  <a:pos x="556" y="408"/>
                </a:cxn>
                <a:cxn ang="0">
                  <a:pos x="550" y="376"/>
                </a:cxn>
                <a:cxn ang="0">
                  <a:pos x="502" y="306"/>
                </a:cxn>
                <a:cxn ang="0">
                  <a:pos x="468" y="256"/>
                </a:cxn>
                <a:cxn ang="0">
                  <a:pos x="454" y="226"/>
                </a:cxn>
                <a:cxn ang="0">
                  <a:pos x="436" y="208"/>
                </a:cxn>
                <a:cxn ang="0">
                  <a:pos x="430" y="190"/>
                </a:cxn>
                <a:cxn ang="0">
                  <a:pos x="392" y="140"/>
                </a:cxn>
                <a:cxn ang="0">
                  <a:pos x="376" y="110"/>
                </a:cxn>
                <a:cxn ang="0">
                  <a:pos x="372" y="94"/>
                </a:cxn>
                <a:cxn ang="0">
                  <a:pos x="392" y="106"/>
                </a:cxn>
                <a:cxn ang="0">
                  <a:pos x="418" y="150"/>
                </a:cxn>
                <a:cxn ang="0">
                  <a:pos x="450" y="186"/>
                </a:cxn>
                <a:cxn ang="0">
                  <a:pos x="466" y="196"/>
                </a:cxn>
                <a:cxn ang="0">
                  <a:pos x="482" y="176"/>
                </a:cxn>
                <a:cxn ang="0">
                  <a:pos x="484" y="140"/>
                </a:cxn>
                <a:cxn ang="0">
                  <a:pos x="486" y="118"/>
                </a:cxn>
                <a:cxn ang="0">
                  <a:pos x="482" y="96"/>
                </a:cxn>
                <a:cxn ang="0">
                  <a:pos x="458" y="54"/>
                </a:cxn>
                <a:cxn ang="0">
                  <a:pos x="426" y="20"/>
                </a:cxn>
                <a:cxn ang="0">
                  <a:pos x="376" y="28"/>
                </a:cxn>
                <a:cxn ang="0">
                  <a:pos x="336" y="14"/>
                </a:cxn>
                <a:cxn ang="0">
                  <a:pos x="298" y="0"/>
                </a:cxn>
                <a:cxn ang="0">
                  <a:pos x="262" y="14"/>
                </a:cxn>
                <a:cxn ang="0">
                  <a:pos x="232" y="36"/>
                </a:cxn>
                <a:cxn ang="0">
                  <a:pos x="184" y="42"/>
                </a:cxn>
                <a:cxn ang="0">
                  <a:pos x="128" y="26"/>
                </a:cxn>
                <a:cxn ang="0">
                  <a:pos x="74" y="12"/>
                </a:cxn>
                <a:cxn ang="0">
                  <a:pos x="40" y="14"/>
                </a:cxn>
                <a:cxn ang="0">
                  <a:pos x="16" y="18"/>
                </a:cxn>
                <a:cxn ang="0">
                  <a:pos x="2" y="24"/>
                </a:cxn>
              </a:cxnLst>
              <a:rect l="0" t="0" r="r" b="b"/>
              <a:pathLst>
                <a:path w="570" h="522">
                  <a:moveTo>
                    <a:pt x="0" y="34"/>
                  </a:moveTo>
                  <a:lnTo>
                    <a:pt x="2" y="42"/>
                  </a:lnTo>
                  <a:lnTo>
                    <a:pt x="6" y="48"/>
                  </a:lnTo>
                  <a:lnTo>
                    <a:pt x="10" y="54"/>
                  </a:lnTo>
                  <a:lnTo>
                    <a:pt x="12" y="62"/>
                  </a:lnTo>
                  <a:lnTo>
                    <a:pt x="10" y="72"/>
                  </a:lnTo>
                  <a:lnTo>
                    <a:pt x="6" y="78"/>
                  </a:lnTo>
                  <a:lnTo>
                    <a:pt x="2" y="84"/>
                  </a:lnTo>
                  <a:lnTo>
                    <a:pt x="0" y="92"/>
                  </a:lnTo>
                  <a:lnTo>
                    <a:pt x="2" y="104"/>
                  </a:lnTo>
                  <a:lnTo>
                    <a:pt x="6" y="116"/>
                  </a:lnTo>
                  <a:lnTo>
                    <a:pt x="10" y="126"/>
                  </a:lnTo>
                  <a:lnTo>
                    <a:pt x="12" y="132"/>
                  </a:lnTo>
                  <a:lnTo>
                    <a:pt x="32" y="522"/>
                  </a:lnTo>
                  <a:lnTo>
                    <a:pt x="446" y="512"/>
                  </a:lnTo>
                  <a:lnTo>
                    <a:pt x="454" y="514"/>
                  </a:lnTo>
                  <a:lnTo>
                    <a:pt x="460" y="518"/>
                  </a:lnTo>
                  <a:lnTo>
                    <a:pt x="464" y="520"/>
                  </a:lnTo>
                  <a:lnTo>
                    <a:pt x="472" y="520"/>
                  </a:lnTo>
                  <a:lnTo>
                    <a:pt x="476" y="520"/>
                  </a:lnTo>
                  <a:lnTo>
                    <a:pt x="480" y="518"/>
                  </a:lnTo>
                  <a:lnTo>
                    <a:pt x="482" y="512"/>
                  </a:lnTo>
                  <a:lnTo>
                    <a:pt x="484" y="504"/>
                  </a:lnTo>
                  <a:lnTo>
                    <a:pt x="486" y="500"/>
                  </a:lnTo>
                  <a:lnTo>
                    <a:pt x="488" y="498"/>
                  </a:lnTo>
                  <a:lnTo>
                    <a:pt x="494" y="496"/>
                  </a:lnTo>
                  <a:lnTo>
                    <a:pt x="502" y="494"/>
                  </a:lnTo>
                  <a:lnTo>
                    <a:pt x="510" y="494"/>
                  </a:lnTo>
                  <a:lnTo>
                    <a:pt x="516" y="492"/>
                  </a:lnTo>
                  <a:lnTo>
                    <a:pt x="522" y="488"/>
                  </a:lnTo>
                  <a:lnTo>
                    <a:pt x="524" y="484"/>
                  </a:lnTo>
                  <a:lnTo>
                    <a:pt x="530" y="470"/>
                  </a:lnTo>
                  <a:lnTo>
                    <a:pt x="538" y="462"/>
                  </a:lnTo>
                  <a:lnTo>
                    <a:pt x="548" y="454"/>
                  </a:lnTo>
                  <a:lnTo>
                    <a:pt x="570" y="442"/>
                  </a:lnTo>
                  <a:lnTo>
                    <a:pt x="562" y="430"/>
                  </a:lnTo>
                  <a:lnTo>
                    <a:pt x="558" y="422"/>
                  </a:lnTo>
                  <a:lnTo>
                    <a:pt x="556" y="414"/>
                  </a:lnTo>
                  <a:lnTo>
                    <a:pt x="556" y="408"/>
                  </a:lnTo>
                  <a:lnTo>
                    <a:pt x="560" y="404"/>
                  </a:lnTo>
                  <a:lnTo>
                    <a:pt x="568" y="396"/>
                  </a:lnTo>
                  <a:lnTo>
                    <a:pt x="550" y="376"/>
                  </a:lnTo>
                  <a:lnTo>
                    <a:pt x="534" y="354"/>
                  </a:lnTo>
                  <a:lnTo>
                    <a:pt x="518" y="330"/>
                  </a:lnTo>
                  <a:lnTo>
                    <a:pt x="502" y="306"/>
                  </a:lnTo>
                  <a:lnTo>
                    <a:pt x="478" y="278"/>
                  </a:lnTo>
                  <a:lnTo>
                    <a:pt x="470" y="264"/>
                  </a:lnTo>
                  <a:lnTo>
                    <a:pt x="468" y="256"/>
                  </a:lnTo>
                  <a:lnTo>
                    <a:pt x="466" y="246"/>
                  </a:lnTo>
                  <a:lnTo>
                    <a:pt x="462" y="238"/>
                  </a:lnTo>
                  <a:lnTo>
                    <a:pt x="454" y="226"/>
                  </a:lnTo>
                  <a:lnTo>
                    <a:pt x="440" y="210"/>
                  </a:lnTo>
                  <a:lnTo>
                    <a:pt x="438" y="210"/>
                  </a:lnTo>
                  <a:lnTo>
                    <a:pt x="436" y="208"/>
                  </a:lnTo>
                  <a:lnTo>
                    <a:pt x="434" y="202"/>
                  </a:lnTo>
                  <a:lnTo>
                    <a:pt x="432" y="194"/>
                  </a:lnTo>
                  <a:lnTo>
                    <a:pt x="430" y="190"/>
                  </a:lnTo>
                  <a:lnTo>
                    <a:pt x="414" y="176"/>
                  </a:lnTo>
                  <a:lnTo>
                    <a:pt x="402" y="160"/>
                  </a:lnTo>
                  <a:lnTo>
                    <a:pt x="392" y="140"/>
                  </a:lnTo>
                  <a:lnTo>
                    <a:pt x="384" y="118"/>
                  </a:lnTo>
                  <a:lnTo>
                    <a:pt x="380" y="114"/>
                  </a:lnTo>
                  <a:lnTo>
                    <a:pt x="376" y="110"/>
                  </a:lnTo>
                  <a:lnTo>
                    <a:pt x="374" y="106"/>
                  </a:lnTo>
                  <a:lnTo>
                    <a:pt x="372" y="100"/>
                  </a:lnTo>
                  <a:lnTo>
                    <a:pt x="372" y="94"/>
                  </a:lnTo>
                  <a:lnTo>
                    <a:pt x="372" y="90"/>
                  </a:lnTo>
                  <a:lnTo>
                    <a:pt x="384" y="98"/>
                  </a:lnTo>
                  <a:lnTo>
                    <a:pt x="392" y="106"/>
                  </a:lnTo>
                  <a:lnTo>
                    <a:pt x="400" y="118"/>
                  </a:lnTo>
                  <a:lnTo>
                    <a:pt x="406" y="128"/>
                  </a:lnTo>
                  <a:lnTo>
                    <a:pt x="418" y="150"/>
                  </a:lnTo>
                  <a:lnTo>
                    <a:pt x="426" y="162"/>
                  </a:lnTo>
                  <a:lnTo>
                    <a:pt x="436" y="170"/>
                  </a:lnTo>
                  <a:lnTo>
                    <a:pt x="450" y="186"/>
                  </a:lnTo>
                  <a:lnTo>
                    <a:pt x="458" y="194"/>
                  </a:lnTo>
                  <a:lnTo>
                    <a:pt x="462" y="196"/>
                  </a:lnTo>
                  <a:lnTo>
                    <a:pt x="466" y="196"/>
                  </a:lnTo>
                  <a:lnTo>
                    <a:pt x="470" y="194"/>
                  </a:lnTo>
                  <a:lnTo>
                    <a:pt x="476" y="186"/>
                  </a:lnTo>
                  <a:lnTo>
                    <a:pt x="482" y="176"/>
                  </a:lnTo>
                  <a:lnTo>
                    <a:pt x="484" y="170"/>
                  </a:lnTo>
                  <a:lnTo>
                    <a:pt x="484" y="150"/>
                  </a:lnTo>
                  <a:lnTo>
                    <a:pt x="484" y="140"/>
                  </a:lnTo>
                  <a:lnTo>
                    <a:pt x="486" y="128"/>
                  </a:lnTo>
                  <a:lnTo>
                    <a:pt x="484" y="124"/>
                  </a:lnTo>
                  <a:lnTo>
                    <a:pt x="486" y="118"/>
                  </a:lnTo>
                  <a:lnTo>
                    <a:pt x="488" y="106"/>
                  </a:lnTo>
                  <a:lnTo>
                    <a:pt x="486" y="102"/>
                  </a:lnTo>
                  <a:lnTo>
                    <a:pt x="482" y="96"/>
                  </a:lnTo>
                  <a:lnTo>
                    <a:pt x="476" y="88"/>
                  </a:lnTo>
                  <a:lnTo>
                    <a:pt x="468" y="72"/>
                  </a:lnTo>
                  <a:lnTo>
                    <a:pt x="458" y="54"/>
                  </a:lnTo>
                  <a:lnTo>
                    <a:pt x="450" y="36"/>
                  </a:lnTo>
                  <a:lnTo>
                    <a:pt x="442" y="16"/>
                  </a:lnTo>
                  <a:lnTo>
                    <a:pt x="426" y="20"/>
                  </a:lnTo>
                  <a:lnTo>
                    <a:pt x="410" y="24"/>
                  </a:lnTo>
                  <a:lnTo>
                    <a:pt x="394" y="28"/>
                  </a:lnTo>
                  <a:lnTo>
                    <a:pt x="376" y="28"/>
                  </a:lnTo>
                  <a:lnTo>
                    <a:pt x="364" y="28"/>
                  </a:lnTo>
                  <a:lnTo>
                    <a:pt x="354" y="24"/>
                  </a:lnTo>
                  <a:lnTo>
                    <a:pt x="336" y="14"/>
                  </a:lnTo>
                  <a:lnTo>
                    <a:pt x="318" y="6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4" y="2"/>
                  </a:lnTo>
                  <a:lnTo>
                    <a:pt x="274" y="8"/>
                  </a:lnTo>
                  <a:lnTo>
                    <a:pt x="262" y="14"/>
                  </a:lnTo>
                  <a:lnTo>
                    <a:pt x="252" y="22"/>
                  </a:lnTo>
                  <a:lnTo>
                    <a:pt x="244" y="30"/>
                  </a:lnTo>
                  <a:lnTo>
                    <a:pt x="232" y="36"/>
                  </a:lnTo>
                  <a:lnTo>
                    <a:pt x="222" y="40"/>
                  </a:lnTo>
                  <a:lnTo>
                    <a:pt x="208" y="42"/>
                  </a:lnTo>
                  <a:lnTo>
                    <a:pt x="184" y="42"/>
                  </a:lnTo>
                  <a:lnTo>
                    <a:pt x="164" y="38"/>
                  </a:lnTo>
                  <a:lnTo>
                    <a:pt x="146" y="32"/>
                  </a:lnTo>
                  <a:lnTo>
                    <a:pt x="128" y="26"/>
                  </a:lnTo>
                  <a:lnTo>
                    <a:pt x="112" y="20"/>
                  </a:lnTo>
                  <a:lnTo>
                    <a:pt x="92" y="16"/>
                  </a:lnTo>
                  <a:lnTo>
                    <a:pt x="74" y="12"/>
                  </a:lnTo>
                  <a:lnTo>
                    <a:pt x="52" y="10"/>
                  </a:lnTo>
                  <a:lnTo>
                    <a:pt x="46" y="12"/>
                  </a:lnTo>
                  <a:lnTo>
                    <a:pt x="40" y="14"/>
                  </a:lnTo>
                  <a:lnTo>
                    <a:pt x="36" y="16"/>
                  </a:lnTo>
                  <a:lnTo>
                    <a:pt x="30" y="16"/>
                  </a:lnTo>
                  <a:lnTo>
                    <a:pt x="16" y="18"/>
                  </a:lnTo>
                  <a:lnTo>
                    <a:pt x="8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9" name="Djbouti">
              <a:extLst>
                <a:ext uri="{FF2B5EF4-FFF2-40B4-BE49-F238E27FC236}">
                  <a16:creationId xmlns:a16="http://schemas.microsoft.com/office/drawing/2014/main" id="{C4AF51E3-5C23-38E2-9266-0BDD1731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574" y="2041601"/>
              <a:ext cx="119385" cy="133178"/>
            </a:xfrm>
            <a:custGeom>
              <a:avLst/>
              <a:gdLst/>
              <a:ahLst/>
              <a:cxnLst>
                <a:cxn ang="0">
                  <a:pos x="70" y="88"/>
                </a:cxn>
                <a:cxn ang="0">
                  <a:pos x="66" y="84"/>
                </a:cxn>
                <a:cxn ang="0">
                  <a:pos x="62" y="82"/>
                </a:cxn>
                <a:cxn ang="0">
                  <a:pos x="60" y="80"/>
                </a:cxn>
                <a:cxn ang="0">
                  <a:pos x="52" y="82"/>
                </a:cxn>
                <a:cxn ang="0">
                  <a:pos x="40" y="88"/>
                </a:cxn>
                <a:cxn ang="0">
                  <a:pos x="28" y="92"/>
                </a:cxn>
                <a:cxn ang="0">
                  <a:pos x="18" y="96"/>
                </a:cxn>
                <a:cxn ang="0">
                  <a:pos x="0" y="96"/>
                </a:cxn>
                <a:cxn ang="0">
                  <a:pos x="2" y="88"/>
                </a:cxn>
                <a:cxn ang="0">
                  <a:pos x="2" y="78"/>
                </a:cxn>
                <a:cxn ang="0">
                  <a:pos x="0" y="54"/>
                </a:cxn>
                <a:cxn ang="0">
                  <a:pos x="2" y="46"/>
                </a:cxn>
                <a:cxn ang="0">
                  <a:pos x="6" y="38"/>
                </a:cxn>
                <a:cxn ang="0">
                  <a:pos x="12" y="30"/>
                </a:cxn>
                <a:cxn ang="0">
                  <a:pos x="22" y="22"/>
                </a:cxn>
                <a:cxn ang="0">
                  <a:pos x="40" y="8"/>
                </a:cxn>
                <a:cxn ang="0">
                  <a:pos x="58" y="0"/>
                </a:cxn>
                <a:cxn ang="0">
                  <a:pos x="68" y="2"/>
                </a:cxn>
                <a:cxn ang="0">
                  <a:pos x="76" y="10"/>
                </a:cxn>
                <a:cxn ang="0">
                  <a:pos x="84" y="18"/>
                </a:cxn>
                <a:cxn ang="0">
                  <a:pos x="86" y="24"/>
                </a:cxn>
                <a:cxn ang="0">
                  <a:pos x="86" y="28"/>
                </a:cxn>
                <a:cxn ang="0">
                  <a:pos x="84" y="32"/>
                </a:cxn>
                <a:cxn ang="0">
                  <a:pos x="82" y="36"/>
                </a:cxn>
                <a:cxn ang="0">
                  <a:pos x="70" y="46"/>
                </a:cxn>
                <a:cxn ang="0">
                  <a:pos x="48" y="62"/>
                </a:cxn>
                <a:cxn ang="0">
                  <a:pos x="80" y="66"/>
                </a:cxn>
                <a:cxn ang="0">
                  <a:pos x="78" y="72"/>
                </a:cxn>
                <a:cxn ang="0">
                  <a:pos x="76" y="76"/>
                </a:cxn>
                <a:cxn ang="0">
                  <a:pos x="72" y="80"/>
                </a:cxn>
                <a:cxn ang="0">
                  <a:pos x="68" y="82"/>
                </a:cxn>
                <a:cxn ang="0">
                  <a:pos x="70" y="82"/>
                </a:cxn>
                <a:cxn ang="0">
                  <a:pos x="70" y="88"/>
                </a:cxn>
              </a:cxnLst>
              <a:rect l="0" t="0" r="r" b="b"/>
              <a:pathLst>
                <a:path w="86" h="96">
                  <a:moveTo>
                    <a:pt x="70" y="88"/>
                  </a:moveTo>
                  <a:lnTo>
                    <a:pt x="66" y="84"/>
                  </a:lnTo>
                  <a:lnTo>
                    <a:pt x="62" y="82"/>
                  </a:lnTo>
                  <a:lnTo>
                    <a:pt x="60" y="80"/>
                  </a:lnTo>
                  <a:lnTo>
                    <a:pt x="52" y="82"/>
                  </a:lnTo>
                  <a:lnTo>
                    <a:pt x="40" y="88"/>
                  </a:lnTo>
                  <a:lnTo>
                    <a:pt x="28" y="92"/>
                  </a:lnTo>
                  <a:lnTo>
                    <a:pt x="18" y="96"/>
                  </a:lnTo>
                  <a:lnTo>
                    <a:pt x="0" y="96"/>
                  </a:lnTo>
                  <a:lnTo>
                    <a:pt x="2" y="88"/>
                  </a:lnTo>
                  <a:lnTo>
                    <a:pt x="2" y="78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6" y="38"/>
                  </a:lnTo>
                  <a:lnTo>
                    <a:pt x="12" y="30"/>
                  </a:lnTo>
                  <a:lnTo>
                    <a:pt x="22" y="22"/>
                  </a:lnTo>
                  <a:lnTo>
                    <a:pt x="40" y="8"/>
                  </a:lnTo>
                  <a:lnTo>
                    <a:pt x="58" y="0"/>
                  </a:lnTo>
                  <a:lnTo>
                    <a:pt x="68" y="2"/>
                  </a:lnTo>
                  <a:lnTo>
                    <a:pt x="76" y="10"/>
                  </a:lnTo>
                  <a:lnTo>
                    <a:pt x="84" y="18"/>
                  </a:lnTo>
                  <a:lnTo>
                    <a:pt x="86" y="24"/>
                  </a:lnTo>
                  <a:lnTo>
                    <a:pt x="86" y="28"/>
                  </a:lnTo>
                  <a:lnTo>
                    <a:pt x="84" y="32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48" y="62"/>
                  </a:lnTo>
                  <a:lnTo>
                    <a:pt x="80" y="66"/>
                  </a:lnTo>
                  <a:lnTo>
                    <a:pt x="78" y="72"/>
                  </a:lnTo>
                  <a:lnTo>
                    <a:pt x="76" y="76"/>
                  </a:lnTo>
                  <a:lnTo>
                    <a:pt x="72" y="80"/>
                  </a:lnTo>
                  <a:lnTo>
                    <a:pt x="68" y="82"/>
                  </a:lnTo>
                  <a:lnTo>
                    <a:pt x="70" y="82"/>
                  </a:lnTo>
                  <a:lnTo>
                    <a:pt x="70" y="8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0" name="Somalia">
              <a:extLst>
                <a:ext uri="{FF2B5EF4-FFF2-40B4-BE49-F238E27FC236}">
                  <a16:creationId xmlns:a16="http://schemas.microsoft.com/office/drawing/2014/main" id="{9FFEF7A4-490B-24F9-A800-C2B24FA2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587" y="2055473"/>
              <a:ext cx="705202" cy="1091785"/>
            </a:xfrm>
            <a:custGeom>
              <a:avLst/>
              <a:gdLst/>
              <a:ahLst/>
              <a:cxnLst>
                <a:cxn ang="0">
                  <a:pos x="38" y="480"/>
                </a:cxn>
                <a:cxn ang="0">
                  <a:pos x="26" y="508"/>
                </a:cxn>
                <a:cxn ang="0">
                  <a:pos x="6" y="530"/>
                </a:cxn>
                <a:cxn ang="0">
                  <a:pos x="0" y="739"/>
                </a:cxn>
                <a:cxn ang="0">
                  <a:pos x="38" y="781"/>
                </a:cxn>
                <a:cxn ang="0">
                  <a:pos x="54" y="761"/>
                </a:cxn>
                <a:cxn ang="0">
                  <a:pos x="64" y="741"/>
                </a:cxn>
                <a:cxn ang="0">
                  <a:pos x="76" y="724"/>
                </a:cxn>
                <a:cxn ang="0">
                  <a:pos x="108" y="692"/>
                </a:cxn>
                <a:cxn ang="0">
                  <a:pos x="152" y="646"/>
                </a:cxn>
                <a:cxn ang="0">
                  <a:pos x="252" y="560"/>
                </a:cxn>
                <a:cxn ang="0">
                  <a:pos x="298" y="512"/>
                </a:cxn>
                <a:cxn ang="0">
                  <a:pos x="320" y="492"/>
                </a:cxn>
                <a:cxn ang="0">
                  <a:pos x="340" y="470"/>
                </a:cxn>
                <a:cxn ang="0">
                  <a:pos x="376" y="414"/>
                </a:cxn>
                <a:cxn ang="0">
                  <a:pos x="402" y="368"/>
                </a:cxn>
                <a:cxn ang="0">
                  <a:pos x="418" y="316"/>
                </a:cxn>
                <a:cxn ang="0">
                  <a:pos x="432" y="280"/>
                </a:cxn>
                <a:cxn ang="0">
                  <a:pos x="478" y="186"/>
                </a:cxn>
                <a:cxn ang="0">
                  <a:pos x="492" y="152"/>
                </a:cxn>
                <a:cxn ang="0">
                  <a:pos x="496" y="132"/>
                </a:cxn>
                <a:cxn ang="0">
                  <a:pos x="494" y="104"/>
                </a:cxn>
                <a:cxn ang="0">
                  <a:pos x="500" y="90"/>
                </a:cxn>
                <a:cxn ang="0">
                  <a:pos x="500" y="32"/>
                </a:cxn>
                <a:cxn ang="0">
                  <a:pos x="504" y="18"/>
                </a:cxn>
                <a:cxn ang="0">
                  <a:pos x="508" y="0"/>
                </a:cxn>
                <a:cxn ang="0">
                  <a:pos x="502" y="2"/>
                </a:cxn>
                <a:cxn ang="0">
                  <a:pos x="484" y="2"/>
                </a:cxn>
                <a:cxn ang="0">
                  <a:pos x="472" y="10"/>
                </a:cxn>
                <a:cxn ang="0">
                  <a:pos x="458" y="26"/>
                </a:cxn>
                <a:cxn ang="0">
                  <a:pos x="446" y="32"/>
                </a:cxn>
                <a:cxn ang="0">
                  <a:pos x="414" y="40"/>
                </a:cxn>
                <a:cxn ang="0">
                  <a:pos x="348" y="48"/>
                </a:cxn>
                <a:cxn ang="0">
                  <a:pos x="314" y="56"/>
                </a:cxn>
                <a:cxn ang="0">
                  <a:pos x="300" y="64"/>
                </a:cxn>
                <a:cxn ang="0">
                  <a:pos x="284" y="78"/>
                </a:cxn>
                <a:cxn ang="0">
                  <a:pos x="270" y="86"/>
                </a:cxn>
                <a:cxn ang="0">
                  <a:pos x="254" y="86"/>
                </a:cxn>
                <a:cxn ang="0">
                  <a:pos x="240" y="82"/>
                </a:cxn>
                <a:cxn ang="0">
                  <a:pos x="224" y="82"/>
                </a:cxn>
                <a:cxn ang="0">
                  <a:pos x="202" y="96"/>
                </a:cxn>
                <a:cxn ang="0">
                  <a:pos x="186" y="106"/>
                </a:cxn>
                <a:cxn ang="0">
                  <a:pos x="166" y="110"/>
                </a:cxn>
                <a:cxn ang="0">
                  <a:pos x="144" y="104"/>
                </a:cxn>
                <a:cxn ang="0">
                  <a:pos x="126" y="90"/>
                </a:cxn>
                <a:cxn ang="0">
                  <a:pos x="98" y="56"/>
                </a:cxn>
                <a:cxn ang="0">
                  <a:pos x="94" y="66"/>
                </a:cxn>
                <a:cxn ang="0">
                  <a:pos x="86" y="72"/>
                </a:cxn>
                <a:cxn ang="0">
                  <a:pos x="74" y="88"/>
                </a:cxn>
                <a:cxn ang="0">
                  <a:pos x="66" y="104"/>
                </a:cxn>
                <a:cxn ang="0">
                  <a:pos x="98" y="144"/>
                </a:cxn>
                <a:cxn ang="0">
                  <a:pos x="118" y="172"/>
                </a:cxn>
                <a:cxn ang="0">
                  <a:pos x="134" y="186"/>
                </a:cxn>
                <a:cxn ang="0">
                  <a:pos x="294" y="236"/>
                </a:cxn>
                <a:cxn ang="0">
                  <a:pos x="352" y="234"/>
                </a:cxn>
                <a:cxn ang="0">
                  <a:pos x="142" y="414"/>
                </a:cxn>
                <a:cxn ang="0">
                  <a:pos x="100" y="446"/>
                </a:cxn>
                <a:cxn ang="0">
                  <a:pos x="60" y="466"/>
                </a:cxn>
                <a:cxn ang="0">
                  <a:pos x="40" y="472"/>
                </a:cxn>
              </a:cxnLst>
              <a:rect l="0" t="0" r="r" b="b"/>
              <a:pathLst>
                <a:path w="508" h="787">
                  <a:moveTo>
                    <a:pt x="40" y="472"/>
                  </a:moveTo>
                  <a:lnTo>
                    <a:pt x="38" y="480"/>
                  </a:lnTo>
                  <a:lnTo>
                    <a:pt x="36" y="490"/>
                  </a:lnTo>
                  <a:lnTo>
                    <a:pt x="26" y="508"/>
                  </a:lnTo>
                  <a:lnTo>
                    <a:pt x="14" y="524"/>
                  </a:lnTo>
                  <a:lnTo>
                    <a:pt x="6" y="530"/>
                  </a:lnTo>
                  <a:lnTo>
                    <a:pt x="0" y="534"/>
                  </a:lnTo>
                  <a:lnTo>
                    <a:pt x="0" y="739"/>
                  </a:lnTo>
                  <a:lnTo>
                    <a:pt x="34" y="787"/>
                  </a:lnTo>
                  <a:lnTo>
                    <a:pt x="38" y="781"/>
                  </a:lnTo>
                  <a:lnTo>
                    <a:pt x="42" y="775"/>
                  </a:lnTo>
                  <a:lnTo>
                    <a:pt x="54" y="761"/>
                  </a:lnTo>
                  <a:lnTo>
                    <a:pt x="58" y="751"/>
                  </a:lnTo>
                  <a:lnTo>
                    <a:pt x="64" y="741"/>
                  </a:lnTo>
                  <a:lnTo>
                    <a:pt x="70" y="733"/>
                  </a:lnTo>
                  <a:lnTo>
                    <a:pt x="76" y="724"/>
                  </a:lnTo>
                  <a:lnTo>
                    <a:pt x="92" y="710"/>
                  </a:lnTo>
                  <a:lnTo>
                    <a:pt x="108" y="692"/>
                  </a:lnTo>
                  <a:lnTo>
                    <a:pt x="130" y="668"/>
                  </a:lnTo>
                  <a:lnTo>
                    <a:pt x="152" y="646"/>
                  </a:lnTo>
                  <a:lnTo>
                    <a:pt x="202" y="604"/>
                  </a:lnTo>
                  <a:lnTo>
                    <a:pt x="252" y="560"/>
                  </a:lnTo>
                  <a:lnTo>
                    <a:pt x="276" y="538"/>
                  </a:lnTo>
                  <a:lnTo>
                    <a:pt x="298" y="512"/>
                  </a:lnTo>
                  <a:lnTo>
                    <a:pt x="308" y="502"/>
                  </a:lnTo>
                  <a:lnTo>
                    <a:pt x="320" y="492"/>
                  </a:lnTo>
                  <a:lnTo>
                    <a:pt x="330" y="482"/>
                  </a:lnTo>
                  <a:lnTo>
                    <a:pt x="340" y="470"/>
                  </a:lnTo>
                  <a:lnTo>
                    <a:pt x="358" y="444"/>
                  </a:lnTo>
                  <a:lnTo>
                    <a:pt x="376" y="414"/>
                  </a:lnTo>
                  <a:lnTo>
                    <a:pt x="396" y="384"/>
                  </a:lnTo>
                  <a:lnTo>
                    <a:pt x="402" y="368"/>
                  </a:lnTo>
                  <a:lnTo>
                    <a:pt x="408" y="354"/>
                  </a:lnTo>
                  <a:lnTo>
                    <a:pt x="418" y="316"/>
                  </a:lnTo>
                  <a:lnTo>
                    <a:pt x="424" y="300"/>
                  </a:lnTo>
                  <a:lnTo>
                    <a:pt x="432" y="280"/>
                  </a:lnTo>
                  <a:lnTo>
                    <a:pt x="456" y="232"/>
                  </a:lnTo>
                  <a:lnTo>
                    <a:pt x="478" y="186"/>
                  </a:lnTo>
                  <a:lnTo>
                    <a:pt x="486" y="170"/>
                  </a:lnTo>
                  <a:lnTo>
                    <a:pt x="492" y="152"/>
                  </a:lnTo>
                  <a:lnTo>
                    <a:pt x="494" y="142"/>
                  </a:lnTo>
                  <a:lnTo>
                    <a:pt x="496" y="132"/>
                  </a:lnTo>
                  <a:lnTo>
                    <a:pt x="494" y="114"/>
                  </a:lnTo>
                  <a:lnTo>
                    <a:pt x="494" y="104"/>
                  </a:lnTo>
                  <a:lnTo>
                    <a:pt x="496" y="98"/>
                  </a:lnTo>
                  <a:lnTo>
                    <a:pt x="500" y="90"/>
                  </a:lnTo>
                  <a:lnTo>
                    <a:pt x="508" y="84"/>
                  </a:lnTo>
                  <a:lnTo>
                    <a:pt x="500" y="32"/>
                  </a:lnTo>
                  <a:lnTo>
                    <a:pt x="502" y="24"/>
                  </a:lnTo>
                  <a:lnTo>
                    <a:pt x="504" y="18"/>
                  </a:lnTo>
                  <a:lnTo>
                    <a:pt x="506" y="10"/>
                  </a:lnTo>
                  <a:lnTo>
                    <a:pt x="508" y="0"/>
                  </a:lnTo>
                  <a:lnTo>
                    <a:pt x="504" y="2"/>
                  </a:lnTo>
                  <a:lnTo>
                    <a:pt x="502" y="2"/>
                  </a:lnTo>
                  <a:lnTo>
                    <a:pt x="492" y="0"/>
                  </a:lnTo>
                  <a:lnTo>
                    <a:pt x="484" y="2"/>
                  </a:lnTo>
                  <a:lnTo>
                    <a:pt x="478" y="4"/>
                  </a:lnTo>
                  <a:lnTo>
                    <a:pt x="472" y="10"/>
                  </a:lnTo>
                  <a:lnTo>
                    <a:pt x="468" y="14"/>
                  </a:lnTo>
                  <a:lnTo>
                    <a:pt x="458" y="26"/>
                  </a:lnTo>
                  <a:lnTo>
                    <a:pt x="452" y="30"/>
                  </a:lnTo>
                  <a:lnTo>
                    <a:pt x="446" y="32"/>
                  </a:lnTo>
                  <a:lnTo>
                    <a:pt x="430" y="38"/>
                  </a:lnTo>
                  <a:lnTo>
                    <a:pt x="414" y="40"/>
                  </a:lnTo>
                  <a:lnTo>
                    <a:pt x="382" y="44"/>
                  </a:lnTo>
                  <a:lnTo>
                    <a:pt x="348" y="48"/>
                  </a:lnTo>
                  <a:lnTo>
                    <a:pt x="332" y="52"/>
                  </a:lnTo>
                  <a:lnTo>
                    <a:pt x="314" y="56"/>
                  </a:lnTo>
                  <a:lnTo>
                    <a:pt x="306" y="60"/>
                  </a:lnTo>
                  <a:lnTo>
                    <a:pt x="300" y="64"/>
                  </a:lnTo>
                  <a:lnTo>
                    <a:pt x="290" y="74"/>
                  </a:lnTo>
                  <a:lnTo>
                    <a:pt x="284" y="78"/>
                  </a:lnTo>
                  <a:lnTo>
                    <a:pt x="276" y="82"/>
                  </a:lnTo>
                  <a:lnTo>
                    <a:pt x="270" y="86"/>
                  </a:lnTo>
                  <a:lnTo>
                    <a:pt x="260" y="86"/>
                  </a:lnTo>
                  <a:lnTo>
                    <a:pt x="254" y="86"/>
                  </a:lnTo>
                  <a:lnTo>
                    <a:pt x="246" y="84"/>
                  </a:lnTo>
                  <a:lnTo>
                    <a:pt x="240" y="82"/>
                  </a:lnTo>
                  <a:lnTo>
                    <a:pt x="234" y="80"/>
                  </a:lnTo>
                  <a:lnTo>
                    <a:pt x="224" y="82"/>
                  </a:lnTo>
                  <a:lnTo>
                    <a:pt x="216" y="86"/>
                  </a:lnTo>
                  <a:lnTo>
                    <a:pt x="202" y="96"/>
                  </a:lnTo>
                  <a:lnTo>
                    <a:pt x="194" y="100"/>
                  </a:lnTo>
                  <a:lnTo>
                    <a:pt x="186" y="106"/>
                  </a:lnTo>
                  <a:lnTo>
                    <a:pt x="178" y="110"/>
                  </a:lnTo>
                  <a:lnTo>
                    <a:pt x="166" y="110"/>
                  </a:lnTo>
                  <a:lnTo>
                    <a:pt x="154" y="108"/>
                  </a:lnTo>
                  <a:lnTo>
                    <a:pt x="144" y="104"/>
                  </a:lnTo>
                  <a:lnTo>
                    <a:pt x="134" y="98"/>
                  </a:lnTo>
                  <a:lnTo>
                    <a:pt x="126" y="90"/>
                  </a:lnTo>
                  <a:lnTo>
                    <a:pt x="110" y="72"/>
                  </a:lnTo>
                  <a:lnTo>
                    <a:pt x="98" y="56"/>
                  </a:lnTo>
                  <a:lnTo>
                    <a:pt x="96" y="62"/>
                  </a:lnTo>
                  <a:lnTo>
                    <a:pt x="94" y="66"/>
                  </a:lnTo>
                  <a:lnTo>
                    <a:pt x="90" y="70"/>
                  </a:lnTo>
                  <a:lnTo>
                    <a:pt x="86" y="72"/>
                  </a:lnTo>
                  <a:lnTo>
                    <a:pt x="80" y="78"/>
                  </a:lnTo>
                  <a:lnTo>
                    <a:pt x="74" y="88"/>
                  </a:lnTo>
                  <a:lnTo>
                    <a:pt x="68" y="98"/>
                  </a:lnTo>
                  <a:lnTo>
                    <a:pt x="66" y="104"/>
                  </a:lnTo>
                  <a:lnTo>
                    <a:pt x="84" y="124"/>
                  </a:lnTo>
                  <a:lnTo>
                    <a:pt x="98" y="144"/>
                  </a:lnTo>
                  <a:lnTo>
                    <a:pt x="110" y="164"/>
                  </a:lnTo>
                  <a:lnTo>
                    <a:pt x="118" y="172"/>
                  </a:lnTo>
                  <a:lnTo>
                    <a:pt x="126" y="178"/>
                  </a:lnTo>
                  <a:lnTo>
                    <a:pt x="134" y="186"/>
                  </a:lnTo>
                  <a:lnTo>
                    <a:pt x="146" y="190"/>
                  </a:lnTo>
                  <a:lnTo>
                    <a:pt x="294" y="236"/>
                  </a:lnTo>
                  <a:lnTo>
                    <a:pt x="352" y="236"/>
                  </a:lnTo>
                  <a:lnTo>
                    <a:pt x="352" y="234"/>
                  </a:lnTo>
                  <a:lnTo>
                    <a:pt x="206" y="414"/>
                  </a:lnTo>
                  <a:lnTo>
                    <a:pt x="142" y="414"/>
                  </a:lnTo>
                  <a:lnTo>
                    <a:pt x="124" y="430"/>
                  </a:lnTo>
                  <a:lnTo>
                    <a:pt x="100" y="446"/>
                  </a:lnTo>
                  <a:lnTo>
                    <a:pt x="74" y="460"/>
                  </a:lnTo>
                  <a:lnTo>
                    <a:pt x="60" y="466"/>
                  </a:lnTo>
                  <a:lnTo>
                    <a:pt x="46" y="470"/>
                  </a:lnTo>
                  <a:lnTo>
                    <a:pt x="40" y="47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1" name="Kenya">
              <a:extLst>
                <a:ext uri="{FF2B5EF4-FFF2-40B4-BE49-F238E27FC236}">
                  <a16:creationId xmlns:a16="http://schemas.microsoft.com/office/drawing/2014/main" id="{309A4CD1-AC64-DEAC-33F8-59E498FA6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9179" y="2657551"/>
              <a:ext cx="571936" cy="725544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4" y="317"/>
                </a:cxn>
                <a:cxn ang="0">
                  <a:pos x="8" y="299"/>
                </a:cxn>
                <a:cxn ang="0">
                  <a:pos x="14" y="293"/>
                </a:cxn>
                <a:cxn ang="0">
                  <a:pos x="28" y="290"/>
                </a:cxn>
                <a:cxn ang="0">
                  <a:pos x="42" y="282"/>
                </a:cxn>
                <a:cxn ang="0">
                  <a:pos x="34" y="278"/>
                </a:cxn>
                <a:cxn ang="0">
                  <a:pos x="14" y="280"/>
                </a:cxn>
                <a:cxn ang="0">
                  <a:pos x="2" y="276"/>
                </a:cxn>
                <a:cxn ang="0">
                  <a:pos x="4" y="256"/>
                </a:cxn>
                <a:cxn ang="0">
                  <a:pos x="18" y="232"/>
                </a:cxn>
                <a:cxn ang="0">
                  <a:pos x="42" y="200"/>
                </a:cxn>
                <a:cxn ang="0">
                  <a:pos x="54" y="176"/>
                </a:cxn>
                <a:cxn ang="0">
                  <a:pos x="54" y="142"/>
                </a:cxn>
                <a:cxn ang="0">
                  <a:pos x="44" y="106"/>
                </a:cxn>
                <a:cxn ang="0">
                  <a:pos x="18" y="60"/>
                </a:cxn>
                <a:cxn ang="0">
                  <a:pos x="2" y="30"/>
                </a:cxn>
                <a:cxn ang="0">
                  <a:pos x="98" y="12"/>
                </a:cxn>
                <a:cxn ang="0">
                  <a:pos x="96" y="6"/>
                </a:cxn>
                <a:cxn ang="0">
                  <a:pos x="130" y="24"/>
                </a:cxn>
                <a:cxn ang="0">
                  <a:pos x="168" y="38"/>
                </a:cxn>
                <a:cxn ang="0">
                  <a:pos x="194" y="52"/>
                </a:cxn>
                <a:cxn ang="0">
                  <a:pos x="248" y="62"/>
                </a:cxn>
                <a:cxn ang="0">
                  <a:pos x="264" y="70"/>
                </a:cxn>
                <a:cxn ang="0">
                  <a:pos x="286" y="72"/>
                </a:cxn>
                <a:cxn ang="0">
                  <a:pos x="302" y="64"/>
                </a:cxn>
                <a:cxn ang="0">
                  <a:pos x="318" y="48"/>
                </a:cxn>
                <a:cxn ang="0">
                  <a:pos x="334" y="32"/>
                </a:cxn>
                <a:cxn ang="0">
                  <a:pos x="354" y="24"/>
                </a:cxn>
                <a:cxn ang="0">
                  <a:pos x="362" y="26"/>
                </a:cxn>
                <a:cxn ang="0">
                  <a:pos x="374" y="38"/>
                </a:cxn>
                <a:cxn ang="0">
                  <a:pos x="384" y="40"/>
                </a:cxn>
                <a:cxn ang="0">
                  <a:pos x="412" y="38"/>
                </a:cxn>
                <a:cxn ang="0">
                  <a:pos x="408" y="56"/>
                </a:cxn>
                <a:cxn ang="0">
                  <a:pos x="398" y="74"/>
                </a:cxn>
                <a:cxn ang="0">
                  <a:pos x="378" y="96"/>
                </a:cxn>
                <a:cxn ang="0">
                  <a:pos x="372" y="305"/>
                </a:cxn>
                <a:cxn ang="0">
                  <a:pos x="398" y="363"/>
                </a:cxn>
                <a:cxn ang="0">
                  <a:pos x="374" y="391"/>
                </a:cxn>
                <a:cxn ang="0">
                  <a:pos x="344" y="411"/>
                </a:cxn>
                <a:cxn ang="0">
                  <a:pos x="336" y="421"/>
                </a:cxn>
                <a:cxn ang="0">
                  <a:pos x="332" y="433"/>
                </a:cxn>
                <a:cxn ang="0">
                  <a:pos x="324" y="457"/>
                </a:cxn>
                <a:cxn ang="0">
                  <a:pos x="294" y="507"/>
                </a:cxn>
                <a:cxn ang="0">
                  <a:pos x="194" y="459"/>
                </a:cxn>
                <a:cxn ang="0">
                  <a:pos x="4" y="325"/>
                </a:cxn>
              </a:cxnLst>
              <a:rect l="0" t="0" r="r" b="b"/>
              <a:pathLst>
                <a:path w="412" h="523">
                  <a:moveTo>
                    <a:pt x="4" y="325"/>
                  </a:moveTo>
                  <a:lnTo>
                    <a:pt x="0" y="323"/>
                  </a:lnTo>
                  <a:lnTo>
                    <a:pt x="2" y="321"/>
                  </a:lnTo>
                  <a:lnTo>
                    <a:pt x="4" y="317"/>
                  </a:lnTo>
                  <a:lnTo>
                    <a:pt x="6" y="309"/>
                  </a:lnTo>
                  <a:lnTo>
                    <a:pt x="8" y="299"/>
                  </a:lnTo>
                  <a:lnTo>
                    <a:pt x="10" y="295"/>
                  </a:lnTo>
                  <a:lnTo>
                    <a:pt x="14" y="293"/>
                  </a:lnTo>
                  <a:lnTo>
                    <a:pt x="22" y="290"/>
                  </a:lnTo>
                  <a:lnTo>
                    <a:pt x="28" y="290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38" y="280"/>
                  </a:lnTo>
                  <a:lnTo>
                    <a:pt x="34" y="278"/>
                  </a:lnTo>
                  <a:lnTo>
                    <a:pt x="26" y="278"/>
                  </a:lnTo>
                  <a:lnTo>
                    <a:pt x="14" y="280"/>
                  </a:lnTo>
                  <a:lnTo>
                    <a:pt x="8" y="278"/>
                  </a:lnTo>
                  <a:lnTo>
                    <a:pt x="2" y="276"/>
                  </a:lnTo>
                  <a:lnTo>
                    <a:pt x="2" y="268"/>
                  </a:lnTo>
                  <a:lnTo>
                    <a:pt x="4" y="256"/>
                  </a:lnTo>
                  <a:lnTo>
                    <a:pt x="10" y="244"/>
                  </a:lnTo>
                  <a:lnTo>
                    <a:pt x="18" y="232"/>
                  </a:lnTo>
                  <a:lnTo>
                    <a:pt x="34" y="210"/>
                  </a:lnTo>
                  <a:lnTo>
                    <a:pt x="42" y="200"/>
                  </a:lnTo>
                  <a:lnTo>
                    <a:pt x="50" y="188"/>
                  </a:lnTo>
                  <a:lnTo>
                    <a:pt x="54" y="176"/>
                  </a:lnTo>
                  <a:lnTo>
                    <a:pt x="56" y="160"/>
                  </a:lnTo>
                  <a:lnTo>
                    <a:pt x="54" y="142"/>
                  </a:lnTo>
                  <a:lnTo>
                    <a:pt x="50" y="124"/>
                  </a:lnTo>
                  <a:lnTo>
                    <a:pt x="44" y="106"/>
                  </a:lnTo>
                  <a:lnTo>
                    <a:pt x="36" y="90"/>
                  </a:lnTo>
                  <a:lnTo>
                    <a:pt x="18" y="60"/>
                  </a:lnTo>
                  <a:lnTo>
                    <a:pt x="8" y="44"/>
                  </a:lnTo>
                  <a:lnTo>
                    <a:pt x="2" y="30"/>
                  </a:lnTo>
                  <a:lnTo>
                    <a:pt x="18" y="12"/>
                  </a:lnTo>
                  <a:lnTo>
                    <a:pt x="98" y="12"/>
                  </a:lnTo>
                  <a:lnTo>
                    <a:pt x="94" y="0"/>
                  </a:lnTo>
                  <a:lnTo>
                    <a:pt x="96" y="6"/>
                  </a:lnTo>
                  <a:lnTo>
                    <a:pt x="98" y="12"/>
                  </a:lnTo>
                  <a:lnTo>
                    <a:pt x="130" y="24"/>
                  </a:lnTo>
                  <a:lnTo>
                    <a:pt x="156" y="32"/>
                  </a:lnTo>
                  <a:lnTo>
                    <a:pt x="168" y="38"/>
                  </a:lnTo>
                  <a:lnTo>
                    <a:pt x="182" y="44"/>
                  </a:lnTo>
                  <a:lnTo>
                    <a:pt x="194" y="52"/>
                  </a:lnTo>
                  <a:lnTo>
                    <a:pt x="208" y="62"/>
                  </a:lnTo>
                  <a:lnTo>
                    <a:pt x="248" y="62"/>
                  </a:lnTo>
                  <a:lnTo>
                    <a:pt x="256" y="66"/>
                  </a:lnTo>
                  <a:lnTo>
                    <a:pt x="264" y="70"/>
                  </a:lnTo>
                  <a:lnTo>
                    <a:pt x="276" y="72"/>
                  </a:lnTo>
                  <a:lnTo>
                    <a:pt x="286" y="72"/>
                  </a:lnTo>
                  <a:lnTo>
                    <a:pt x="294" y="70"/>
                  </a:lnTo>
                  <a:lnTo>
                    <a:pt x="302" y="64"/>
                  </a:lnTo>
                  <a:lnTo>
                    <a:pt x="310" y="58"/>
                  </a:lnTo>
                  <a:lnTo>
                    <a:pt x="318" y="48"/>
                  </a:lnTo>
                  <a:lnTo>
                    <a:pt x="324" y="40"/>
                  </a:lnTo>
                  <a:lnTo>
                    <a:pt x="334" y="32"/>
                  </a:lnTo>
                  <a:lnTo>
                    <a:pt x="342" y="26"/>
                  </a:lnTo>
                  <a:lnTo>
                    <a:pt x="354" y="24"/>
                  </a:lnTo>
                  <a:lnTo>
                    <a:pt x="358" y="24"/>
                  </a:lnTo>
                  <a:lnTo>
                    <a:pt x="362" y="26"/>
                  </a:lnTo>
                  <a:lnTo>
                    <a:pt x="368" y="32"/>
                  </a:lnTo>
                  <a:lnTo>
                    <a:pt x="374" y="38"/>
                  </a:lnTo>
                  <a:lnTo>
                    <a:pt x="378" y="40"/>
                  </a:lnTo>
                  <a:lnTo>
                    <a:pt x="384" y="40"/>
                  </a:lnTo>
                  <a:lnTo>
                    <a:pt x="398" y="40"/>
                  </a:lnTo>
                  <a:lnTo>
                    <a:pt x="412" y="38"/>
                  </a:lnTo>
                  <a:lnTo>
                    <a:pt x="412" y="46"/>
                  </a:lnTo>
                  <a:lnTo>
                    <a:pt x="408" y="56"/>
                  </a:lnTo>
                  <a:lnTo>
                    <a:pt x="404" y="66"/>
                  </a:lnTo>
                  <a:lnTo>
                    <a:pt x="398" y="74"/>
                  </a:lnTo>
                  <a:lnTo>
                    <a:pt x="386" y="90"/>
                  </a:lnTo>
                  <a:lnTo>
                    <a:pt x="378" y="96"/>
                  </a:lnTo>
                  <a:lnTo>
                    <a:pt x="372" y="100"/>
                  </a:lnTo>
                  <a:lnTo>
                    <a:pt x="372" y="305"/>
                  </a:lnTo>
                  <a:lnTo>
                    <a:pt x="406" y="353"/>
                  </a:lnTo>
                  <a:lnTo>
                    <a:pt x="398" y="363"/>
                  </a:lnTo>
                  <a:lnTo>
                    <a:pt x="386" y="377"/>
                  </a:lnTo>
                  <a:lnTo>
                    <a:pt x="374" y="391"/>
                  </a:lnTo>
                  <a:lnTo>
                    <a:pt x="364" y="399"/>
                  </a:lnTo>
                  <a:lnTo>
                    <a:pt x="344" y="411"/>
                  </a:lnTo>
                  <a:lnTo>
                    <a:pt x="340" y="415"/>
                  </a:lnTo>
                  <a:lnTo>
                    <a:pt x="336" y="421"/>
                  </a:lnTo>
                  <a:lnTo>
                    <a:pt x="334" y="425"/>
                  </a:lnTo>
                  <a:lnTo>
                    <a:pt x="332" y="433"/>
                  </a:lnTo>
                  <a:lnTo>
                    <a:pt x="330" y="445"/>
                  </a:lnTo>
                  <a:lnTo>
                    <a:pt x="324" y="457"/>
                  </a:lnTo>
                  <a:lnTo>
                    <a:pt x="310" y="483"/>
                  </a:lnTo>
                  <a:lnTo>
                    <a:pt x="294" y="507"/>
                  </a:lnTo>
                  <a:lnTo>
                    <a:pt x="278" y="523"/>
                  </a:lnTo>
                  <a:lnTo>
                    <a:pt x="194" y="459"/>
                  </a:lnTo>
                  <a:lnTo>
                    <a:pt x="200" y="435"/>
                  </a:lnTo>
                  <a:lnTo>
                    <a:pt x="4" y="325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2" name="Madagascar">
              <a:extLst>
                <a:ext uri="{FF2B5EF4-FFF2-40B4-BE49-F238E27FC236}">
                  <a16:creationId xmlns:a16="http://schemas.microsoft.com/office/drawing/2014/main" id="{5BF4869F-31B4-1FEF-A848-83E05944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2220" y="3938005"/>
              <a:ext cx="569159" cy="1026583"/>
            </a:xfrm>
            <a:custGeom>
              <a:avLst/>
              <a:gdLst/>
              <a:ahLst/>
              <a:cxnLst>
                <a:cxn ang="0">
                  <a:pos x="2" y="540"/>
                </a:cxn>
                <a:cxn ang="0">
                  <a:pos x="10" y="522"/>
                </a:cxn>
                <a:cxn ang="0">
                  <a:pos x="28" y="498"/>
                </a:cxn>
                <a:cxn ang="0">
                  <a:pos x="56" y="470"/>
                </a:cxn>
                <a:cxn ang="0">
                  <a:pos x="74" y="444"/>
                </a:cxn>
                <a:cxn ang="0">
                  <a:pos x="80" y="422"/>
                </a:cxn>
                <a:cxn ang="0">
                  <a:pos x="78" y="388"/>
                </a:cxn>
                <a:cxn ang="0">
                  <a:pos x="72" y="342"/>
                </a:cxn>
                <a:cxn ang="0">
                  <a:pos x="72" y="306"/>
                </a:cxn>
                <a:cxn ang="0">
                  <a:pos x="88" y="278"/>
                </a:cxn>
                <a:cxn ang="0">
                  <a:pos x="96" y="258"/>
                </a:cxn>
                <a:cxn ang="0">
                  <a:pos x="106" y="240"/>
                </a:cxn>
                <a:cxn ang="0">
                  <a:pos x="124" y="228"/>
                </a:cxn>
                <a:cxn ang="0">
                  <a:pos x="164" y="216"/>
                </a:cxn>
                <a:cxn ang="0">
                  <a:pos x="200" y="200"/>
                </a:cxn>
                <a:cxn ang="0">
                  <a:pos x="226" y="180"/>
                </a:cxn>
                <a:cxn ang="0">
                  <a:pos x="260" y="158"/>
                </a:cxn>
                <a:cxn ang="0">
                  <a:pos x="276" y="144"/>
                </a:cxn>
                <a:cxn ang="0">
                  <a:pos x="292" y="108"/>
                </a:cxn>
                <a:cxn ang="0">
                  <a:pos x="312" y="90"/>
                </a:cxn>
                <a:cxn ang="0">
                  <a:pos x="332" y="78"/>
                </a:cxn>
                <a:cxn ang="0">
                  <a:pos x="340" y="68"/>
                </a:cxn>
                <a:cxn ang="0">
                  <a:pos x="344" y="48"/>
                </a:cxn>
                <a:cxn ang="0">
                  <a:pos x="346" y="24"/>
                </a:cxn>
                <a:cxn ang="0">
                  <a:pos x="370" y="0"/>
                </a:cxn>
                <a:cxn ang="0">
                  <a:pos x="398" y="90"/>
                </a:cxn>
                <a:cxn ang="0">
                  <a:pos x="406" y="140"/>
                </a:cxn>
                <a:cxn ang="0">
                  <a:pos x="410" y="190"/>
                </a:cxn>
                <a:cxn ang="0">
                  <a:pos x="404" y="208"/>
                </a:cxn>
                <a:cxn ang="0">
                  <a:pos x="394" y="218"/>
                </a:cxn>
                <a:cxn ang="0">
                  <a:pos x="388" y="210"/>
                </a:cxn>
                <a:cxn ang="0">
                  <a:pos x="378" y="196"/>
                </a:cxn>
                <a:cxn ang="0">
                  <a:pos x="372" y="208"/>
                </a:cxn>
                <a:cxn ang="0">
                  <a:pos x="374" y="238"/>
                </a:cxn>
                <a:cxn ang="0">
                  <a:pos x="370" y="262"/>
                </a:cxn>
                <a:cxn ang="0">
                  <a:pos x="358" y="278"/>
                </a:cxn>
                <a:cxn ang="0">
                  <a:pos x="346" y="302"/>
                </a:cxn>
                <a:cxn ang="0">
                  <a:pos x="340" y="338"/>
                </a:cxn>
                <a:cxn ang="0">
                  <a:pos x="330" y="376"/>
                </a:cxn>
                <a:cxn ang="0">
                  <a:pos x="302" y="430"/>
                </a:cxn>
                <a:cxn ang="0">
                  <a:pos x="272" y="484"/>
                </a:cxn>
                <a:cxn ang="0">
                  <a:pos x="256" y="530"/>
                </a:cxn>
                <a:cxn ang="0">
                  <a:pos x="232" y="574"/>
                </a:cxn>
                <a:cxn ang="0">
                  <a:pos x="210" y="632"/>
                </a:cxn>
                <a:cxn ang="0">
                  <a:pos x="190" y="680"/>
                </a:cxn>
                <a:cxn ang="0">
                  <a:pos x="170" y="706"/>
                </a:cxn>
                <a:cxn ang="0">
                  <a:pos x="150" y="720"/>
                </a:cxn>
                <a:cxn ang="0">
                  <a:pos x="126" y="722"/>
                </a:cxn>
                <a:cxn ang="0">
                  <a:pos x="104" y="734"/>
                </a:cxn>
                <a:cxn ang="0">
                  <a:pos x="86" y="740"/>
                </a:cxn>
                <a:cxn ang="0">
                  <a:pos x="66" y="738"/>
                </a:cxn>
                <a:cxn ang="0">
                  <a:pos x="40" y="724"/>
                </a:cxn>
                <a:cxn ang="0">
                  <a:pos x="18" y="700"/>
                </a:cxn>
                <a:cxn ang="0">
                  <a:pos x="6" y="672"/>
                </a:cxn>
                <a:cxn ang="0">
                  <a:pos x="6" y="650"/>
                </a:cxn>
                <a:cxn ang="0">
                  <a:pos x="16" y="634"/>
                </a:cxn>
                <a:cxn ang="0">
                  <a:pos x="16" y="618"/>
                </a:cxn>
                <a:cxn ang="0">
                  <a:pos x="8" y="598"/>
                </a:cxn>
                <a:cxn ang="0">
                  <a:pos x="0" y="578"/>
                </a:cxn>
                <a:cxn ang="0">
                  <a:pos x="0" y="550"/>
                </a:cxn>
              </a:cxnLst>
              <a:rect l="0" t="0" r="r" b="b"/>
              <a:pathLst>
                <a:path w="410" h="740">
                  <a:moveTo>
                    <a:pt x="0" y="550"/>
                  </a:moveTo>
                  <a:lnTo>
                    <a:pt x="2" y="540"/>
                  </a:lnTo>
                  <a:lnTo>
                    <a:pt x="4" y="530"/>
                  </a:lnTo>
                  <a:lnTo>
                    <a:pt x="10" y="522"/>
                  </a:lnTo>
                  <a:lnTo>
                    <a:pt x="14" y="512"/>
                  </a:lnTo>
                  <a:lnTo>
                    <a:pt x="28" y="498"/>
                  </a:lnTo>
                  <a:lnTo>
                    <a:pt x="42" y="484"/>
                  </a:lnTo>
                  <a:lnTo>
                    <a:pt x="56" y="470"/>
                  </a:lnTo>
                  <a:lnTo>
                    <a:pt x="68" y="452"/>
                  </a:lnTo>
                  <a:lnTo>
                    <a:pt x="74" y="444"/>
                  </a:lnTo>
                  <a:lnTo>
                    <a:pt x="76" y="434"/>
                  </a:lnTo>
                  <a:lnTo>
                    <a:pt x="80" y="422"/>
                  </a:lnTo>
                  <a:lnTo>
                    <a:pt x="80" y="410"/>
                  </a:lnTo>
                  <a:lnTo>
                    <a:pt x="78" y="388"/>
                  </a:lnTo>
                  <a:lnTo>
                    <a:pt x="74" y="364"/>
                  </a:lnTo>
                  <a:lnTo>
                    <a:pt x="72" y="342"/>
                  </a:lnTo>
                  <a:lnTo>
                    <a:pt x="70" y="318"/>
                  </a:lnTo>
                  <a:lnTo>
                    <a:pt x="72" y="306"/>
                  </a:lnTo>
                  <a:lnTo>
                    <a:pt x="76" y="294"/>
                  </a:lnTo>
                  <a:lnTo>
                    <a:pt x="88" y="278"/>
                  </a:lnTo>
                  <a:lnTo>
                    <a:pt x="92" y="268"/>
                  </a:lnTo>
                  <a:lnTo>
                    <a:pt x="96" y="258"/>
                  </a:lnTo>
                  <a:lnTo>
                    <a:pt x="100" y="248"/>
                  </a:lnTo>
                  <a:lnTo>
                    <a:pt x="106" y="240"/>
                  </a:lnTo>
                  <a:lnTo>
                    <a:pt x="116" y="234"/>
                  </a:lnTo>
                  <a:lnTo>
                    <a:pt x="124" y="228"/>
                  </a:lnTo>
                  <a:lnTo>
                    <a:pt x="144" y="220"/>
                  </a:lnTo>
                  <a:lnTo>
                    <a:pt x="164" y="216"/>
                  </a:lnTo>
                  <a:lnTo>
                    <a:pt x="184" y="208"/>
                  </a:lnTo>
                  <a:lnTo>
                    <a:pt x="200" y="200"/>
                  </a:lnTo>
                  <a:lnTo>
                    <a:pt x="214" y="190"/>
                  </a:lnTo>
                  <a:lnTo>
                    <a:pt x="226" y="180"/>
                  </a:lnTo>
                  <a:lnTo>
                    <a:pt x="240" y="168"/>
                  </a:lnTo>
                  <a:lnTo>
                    <a:pt x="260" y="158"/>
                  </a:lnTo>
                  <a:lnTo>
                    <a:pt x="270" y="152"/>
                  </a:lnTo>
                  <a:lnTo>
                    <a:pt x="276" y="144"/>
                  </a:lnTo>
                  <a:lnTo>
                    <a:pt x="288" y="118"/>
                  </a:lnTo>
                  <a:lnTo>
                    <a:pt x="292" y="108"/>
                  </a:lnTo>
                  <a:lnTo>
                    <a:pt x="302" y="98"/>
                  </a:lnTo>
                  <a:lnTo>
                    <a:pt x="312" y="90"/>
                  </a:lnTo>
                  <a:lnTo>
                    <a:pt x="322" y="84"/>
                  </a:lnTo>
                  <a:lnTo>
                    <a:pt x="332" y="78"/>
                  </a:lnTo>
                  <a:lnTo>
                    <a:pt x="336" y="74"/>
                  </a:lnTo>
                  <a:lnTo>
                    <a:pt x="340" y="68"/>
                  </a:lnTo>
                  <a:lnTo>
                    <a:pt x="344" y="58"/>
                  </a:lnTo>
                  <a:lnTo>
                    <a:pt x="344" y="48"/>
                  </a:lnTo>
                  <a:lnTo>
                    <a:pt x="342" y="28"/>
                  </a:lnTo>
                  <a:lnTo>
                    <a:pt x="346" y="24"/>
                  </a:lnTo>
                  <a:lnTo>
                    <a:pt x="354" y="14"/>
                  </a:lnTo>
                  <a:lnTo>
                    <a:pt x="370" y="0"/>
                  </a:lnTo>
                  <a:lnTo>
                    <a:pt x="384" y="42"/>
                  </a:lnTo>
                  <a:lnTo>
                    <a:pt x="398" y="90"/>
                  </a:lnTo>
                  <a:lnTo>
                    <a:pt x="402" y="114"/>
                  </a:lnTo>
                  <a:lnTo>
                    <a:pt x="406" y="140"/>
                  </a:lnTo>
                  <a:lnTo>
                    <a:pt x="408" y="166"/>
                  </a:lnTo>
                  <a:lnTo>
                    <a:pt x="410" y="190"/>
                  </a:lnTo>
                  <a:lnTo>
                    <a:pt x="408" y="200"/>
                  </a:lnTo>
                  <a:lnTo>
                    <a:pt x="404" y="208"/>
                  </a:lnTo>
                  <a:lnTo>
                    <a:pt x="398" y="216"/>
                  </a:lnTo>
                  <a:lnTo>
                    <a:pt x="394" y="218"/>
                  </a:lnTo>
                  <a:lnTo>
                    <a:pt x="390" y="218"/>
                  </a:lnTo>
                  <a:lnTo>
                    <a:pt x="388" y="210"/>
                  </a:lnTo>
                  <a:lnTo>
                    <a:pt x="384" y="204"/>
                  </a:lnTo>
                  <a:lnTo>
                    <a:pt x="378" y="196"/>
                  </a:lnTo>
                  <a:lnTo>
                    <a:pt x="374" y="202"/>
                  </a:lnTo>
                  <a:lnTo>
                    <a:pt x="372" y="208"/>
                  </a:lnTo>
                  <a:lnTo>
                    <a:pt x="372" y="222"/>
                  </a:lnTo>
                  <a:lnTo>
                    <a:pt x="374" y="238"/>
                  </a:lnTo>
                  <a:lnTo>
                    <a:pt x="374" y="252"/>
                  </a:lnTo>
                  <a:lnTo>
                    <a:pt x="370" y="262"/>
                  </a:lnTo>
                  <a:lnTo>
                    <a:pt x="364" y="270"/>
                  </a:lnTo>
                  <a:lnTo>
                    <a:pt x="358" y="278"/>
                  </a:lnTo>
                  <a:lnTo>
                    <a:pt x="354" y="284"/>
                  </a:lnTo>
                  <a:lnTo>
                    <a:pt x="346" y="302"/>
                  </a:lnTo>
                  <a:lnTo>
                    <a:pt x="344" y="320"/>
                  </a:lnTo>
                  <a:lnTo>
                    <a:pt x="340" y="338"/>
                  </a:lnTo>
                  <a:lnTo>
                    <a:pt x="336" y="356"/>
                  </a:lnTo>
                  <a:lnTo>
                    <a:pt x="330" y="376"/>
                  </a:lnTo>
                  <a:lnTo>
                    <a:pt x="322" y="394"/>
                  </a:lnTo>
                  <a:lnTo>
                    <a:pt x="302" y="430"/>
                  </a:lnTo>
                  <a:lnTo>
                    <a:pt x="282" y="464"/>
                  </a:lnTo>
                  <a:lnTo>
                    <a:pt x="272" y="484"/>
                  </a:lnTo>
                  <a:lnTo>
                    <a:pt x="266" y="502"/>
                  </a:lnTo>
                  <a:lnTo>
                    <a:pt x="256" y="530"/>
                  </a:lnTo>
                  <a:lnTo>
                    <a:pt x="244" y="552"/>
                  </a:lnTo>
                  <a:lnTo>
                    <a:pt x="232" y="574"/>
                  </a:lnTo>
                  <a:lnTo>
                    <a:pt x="222" y="598"/>
                  </a:lnTo>
                  <a:lnTo>
                    <a:pt x="210" y="632"/>
                  </a:lnTo>
                  <a:lnTo>
                    <a:pt x="198" y="664"/>
                  </a:lnTo>
                  <a:lnTo>
                    <a:pt x="190" y="680"/>
                  </a:lnTo>
                  <a:lnTo>
                    <a:pt x="182" y="694"/>
                  </a:lnTo>
                  <a:lnTo>
                    <a:pt x="170" y="706"/>
                  </a:lnTo>
                  <a:lnTo>
                    <a:pt x="158" y="718"/>
                  </a:lnTo>
                  <a:lnTo>
                    <a:pt x="150" y="720"/>
                  </a:lnTo>
                  <a:lnTo>
                    <a:pt x="140" y="722"/>
                  </a:lnTo>
                  <a:lnTo>
                    <a:pt x="126" y="722"/>
                  </a:lnTo>
                  <a:lnTo>
                    <a:pt x="114" y="728"/>
                  </a:lnTo>
                  <a:lnTo>
                    <a:pt x="104" y="734"/>
                  </a:lnTo>
                  <a:lnTo>
                    <a:pt x="92" y="738"/>
                  </a:lnTo>
                  <a:lnTo>
                    <a:pt x="86" y="740"/>
                  </a:lnTo>
                  <a:lnTo>
                    <a:pt x="78" y="740"/>
                  </a:lnTo>
                  <a:lnTo>
                    <a:pt x="66" y="738"/>
                  </a:lnTo>
                  <a:lnTo>
                    <a:pt x="52" y="732"/>
                  </a:lnTo>
                  <a:lnTo>
                    <a:pt x="40" y="724"/>
                  </a:lnTo>
                  <a:lnTo>
                    <a:pt x="28" y="712"/>
                  </a:lnTo>
                  <a:lnTo>
                    <a:pt x="18" y="700"/>
                  </a:lnTo>
                  <a:lnTo>
                    <a:pt x="10" y="686"/>
                  </a:lnTo>
                  <a:lnTo>
                    <a:pt x="6" y="672"/>
                  </a:lnTo>
                  <a:lnTo>
                    <a:pt x="4" y="658"/>
                  </a:lnTo>
                  <a:lnTo>
                    <a:pt x="6" y="650"/>
                  </a:lnTo>
                  <a:lnTo>
                    <a:pt x="10" y="642"/>
                  </a:lnTo>
                  <a:lnTo>
                    <a:pt x="16" y="634"/>
                  </a:lnTo>
                  <a:lnTo>
                    <a:pt x="18" y="626"/>
                  </a:lnTo>
                  <a:lnTo>
                    <a:pt x="16" y="618"/>
                  </a:lnTo>
                  <a:lnTo>
                    <a:pt x="14" y="612"/>
                  </a:lnTo>
                  <a:lnTo>
                    <a:pt x="8" y="598"/>
                  </a:lnTo>
                  <a:lnTo>
                    <a:pt x="2" y="584"/>
                  </a:lnTo>
                  <a:lnTo>
                    <a:pt x="0" y="578"/>
                  </a:lnTo>
                  <a:lnTo>
                    <a:pt x="0" y="568"/>
                  </a:lnTo>
                  <a:lnTo>
                    <a:pt x="0" y="55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3" name="Zimbabwe">
              <a:extLst>
                <a:ext uri="{FF2B5EF4-FFF2-40B4-BE49-F238E27FC236}">
                  <a16:creationId xmlns:a16="http://schemas.microsoft.com/office/drawing/2014/main" id="{F7AF309B-B6D0-1727-71FF-B393F554A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846" y="4207136"/>
              <a:ext cx="552501" cy="502193"/>
            </a:xfrm>
            <a:custGeom>
              <a:avLst/>
              <a:gdLst/>
              <a:ahLst/>
              <a:cxnLst>
                <a:cxn ang="0">
                  <a:pos x="18" y="122"/>
                </a:cxn>
                <a:cxn ang="0">
                  <a:pos x="54" y="132"/>
                </a:cxn>
                <a:cxn ang="0">
                  <a:pos x="80" y="132"/>
                </a:cxn>
                <a:cxn ang="0">
                  <a:pos x="96" y="122"/>
                </a:cxn>
                <a:cxn ang="0">
                  <a:pos x="116" y="96"/>
                </a:cxn>
                <a:cxn ang="0">
                  <a:pos x="130" y="74"/>
                </a:cxn>
                <a:cxn ang="0">
                  <a:pos x="148" y="64"/>
                </a:cxn>
                <a:cxn ang="0">
                  <a:pos x="180" y="52"/>
                </a:cxn>
                <a:cxn ang="0">
                  <a:pos x="184" y="44"/>
                </a:cxn>
                <a:cxn ang="0">
                  <a:pos x="186" y="32"/>
                </a:cxn>
                <a:cxn ang="0">
                  <a:pos x="198" y="18"/>
                </a:cxn>
                <a:cxn ang="0">
                  <a:pos x="214" y="8"/>
                </a:cxn>
                <a:cxn ang="0">
                  <a:pos x="252" y="0"/>
                </a:cxn>
                <a:cxn ang="0">
                  <a:pos x="264" y="2"/>
                </a:cxn>
                <a:cxn ang="0">
                  <a:pos x="268" y="26"/>
                </a:cxn>
                <a:cxn ang="0">
                  <a:pos x="316" y="32"/>
                </a:cxn>
                <a:cxn ang="0">
                  <a:pos x="332" y="44"/>
                </a:cxn>
                <a:cxn ang="0">
                  <a:pos x="374" y="62"/>
                </a:cxn>
                <a:cxn ang="0">
                  <a:pos x="392" y="76"/>
                </a:cxn>
                <a:cxn ang="0">
                  <a:pos x="396" y="90"/>
                </a:cxn>
                <a:cxn ang="0">
                  <a:pos x="396" y="112"/>
                </a:cxn>
                <a:cxn ang="0">
                  <a:pos x="388" y="148"/>
                </a:cxn>
                <a:cxn ang="0">
                  <a:pos x="378" y="180"/>
                </a:cxn>
                <a:cxn ang="0">
                  <a:pos x="380" y="202"/>
                </a:cxn>
                <a:cxn ang="0">
                  <a:pos x="386" y="220"/>
                </a:cxn>
                <a:cxn ang="0">
                  <a:pos x="386" y="234"/>
                </a:cxn>
                <a:cxn ang="0">
                  <a:pos x="374" y="252"/>
                </a:cxn>
                <a:cxn ang="0">
                  <a:pos x="358" y="270"/>
                </a:cxn>
                <a:cxn ang="0">
                  <a:pos x="354" y="284"/>
                </a:cxn>
                <a:cxn ang="0">
                  <a:pos x="352" y="300"/>
                </a:cxn>
                <a:cxn ang="0">
                  <a:pos x="320" y="336"/>
                </a:cxn>
                <a:cxn ang="0">
                  <a:pos x="290" y="362"/>
                </a:cxn>
                <a:cxn ang="0">
                  <a:pos x="234" y="358"/>
                </a:cxn>
                <a:cxn ang="0">
                  <a:pos x="222" y="354"/>
                </a:cxn>
                <a:cxn ang="0">
                  <a:pos x="202" y="350"/>
                </a:cxn>
                <a:cxn ang="0">
                  <a:pos x="180" y="336"/>
                </a:cxn>
                <a:cxn ang="0">
                  <a:pos x="164" y="324"/>
                </a:cxn>
                <a:cxn ang="0">
                  <a:pos x="136" y="314"/>
                </a:cxn>
                <a:cxn ang="0">
                  <a:pos x="124" y="306"/>
                </a:cxn>
                <a:cxn ang="0">
                  <a:pos x="120" y="294"/>
                </a:cxn>
                <a:cxn ang="0">
                  <a:pos x="120" y="272"/>
                </a:cxn>
                <a:cxn ang="0">
                  <a:pos x="118" y="260"/>
                </a:cxn>
                <a:cxn ang="0">
                  <a:pos x="108" y="252"/>
                </a:cxn>
                <a:cxn ang="0">
                  <a:pos x="100" y="242"/>
                </a:cxn>
                <a:cxn ang="0">
                  <a:pos x="92" y="232"/>
                </a:cxn>
                <a:cxn ang="0">
                  <a:pos x="70" y="222"/>
                </a:cxn>
                <a:cxn ang="0">
                  <a:pos x="48" y="212"/>
                </a:cxn>
                <a:cxn ang="0">
                  <a:pos x="40" y="202"/>
                </a:cxn>
                <a:cxn ang="0">
                  <a:pos x="32" y="178"/>
                </a:cxn>
                <a:cxn ang="0">
                  <a:pos x="16" y="154"/>
                </a:cxn>
                <a:cxn ang="0">
                  <a:pos x="4" y="140"/>
                </a:cxn>
                <a:cxn ang="0">
                  <a:pos x="2" y="120"/>
                </a:cxn>
              </a:cxnLst>
              <a:rect l="0" t="0" r="r" b="b"/>
              <a:pathLst>
                <a:path w="398" h="362">
                  <a:moveTo>
                    <a:pt x="0" y="120"/>
                  </a:moveTo>
                  <a:lnTo>
                    <a:pt x="18" y="122"/>
                  </a:lnTo>
                  <a:lnTo>
                    <a:pt x="36" y="128"/>
                  </a:lnTo>
                  <a:lnTo>
                    <a:pt x="54" y="132"/>
                  </a:lnTo>
                  <a:lnTo>
                    <a:pt x="70" y="134"/>
                  </a:lnTo>
                  <a:lnTo>
                    <a:pt x="80" y="132"/>
                  </a:lnTo>
                  <a:lnTo>
                    <a:pt x="88" y="128"/>
                  </a:lnTo>
                  <a:lnTo>
                    <a:pt x="96" y="122"/>
                  </a:lnTo>
                  <a:lnTo>
                    <a:pt x="104" y="114"/>
                  </a:lnTo>
                  <a:lnTo>
                    <a:pt x="116" y="96"/>
                  </a:lnTo>
                  <a:lnTo>
                    <a:pt x="126" y="80"/>
                  </a:lnTo>
                  <a:lnTo>
                    <a:pt x="130" y="74"/>
                  </a:lnTo>
                  <a:lnTo>
                    <a:pt x="136" y="70"/>
                  </a:lnTo>
                  <a:lnTo>
                    <a:pt x="148" y="64"/>
                  </a:lnTo>
                  <a:lnTo>
                    <a:pt x="178" y="54"/>
                  </a:lnTo>
                  <a:lnTo>
                    <a:pt x="180" y="52"/>
                  </a:lnTo>
                  <a:lnTo>
                    <a:pt x="182" y="50"/>
                  </a:lnTo>
                  <a:lnTo>
                    <a:pt x="184" y="44"/>
                  </a:lnTo>
                  <a:lnTo>
                    <a:pt x="184" y="38"/>
                  </a:lnTo>
                  <a:lnTo>
                    <a:pt x="186" y="32"/>
                  </a:lnTo>
                  <a:lnTo>
                    <a:pt x="192" y="24"/>
                  </a:lnTo>
                  <a:lnTo>
                    <a:pt x="198" y="18"/>
                  </a:lnTo>
                  <a:lnTo>
                    <a:pt x="206" y="12"/>
                  </a:lnTo>
                  <a:lnTo>
                    <a:pt x="214" y="8"/>
                  </a:lnTo>
                  <a:lnTo>
                    <a:pt x="232" y="2"/>
                  </a:lnTo>
                  <a:lnTo>
                    <a:pt x="252" y="0"/>
                  </a:lnTo>
                  <a:lnTo>
                    <a:pt x="260" y="2"/>
                  </a:lnTo>
                  <a:lnTo>
                    <a:pt x="264" y="2"/>
                  </a:lnTo>
                  <a:lnTo>
                    <a:pt x="268" y="0"/>
                  </a:lnTo>
                  <a:lnTo>
                    <a:pt x="268" y="26"/>
                  </a:lnTo>
                  <a:lnTo>
                    <a:pt x="314" y="26"/>
                  </a:lnTo>
                  <a:lnTo>
                    <a:pt x="316" y="32"/>
                  </a:lnTo>
                  <a:lnTo>
                    <a:pt x="322" y="36"/>
                  </a:lnTo>
                  <a:lnTo>
                    <a:pt x="332" y="44"/>
                  </a:lnTo>
                  <a:lnTo>
                    <a:pt x="360" y="54"/>
                  </a:lnTo>
                  <a:lnTo>
                    <a:pt x="374" y="62"/>
                  </a:lnTo>
                  <a:lnTo>
                    <a:pt x="386" y="70"/>
                  </a:lnTo>
                  <a:lnTo>
                    <a:pt x="392" y="76"/>
                  </a:lnTo>
                  <a:lnTo>
                    <a:pt x="394" y="82"/>
                  </a:lnTo>
                  <a:lnTo>
                    <a:pt x="396" y="90"/>
                  </a:lnTo>
                  <a:lnTo>
                    <a:pt x="398" y="98"/>
                  </a:lnTo>
                  <a:lnTo>
                    <a:pt x="396" y="112"/>
                  </a:lnTo>
                  <a:lnTo>
                    <a:pt x="394" y="124"/>
                  </a:lnTo>
                  <a:lnTo>
                    <a:pt x="388" y="148"/>
                  </a:lnTo>
                  <a:lnTo>
                    <a:pt x="380" y="170"/>
                  </a:lnTo>
                  <a:lnTo>
                    <a:pt x="378" y="180"/>
                  </a:lnTo>
                  <a:lnTo>
                    <a:pt x="378" y="190"/>
                  </a:lnTo>
                  <a:lnTo>
                    <a:pt x="380" y="202"/>
                  </a:lnTo>
                  <a:lnTo>
                    <a:pt x="382" y="210"/>
                  </a:lnTo>
                  <a:lnTo>
                    <a:pt x="386" y="220"/>
                  </a:lnTo>
                  <a:lnTo>
                    <a:pt x="388" y="228"/>
                  </a:lnTo>
                  <a:lnTo>
                    <a:pt x="386" y="234"/>
                  </a:lnTo>
                  <a:lnTo>
                    <a:pt x="384" y="240"/>
                  </a:lnTo>
                  <a:lnTo>
                    <a:pt x="374" y="252"/>
                  </a:lnTo>
                  <a:lnTo>
                    <a:pt x="364" y="266"/>
                  </a:lnTo>
                  <a:lnTo>
                    <a:pt x="358" y="270"/>
                  </a:lnTo>
                  <a:lnTo>
                    <a:pt x="356" y="276"/>
                  </a:lnTo>
                  <a:lnTo>
                    <a:pt x="354" y="284"/>
                  </a:lnTo>
                  <a:lnTo>
                    <a:pt x="354" y="292"/>
                  </a:lnTo>
                  <a:lnTo>
                    <a:pt x="352" y="300"/>
                  </a:lnTo>
                  <a:lnTo>
                    <a:pt x="350" y="306"/>
                  </a:lnTo>
                  <a:lnTo>
                    <a:pt x="320" y="336"/>
                  </a:lnTo>
                  <a:lnTo>
                    <a:pt x="300" y="354"/>
                  </a:lnTo>
                  <a:lnTo>
                    <a:pt x="290" y="362"/>
                  </a:lnTo>
                  <a:lnTo>
                    <a:pt x="238" y="362"/>
                  </a:lnTo>
                  <a:lnTo>
                    <a:pt x="234" y="358"/>
                  </a:lnTo>
                  <a:lnTo>
                    <a:pt x="230" y="356"/>
                  </a:lnTo>
                  <a:lnTo>
                    <a:pt x="222" y="354"/>
                  </a:lnTo>
                  <a:lnTo>
                    <a:pt x="212" y="352"/>
                  </a:lnTo>
                  <a:lnTo>
                    <a:pt x="202" y="350"/>
                  </a:lnTo>
                  <a:lnTo>
                    <a:pt x="190" y="344"/>
                  </a:lnTo>
                  <a:lnTo>
                    <a:pt x="180" y="336"/>
                  </a:lnTo>
                  <a:lnTo>
                    <a:pt x="170" y="326"/>
                  </a:lnTo>
                  <a:lnTo>
                    <a:pt x="164" y="324"/>
                  </a:lnTo>
                  <a:lnTo>
                    <a:pt x="156" y="320"/>
                  </a:lnTo>
                  <a:lnTo>
                    <a:pt x="136" y="314"/>
                  </a:lnTo>
                  <a:lnTo>
                    <a:pt x="126" y="308"/>
                  </a:lnTo>
                  <a:lnTo>
                    <a:pt x="124" y="306"/>
                  </a:lnTo>
                  <a:lnTo>
                    <a:pt x="122" y="302"/>
                  </a:lnTo>
                  <a:lnTo>
                    <a:pt x="120" y="294"/>
                  </a:lnTo>
                  <a:lnTo>
                    <a:pt x="120" y="286"/>
                  </a:lnTo>
                  <a:lnTo>
                    <a:pt x="120" y="272"/>
                  </a:lnTo>
                  <a:lnTo>
                    <a:pt x="120" y="266"/>
                  </a:lnTo>
                  <a:lnTo>
                    <a:pt x="118" y="260"/>
                  </a:lnTo>
                  <a:lnTo>
                    <a:pt x="114" y="256"/>
                  </a:lnTo>
                  <a:lnTo>
                    <a:pt x="108" y="252"/>
                  </a:lnTo>
                  <a:lnTo>
                    <a:pt x="102" y="248"/>
                  </a:lnTo>
                  <a:lnTo>
                    <a:pt x="100" y="242"/>
                  </a:lnTo>
                  <a:lnTo>
                    <a:pt x="96" y="236"/>
                  </a:lnTo>
                  <a:lnTo>
                    <a:pt x="92" y="232"/>
                  </a:lnTo>
                  <a:lnTo>
                    <a:pt x="82" y="226"/>
                  </a:lnTo>
                  <a:lnTo>
                    <a:pt x="70" y="222"/>
                  </a:lnTo>
                  <a:lnTo>
                    <a:pt x="58" y="216"/>
                  </a:lnTo>
                  <a:lnTo>
                    <a:pt x="48" y="212"/>
                  </a:lnTo>
                  <a:lnTo>
                    <a:pt x="42" y="208"/>
                  </a:lnTo>
                  <a:lnTo>
                    <a:pt x="40" y="202"/>
                  </a:lnTo>
                  <a:lnTo>
                    <a:pt x="36" y="188"/>
                  </a:lnTo>
                  <a:lnTo>
                    <a:pt x="32" y="178"/>
                  </a:lnTo>
                  <a:lnTo>
                    <a:pt x="28" y="170"/>
                  </a:lnTo>
                  <a:lnTo>
                    <a:pt x="16" y="154"/>
                  </a:lnTo>
                  <a:lnTo>
                    <a:pt x="10" y="148"/>
                  </a:lnTo>
                  <a:lnTo>
                    <a:pt x="4" y="140"/>
                  </a:lnTo>
                  <a:lnTo>
                    <a:pt x="2" y="130"/>
                  </a:lnTo>
                  <a:lnTo>
                    <a:pt x="2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4" name="Malawi">
              <a:extLst>
                <a:ext uri="{FF2B5EF4-FFF2-40B4-BE49-F238E27FC236}">
                  <a16:creationId xmlns:a16="http://schemas.microsoft.com/office/drawing/2014/main" id="{CBF0B989-2BE2-A390-A853-FEEAF671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2570" y="3749335"/>
              <a:ext cx="216558" cy="543812"/>
            </a:xfrm>
            <a:custGeom>
              <a:avLst/>
              <a:gdLst/>
              <a:ahLst/>
              <a:cxnLst>
                <a:cxn ang="0">
                  <a:pos x="146" y="272"/>
                </a:cxn>
                <a:cxn ang="0">
                  <a:pos x="156" y="294"/>
                </a:cxn>
                <a:cxn ang="0">
                  <a:pos x="152" y="300"/>
                </a:cxn>
                <a:cxn ang="0">
                  <a:pos x="154" y="336"/>
                </a:cxn>
                <a:cxn ang="0">
                  <a:pos x="146" y="350"/>
                </a:cxn>
                <a:cxn ang="0">
                  <a:pos x="120" y="364"/>
                </a:cxn>
                <a:cxn ang="0">
                  <a:pos x="120" y="374"/>
                </a:cxn>
                <a:cxn ang="0">
                  <a:pos x="118" y="390"/>
                </a:cxn>
                <a:cxn ang="0">
                  <a:pos x="112" y="390"/>
                </a:cxn>
                <a:cxn ang="0">
                  <a:pos x="88" y="360"/>
                </a:cxn>
                <a:cxn ang="0">
                  <a:pos x="86" y="342"/>
                </a:cxn>
                <a:cxn ang="0">
                  <a:pos x="98" y="312"/>
                </a:cxn>
                <a:cxn ang="0">
                  <a:pos x="100" y="286"/>
                </a:cxn>
                <a:cxn ang="0">
                  <a:pos x="86" y="262"/>
                </a:cxn>
                <a:cxn ang="0">
                  <a:pos x="68" y="260"/>
                </a:cxn>
                <a:cxn ang="0">
                  <a:pos x="52" y="268"/>
                </a:cxn>
                <a:cxn ang="0">
                  <a:pos x="40" y="256"/>
                </a:cxn>
                <a:cxn ang="0">
                  <a:pos x="20" y="236"/>
                </a:cxn>
                <a:cxn ang="0">
                  <a:pos x="4" y="230"/>
                </a:cxn>
                <a:cxn ang="0">
                  <a:pos x="2" y="214"/>
                </a:cxn>
                <a:cxn ang="0">
                  <a:pos x="14" y="204"/>
                </a:cxn>
                <a:cxn ang="0">
                  <a:pos x="28" y="174"/>
                </a:cxn>
                <a:cxn ang="0">
                  <a:pos x="32" y="156"/>
                </a:cxn>
                <a:cxn ang="0">
                  <a:pos x="42" y="140"/>
                </a:cxn>
                <a:cxn ang="0">
                  <a:pos x="36" y="116"/>
                </a:cxn>
                <a:cxn ang="0">
                  <a:pos x="36" y="98"/>
                </a:cxn>
                <a:cxn ang="0">
                  <a:pos x="40" y="78"/>
                </a:cxn>
                <a:cxn ang="0">
                  <a:pos x="52" y="60"/>
                </a:cxn>
                <a:cxn ang="0">
                  <a:pos x="50" y="42"/>
                </a:cxn>
                <a:cxn ang="0">
                  <a:pos x="38" y="8"/>
                </a:cxn>
                <a:cxn ang="0">
                  <a:pos x="44" y="2"/>
                </a:cxn>
                <a:cxn ang="0">
                  <a:pos x="74" y="2"/>
                </a:cxn>
                <a:cxn ang="0">
                  <a:pos x="82" y="38"/>
                </a:cxn>
                <a:cxn ang="0">
                  <a:pos x="86" y="44"/>
                </a:cxn>
                <a:cxn ang="0">
                  <a:pos x="92" y="108"/>
                </a:cxn>
                <a:cxn ang="0">
                  <a:pos x="78" y="150"/>
                </a:cxn>
                <a:cxn ang="0">
                  <a:pos x="80" y="164"/>
                </a:cxn>
                <a:cxn ang="0">
                  <a:pos x="86" y="200"/>
                </a:cxn>
                <a:cxn ang="0">
                  <a:pos x="94" y="224"/>
                </a:cxn>
                <a:cxn ang="0">
                  <a:pos x="100" y="232"/>
                </a:cxn>
                <a:cxn ang="0">
                  <a:pos x="98" y="250"/>
                </a:cxn>
                <a:cxn ang="0">
                  <a:pos x="108" y="258"/>
                </a:cxn>
                <a:cxn ang="0">
                  <a:pos x="128" y="258"/>
                </a:cxn>
                <a:cxn ang="0">
                  <a:pos x="128" y="250"/>
                </a:cxn>
              </a:cxnLst>
              <a:rect l="0" t="0" r="r" b="b"/>
              <a:pathLst>
                <a:path w="156" h="392">
                  <a:moveTo>
                    <a:pt x="128" y="256"/>
                  </a:moveTo>
                  <a:lnTo>
                    <a:pt x="136" y="262"/>
                  </a:lnTo>
                  <a:lnTo>
                    <a:pt x="146" y="272"/>
                  </a:lnTo>
                  <a:lnTo>
                    <a:pt x="154" y="282"/>
                  </a:lnTo>
                  <a:lnTo>
                    <a:pt x="156" y="288"/>
                  </a:lnTo>
                  <a:lnTo>
                    <a:pt x="156" y="294"/>
                  </a:lnTo>
                  <a:lnTo>
                    <a:pt x="156" y="296"/>
                  </a:lnTo>
                  <a:lnTo>
                    <a:pt x="154" y="298"/>
                  </a:lnTo>
                  <a:lnTo>
                    <a:pt x="152" y="300"/>
                  </a:lnTo>
                  <a:lnTo>
                    <a:pt x="150" y="304"/>
                  </a:lnTo>
                  <a:lnTo>
                    <a:pt x="154" y="326"/>
                  </a:lnTo>
                  <a:lnTo>
                    <a:pt x="154" y="336"/>
                  </a:lnTo>
                  <a:lnTo>
                    <a:pt x="152" y="346"/>
                  </a:lnTo>
                  <a:lnTo>
                    <a:pt x="150" y="348"/>
                  </a:lnTo>
                  <a:lnTo>
                    <a:pt x="146" y="350"/>
                  </a:lnTo>
                  <a:lnTo>
                    <a:pt x="138" y="350"/>
                  </a:lnTo>
                  <a:lnTo>
                    <a:pt x="128" y="358"/>
                  </a:lnTo>
                  <a:lnTo>
                    <a:pt x="120" y="364"/>
                  </a:lnTo>
                  <a:lnTo>
                    <a:pt x="116" y="368"/>
                  </a:lnTo>
                  <a:lnTo>
                    <a:pt x="118" y="372"/>
                  </a:lnTo>
                  <a:lnTo>
                    <a:pt x="120" y="374"/>
                  </a:lnTo>
                  <a:lnTo>
                    <a:pt x="118" y="380"/>
                  </a:lnTo>
                  <a:lnTo>
                    <a:pt x="116" y="384"/>
                  </a:lnTo>
                  <a:lnTo>
                    <a:pt x="118" y="390"/>
                  </a:lnTo>
                  <a:lnTo>
                    <a:pt x="118" y="392"/>
                  </a:lnTo>
                  <a:lnTo>
                    <a:pt x="116" y="392"/>
                  </a:lnTo>
                  <a:lnTo>
                    <a:pt x="112" y="390"/>
                  </a:lnTo>
                  <a:lnTo>
                    <a:pt x="108" y="386"/>
                  </a:lnTo>
                  <a:lnTo>
                    <a:pt x="98" y="374"/>
                  </a:lnTo>
                  <a:lnTo>
                    <a:pt x="88" y="360"/>
                  </a:lnTo>
                  <a:lnTo>
                    <a:pt x="86" y="354"/>
                  </a:lnTo>
                  <a:lnTo>
                    <a:pt x="84" y="348"/>
                  </a:lnTo>
                  <a:lnTo>
                    <a:pt x="86" y="342"/>
                  </a:lnTo>
                  <a:lnTo>
                    <a:pt x="88" y="336"/>
                  </a:lnTo>
                  <a:lnTo>
                    <a:pt x="92" y="324"/>
                  </a:lnTo>
                  <a:lnTo>
                    <a:pt x="98" y="312"/>
                  </a:lnTo>
                  <a:lnTo>
                    <a:pt x="100" y="306"/>
                  </a:lnTo>
                  <a:lnTo>
                    <a:pt x="100" y="300"/>
                  </a:lnTo>
                  <a:lnTo>
                    <a:pt x="100" y="286"/>
                  </a:lnTo>
                  <a:lnTo>
                    <a:pt x="94" y="272"/>
                  </a:lnTo>
                  <a:lnTo>
                    <a:pt x="90" y="266"/>
                  </a:lnTo>
                  <a:lnTo>
                    <a:pt x="86" y="262"/>
                  </a:lnTo>
                  <a:lnTo>
                    <a:pt x="80" y="258"/>
                  </a:lnTo>
                  <a:lnTo>
                    <a:pt x="74" y="258"/>
                  </a:lnTo>
                  <a:lnTo>
                    <a:pt x="68" y="260"/>
                  </a:lnTo>
                  <a:lnTo>
                    <a:pt x="64" y="264"/>
                  </a:lnTo>
                  <a:lnTo>
                    <a:pt x="58" y="266"/>
                  </a:lnTo>
                  <a:lnTo>
                    <a:pt x="52" y="268"/>
                  </a:lnTo>
                  <a:lnTo>
                    <a:pt x="50" y="268"/>
                  </a:lnTo>
                  <a:lnTo>
                    <a:pt x="46" y="264"/>
                  </a:lnTo>
                  <a:lnTo>
                    <a:pt x="40" y="256"/>
                  </a:lnTo>
                  <a:lnTo>
                    <a:pt x="30" y="240"/>
                  </a:lnTo>
                  <a:lnTo>
                    <a:pt x="26" y="238"/>
                  </a:lnTo>
                  <a:lnTo>
                    <a:pt x="20" y="236"/>
                  </a:lnTo>
                  <a:lnTo>
                    <a:pt x="10" y="234"/>
                  </a:lnTo>
                  <a:lnTo>
                    <a:pt x="6" y="232"/>
                  </a:lnTo>
                  <a:lnTo>
                    <a:pt x="4" y="230"/>
                  </a:lnTo>
                  <a:lnTo>
                    <a:pt x="0" y="226"/>
                  </a:lnTo>
                  <a:lnTo>
                    <a:pt x="0" y="220"/>
                  </a:lnTo>
                  <a:lnTo>
                    <a:pt x="2" y="214"/>
                  </a:lnTo>
                  <a:lnTo>
                    <a:pt x="6" y="212"/>
                  </a:lnTo>
                  <a:lnTo>
                    <a:pt x="10" y="208"/>
                  </a:lnTo>
                  <a:lnTo>
                    <a:pt x="14" y="204"/>
                  </a:lnTo>
                  <a:lnTo>
                    <a:pt x="20" y="192"/>
                  </a:lnTo>
                  <a:lnTo>
                    <a:pt x="26" y="182"/>
                  </a:lnTo>
                  <a:lnTo>
                    <a:pt x="28" y="174"/>
                  </a:lnTo>
                  <a:lnTo>
                    <a:pt x="28" y="168"/>
                  </a:lnTo>
                  <a:lnTo>
                    <a:pt x="28" y="162"/>
                  </a:lnTo>
                  <a:lnTo>
                    <a:pt x="32" y="156"/>
                  </a:lnTo>
                  <a:lnTo>
                    <a:pt x="38" y="148"/>
                  </a:lnTo>
                  <a:lnTo>
                    <a:pt x="40" y="144"/>
                  </a:lnTo>
                  <a:lnTo>
                    <a:pt x="42" y="140"/>
                  </a:lnTo>
                  <a:lnTo>
                    <a:pt x="40" y="130"/>
                  </a:lnTo>
                  <a:lnTo>
                    <a:pt x="38" y="124"/>
                  </a:lnTo>
                  <a:lnTo>
                    <a:pt x="36" y="116"/>
                  </a:lnTo>
                  <a:lnTo>
                    <a:pt x="34" y="108"/>
                  </a:lnTo>
                  <a:lnTo>
                    <a:pt x="36" y="102"/>
                  </a:lnTo>
                  <a:lnTo>
                    <a:pt x="36" y="98"/>
                  </a:lnTo>
                  <a:lnTo>
                    <a:pt x="38" y="88"/>
                  </a:lnTo>
                  <a:lnTo>
                    <a:pt x="40" y="84"/>
                  </a:lnTo>
                  <a:lnTo>
                    <a:pt x="40" y="78"/>
                  </a:lnTo>
                  <a:lnTo>
                    <a:pt x="46" y="72"/>
                  </a:lnTo>
                  <a:lnTo>
                    <a:pt x="50" y="64"/>
                  </a:lnTo>
                  <a:lnTo>
                    <a:pt x="52" y="60"/>
                  </a:lnTo>
                  <a:lnTo>
                    <a:pt x="52" y="54"/>
                  </a:lnTo>
                  <a:lnTo>
                    <a:pt x="52" y="48"/>
                  </a:lnTo>
                  <a:lnTo>
                    <a:pt x="50" y="42"/>
                  </a:lnTo>
                  <a:lnTo>
                    <a:pt x="44" y="28"/>
                  </a:lnTo>
                  <a:lnTo>
                    <a:pt x="40" y="14"/>
                  </a:lnTo>
                  <a:lnTo>
                    <a:pt x="38" y="8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44" y="2"/>
                  </a:lnTo>
                  <a:lnTo>
                    <a:pt x="52" y="4"/>
                  </a:lnTo>
                  <a:lnTo>
                    <a:pt x="62" y="4"/>
                  </a:lnTo>
                  <a:lnTo>
                    <a:pt x="74" y="2"/>
                  </a:lnTo>
                  <a:lnTo>
                    <a:pt x="76" y="20"/>
                  </a:lnTo>
                  <a:lnTo>
                    <a:pt x="80" y="34"/>
                  </a:lnTo>
                  <a:lnTo>
                    <a:pt x="82" y="38"/>
                  </a:lnTo>
                  <a:lnTo>
                    <a:pt x="82" y="40"/>
                  </a:lnTo>
                  <a:lnTo>
                    <a:pt x="84" y="42"/>
                  </a:lnTo>
                  <a:lnTo>
                    <a:pt x="86" y="44"/>
                  </a:lnTo>
                  <a:lnTo>
                    <a:pt x="90" y="48"/>
                  </a:lnTo>
                  <a:lnTo>
                    <a:pt x="92" y="50"/>
                  </a:lnTo>
                  <a:lnTo>
                    <a:pt x="92" y="108"/>
                  </a:lnTo>
                  <a:lnTo>
                    <a:pt x="86" y="132"/>
                  </a:lnTo>
                  <a:lnTo>
                    <a:pt x="80" y="146"/>
                  </a:lnTo>
                  <a:lnTo>
                    <a:pt x="78" y="150"/>
                  </a:lnTo>
                  <a:lnTo>
                    <a:pt x="74" y="152"/>
                  </a:lnTo>
                  <a:lnTo>
                    <a:pt x="76" y="160"/>
                  </a:lnTo>
                  <a:lnTo>
                    <a:pt x="80" y="164"/>
                  </a:lnTo>
                  <a:lnTo>
                    <a:pt x="84" y="170"/>
                  </a:lnTo>
                  <a:lnTo>
                    <a:pt x="86" y="178"/>
                  </a:lnTo>
                  <a:lnTo>
                    <a:pt x="86" y="200"/>
                  </a:lnTo>
                  <a:lnTo>
                    <a:pt x="90" y="210"/>
                  </a:lnTo>
                  <a:lnTo>
                    <a:pt x="92" y="220"/>
                  </a:lnTo>
                  <a:lnTo>
                    <a:pt x="94" y="224"/>
                  </a:lnTo>
                  <a:lnTo>
                    <a:pt x="98" y="226"/>
                  </a:lnTo>
                  <a:lnTo>
                    <a:pt x="100" y="228"/>
                  </a:lnTo>
                  <a:lnTo>
                    <a:pt x="100" y="232"/>
                  </a:lnTo>
                  <a:lnTo>
                    <a:pt x="98" y="238"/>
                  </a:lnTo>
                  <a:lnTo>
                    <a:pt x="96" y="244"/>
                  </a:lnTo>
                  <a:lnTo>
                    <a:pt x="98" y="250"/>
                  </a:lnTo>
                  <a:lnTo>
                    <a:pt x="100" y="254"/>
                  </a:lnTo>
                  <a:lnTo>
                    <a:pt x="104" y="256"/>
                  </a:lnTo>
                  <a:lnTo>
                    <a:pt x="108" y="258"/>
                  </a:lnTo>
                  <a:lnTo>
                    <a:pt x="110" y="254"/>
                  </a:lnTo>
                  <a:lnTo>
                    <a:pt x="112" y="248"/>
                  </a:lnTo>
                  <a:lnTo>
                    <a:pt x="128" y="258"/>
                  </a:lnTo>
                  <a:lnTo>
                    <a:pt x="126" y="254"/>
                  </a:lnTo>
                  <a:lnTo>
                    <a:pt x="128" y="252"/>
                  </a:lnTo>
                  <a:lnTo>
                    <a:pt x="128" y="250"/>
                  </a:lnTo>
                  <a:lnTo>
                    <a:pt x="128" y="246"/>
                  </a:lnTo>
                  <a:lnTo>
                    <a:pt x="128" y="25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5" name="Mozambique">
              <a:extLst>
                <a:ext uri="{FF2B5EF4-FFF2-40B4-BE49-F238E27FC236}">
                  <a16:creationId xmlns:a16="http://schemas.microsoft.com/office/drawing/2014/main" id="{9DAB2EC0-F6CD-D2E1-A001-6971526B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223" y="3802052"/>
              <a:ext cx="788494" cy="1245773"/>
            </a:xfrm>
            <a:custGeom>
              <a:avLst/>
              <a:gdLst/>
              <a:ahLst/>
              <a:cxnLst>
                <a:cxn ang="0">
                  <a:pos x="294" y="244"/>
                </a:cxn>
                <a:cxn ang="0">
                  <a:pos x="294" y="260"/>
                </a:cxn>
                <a:cxn ang="0">
                  <a:pos x="294" y="298"/>
                </a:cxn>
                <a:cxn ang="0">
                  <a:pos x="278" y="312"/>
                </a:cxn>
                <a:cxn ang="0">
                  <a:pos x="258" y="334"/>
                </a:cxn>
                <a:cxn ang="0">
                  <a:pos x="258" y="352"/>
                </a:cxn>
                <a:cxn ang="0">
                  <a:pos x="248" y="348"/>
                </a:cxn>
                <a:cxn ang="0">
                  <a:pos x="224" y="310"/>
                </a:cxn>
                <a:cxn ang="0">
                  <a:pos x="238" y="274"/>
                </a:cxn>
                <a:cxn ang="0">
                  <a:pos x="234" y="234"/>
                </a:cxn>
                <a:cxn ang="0">
                  <a:pos x="214" y="220"/>
                </a:cxn>
                <a:cxn ang="0">
                  <a:pos x="192" y="230"/>
                </a:cxn>
                <a:cxn ang="0">
                  <a:pos x="170" y="202"/>
                </a:cxn>
                <a:cxn ang="0">
                  <a:pos x="28" y="248"/>
                </a:cxn>
                <a:cxn ang="0">
                  <a:pos x="0" y="266"/>
                </a:cxn>
                <a:cxn ang="0">
                  <a:pos x="12" y="292"/>
                </a:cxn>
                <a:cxn ang="0">
                  <a:pos x="66" y="328"/>
                </a:cxn>
                <a:cxn ang="0">
                  <a:pos x="130" y="362"/>
                </a:cxn>
                <a:cxn ang="0">
                  <a:pos x="142" y="390"/>
                </a:cxn>
                <a:cxn ang="0">
                  <a:pos x="124" y="462"/>
                </a:cxn>
                <a:cxn ang="0">
                  <a:pos x="126" y="502"/>
                </a:cxn>
                <a:cxn ang="0">
                  <a:pos x="128" y="532"/>
                </a:cxn>
                <a:cxn ang="0">
                  <a:pos x="100" y="568"/>
                </a:cxn>
                <a:cxn ang="0">
                  <a:pos x="94" y="598"/>
                </a:cxn>
                <a:cxn ang="0">
                  <a:pos x="36" y="666"/>
                </a:cxn>
                <a:cxn ang="0">
                  <a:pos x="48" y="718"/>
                </a:cxn>
                <a:cxn ang="0">
                  <a:pos x="60" y="784"/>
                </a:cxn>
                <a:cxn ang="0">
                  <a:pos x="52" y="840"/>
                </a:cxn>
                <a:cxn ang="0">
                  <a:pos x="58" y="870"/>
                </a:cxn>
                <a:cxn ang="0">
                  <a:pos x="70" y="896"/>
                </a:cxn>
                <a:cxn ang="0">
                  <a:pos x="96" y="894"/>
                </a:cxn>
                <a:cxn ang="0">
                  <a:pos x="108" y="862"/>
                </a:cxn>
                <a:cxn ang="0">
                  <a:pos x="96" y="846"/>
                </a:cxn>
                <a:cxn ang="0">
                  <a:pos x="134" y="812"/>
                </a:cxn>
                <a:cxn ang="0">
                  <a:pos x="216" y="780"/>
                </a:cxn>
                <a:cxn ang="0">
                  <a:pos x="248" y="750"/>
                </a:cxn>
                <a:cxn ang="0">
                  <a:pos x="248" y="710"/>
                </a:cxn>
                <a:cxn ang="0">
                  <a:pos x="254" y="670"/>
                </a:cxn>
                <a:cxn ang="0">
                  <a:pos x="248" y="624"/>
                </a:cxn>
                <a:cxn ang="0">
                  <a:pos x="242" y="580"/>
                </a:cxn>
                <a:cxn ang="0">
                  <a:pos x="226" y="558"/>
                </a:cxn>
                <a:cxn ang="0">
                  <a:pos x="232" y="526"/>
                </a:cxn>
                <a:cxn ang="0">
                  <a:pos x="262" y="504"/>
                </a:cxn>
                <a:cxn ang="0">
                  <a:pos x="336" y="448"/>
                </a:cxn>
                <a:cxn ang="0">
                  <a:pos x="420" y="386"/>
                </a:cxn>
                <a:cxn ang="0">
                  <a:pos x="502" y="344"/>
                </a:cxn>
                <a:cxn ang="0">
                  <a:pos x="528" y="312"/>
                </a:cxn>
                <a:cxn ang="0">
                  <a:pos x="568" y="252"/>
                </a:cxn>
                <a:cxn ang="0">
                  <a:pos x="560" y="208"/>
                </a:cxn>
                <a:cxn ang="0">
                  <a:pos x="562" y="150"/>
                </a:cxn>
                <a:cxn ang="0">
                  <a:pos x="554" y="92"/>
                </a:cxn>
                <a:cxn ang="0">
                  <a:pos x="560" y="42"/>
                </a:cxn>
                <a:cxn ang="0">
                  <a:pos x="552" y="4"/>
                </a:cxn>
                <a:cxn ang="0">
                  <a:pos x="520" y="26"/>
                </a:cxn>
                <a:cxn ang="0">
                  <a:pos x="462" y="48"/>
                </a:cxn>
                <a:cxn ang="0">
                  <a:pos x="416" y="54"/>
                </a:cxn>
                <a:cxn ang="0">
                  <a:pos x="368" y="72"/>
                </a:cxn>
                <a:cxn ang="0">
                  <a:pos x="314" y="58"/>
                </a:cxn>
                <a:cxn ang="0">
                  <a:pos x="260" y="70"/>
                </a:cxn>
                <a:cxn ang="0">
                  <a:pos x="258" y="96"/>
                </a:cxn>
                <a:cxn ang="0">
                  <a:pos x="250" y="124"/>
                </a:cxn>
                <a:cxn ang="0">
                  <a:pos x="254" y="182"/>
                </a:cxn>
                <a:cxn ang="0">
                  <a:pos x="268" y="208"/>
                </a:cxn>
              </a:cxnLst>
              <a:rect l="0" t="0" r="r" b="b"/>
              <a:pathLst>
                <a:path w="568" h="898">
                  <a:moveTo>
                    <a:pt x="268" y="218"/>
                  </a:moveTo>
                  <a:lnTo>
                    <a:pt x="276" y="224"/>
                  </a:lnTo>
                  <a:lnTo>
                    <a:pt x="286" y="234"/>
                  </a:lnTo>
                  <a:lnTo>
                    <a:pt x="294" y="244"/>
                  </a:lnTo>
                  <a:lnTo>
                    <a:pt x="296" y="250"/>
                  </a:lnTo>
                  <a:lnTo>
                    <a:pt x="296" y="256"/>
                  </a:lnTo>
                  <a:lnTo>
                    <a:pt x="296" y="258"/>
                  </a:lnTo>
                  <a:lnTo>
                    <a:pt x="294" y="260"/>
                  </a:lnTo>
                  <a:lnTo>
                    <a:pt x="292" y="262"/>
                  </a:lnTo>
                  <a:lnTo>
                    <a:pt x="290" y="266"/>
                  </a:lnTo>
                  <a:lnTo>
                    <a:pt x="294" y="288"/>
                  </a:lnTo>
                  <a:lnTo>
                    <a:pt x="294" y="298"/>
                  </a:lnTo>
                  <a:lnTo>
                    <a:pt x="292" y="308"/>
                  </a:lnTo>
                  <a:lnTo>
                    <a:pt x="290" y="310"/>
                  </a:lnTo>
                  <a:lnTo>
                    <a:pt x="286" y="312"/>
                  </a:lnTo>
                  <a:lnTo>
                    <a:pt x="278" y="312"/>
                  </a:lnTo>
                  <a:lnTo>
                    <a:pt x="268" y="320"/>
                  </a:lnTo>
                  <a:lnTo>
                    <a:pt x="260" y="326"/>
                  </a:lnTo>
                  <a:lnTo>
                    <a:pt x="256" y="330"/>
                  </a:lnTo>
                  <a:lnTo>
                    <a:pt x="258" y="334"/>
                  </a:lnTo>
                  <a:lnTo>
                    <a:pt x="260" y="336"/>
                  </a:lnTo>
                  <a:lnTo>
                    <a:pt x="258" y="342"/>
                  </a:lnTo>
                  <a:lnTo>
                    <a:pt x="256" y="346"/>
                  </a:lnTo>
                  <a:lnTo>
                    <a:pt x="258" y="352"/>
                  </a:lnTo>
                  <a:lnTo>
                    <a:pt x="258" y="354"/>
                  </a:lnTo>
                  <a:lnTo>
                    <a:pt x="256" y="354"/>
                  </a:lnTo>
                  <a:lnTo>
                    <a:pt x="252" y="352"/>
                  </a:lnTo>
                  <a:lnTo>
                    <a:pt x="248" y="348"/>
                  </a:lnTo>
                  <a:lnTo>
                    <a:pt x="238" y="336"/>
                  </a:lnTo>
                  <a:lnTo>
                    <a:pt x="228" y="322"/>
                  </a:lnTo>
                  <a:lnTo>
                    <a:pt x="226" y="316"/>
                  </a:lnTo>
                  <a:lnTo>
                    <a:pt x="224" y="310"/>
                  </a:lnTo>
                  <a:lnTo>
                    <a:pt x="226" y="304"/>
                  </a:lnTo>
                  <a:lnTo>
                    <a:pt x="228" y="298"/>
                  </a:lnTo>
                  <a:lnTo>
                    <a:pt x="232" y="286"/>
                  </a:lnTo>
                  <a:lnTo>
                    <a:pt x="238" y="274"/>
                  </a:lnTo>
                  <a:lnTo>
                    <a:pt x="240" y="268"/>
                  </a:lnTo>
                  <a:lnTo>
                    <a:pt x="240" y="262"/>
                  </a:lnTo>
                  <a:lnTo>
                    <a:pt x="240" y="248"/>
                  </a:lnTo>
                  <a:lnTo>
                    <a:pt x="234" y="234"/>
                  </a:lnTo>
                  <a:lnTo>
                    <a:pt x="230" y="228"/>
                  </a:lnTo>
                  <a:lnTo>
                    <a:pt x="226" y="224"/>
                  </a:lnTo>
                  <a:lnTo>
                    <a:pt x="220" y="220"/>
                  </a:lnTo>
                  <a:lnTo>
                    <a:pt x="214" y="220"/>
                  </a:lnTo>
                  <a:lnTo>
                    <a:pt x="208" y="222"/>
                  </a:lnTo>
                  <a:lnTo>
                    <a:pt x="204" y="226"/>
                  </a:lnTo>
                  <a:lnTo>
                    <a:pt x="198" y="228"/>
                  </a:lnTo>
                  <a:lnTo>
                    <a:pt x="192" y="230"/>
                  </a:lnTo>
                  <a:lnTo>
                    <a:pt x="190" y="230"/>
                  </a:lnTo>
                  <a:lnTo>
                    <a:pt x="186" y="226"/>
                  </a:lnTo>
                  <a:lnTo>
                    <a:pt x="180" y="218"/>
                  </a:lnTo>
                  <a:lnTo>
                    <a:pt x="170" y="202"/>
                  </a:lnTo>
                  <a:lnTo>
                    <a:pt x="128" y="216"/>
                  </a:lnTo>
                  <a:lnTo>
                    <a:pt x="84" y="230"/>
                  </a:lnTo>
                  <a:lnTo>
                    <a:pt x="56" y="238"/>
                  </a:lnTo>
                  <a:lnTo>
                    <a:pt x="28" y="248"/>
                  </a:lnTo>
                  <a:lnTo>
                    <a:pt x="16" y="254"/>
                  </a:lnTo>
                  <a:lnTo>
                    <a:pt x="8" y="258"/>
                  </a:lnTo>
                  <a:lnTo>
                    <a:pt x="0" y="258"/>
                  </a:lnTo>
                  <a:lnTo>
                    <a:pt x="0" y="266"/>
                  </a:lnTo>
                  <a:lnTo>
                    <a:pt x="4" y="274"/>
                  </a:lnTo>
                  <a:lnTo>
                    <a:pt x="6" y="282"/>
                  </a:lnTo>
                  <a:lnTo>
                    <a:pt x="6" y="294"/>
                  </a:lnTo>
                  <a:lnTo>
                    <a:pt x="12" y="292"/>
                  </a:lnTo>
                  <a:lnTo>
                    <a:pt x="12" y="318"/>
                  </a:lnTo>
                  <a:lnTo>
                    <a:pt x="58" y="318"/>
                  </a:lnTo>
                  <a:lnTo>
                    <a:pt x="60" y="324"/>
                  </a:lnTo>
                  <a:lnTo>
                    <a:pt x="66" y="328"/>
                  </a:lnTo>
                  <a:lnTo>
                    <a:pt x="76" y="336"/>
                  </a:lnTo>
                  <a:lnTo>
                    <a:pt x="104" y="346"/>
                  </a:lnTo>
                  <a:lnTo>
                    <a:pt x="118" y="354"/>
                  </a:lnTo>
                  <a:lnTo>
                    <a:pt x="130" y="362"/>
                  </a:lnTo>
                  <a:lnTo>
                    <a:pt x="136" y="368"/>
                  </a:lnTo>
                  <a:lnTo>
                    <a:pt x="138" y="374"/>
                  </a:lnTo>
                  <a:lnTo>
                    <a:pt x="140" y="382"/>
                  </a:lnTo>
                  <a:lnTo>
                    <a:pt x="142" y="390"/>
                  </a:lnTo>
                  <a:lnTo>
                    <a:pt x="140" y="404"/>
                  </a:lnTo>
                  <a:lnTo>
                    <a:pt x="138" y="416"/>
                  </a:lnTo>
                  <a:lnTo>
                    <a:pt x="132" y="440"/>
                  </a:lnTo>
                  <a:lnTo>
                    <a:pt x="124" y="462"/>
                  </a:lnTo>
                  <a:lnTo>
                    <a:pt x="122" y="472"/>
                  </a:lnTo>
                  <a:lnTo>
                    <a:pt x="122" y="482"/>
                  </a:lnTo>
                  <a:lnTo>
                    <a:pt x="124" y="494"/>
                  </a:lnTo>
                  <a:lnTo>
                    <a:pt x="126" y="502"/>
                  </a:lnTo>
                  <a:lnTo>
                    <a:pt x="130" y="512"/>
                  </a:lnTo>
                  <a:lnTo>
                    <a:pt x="132" y="520"/>
                  </a:lnTo>
                  <a:lnTo>
                    <a:pt x="130" y="526"/>
                  </a:lnTo>
                  <a:lnTo>
                    <a:pt x="128" y="532"/>
                  </a:lnTo>
                  <a:lnTo>
                    <a:pt x="118" y="544"/>
                  </a:lnTo>
                  <a:lnTo>
                    <a:pt x="108" y="558"/>
                  </a:lnTo>
                  <a:lnTo>
                    <a:pt x="102" y="562"/>
                  </a:lnTo>
                  <a:lnTo>
                    <a:pt x="100" y="568"/>
                  </a:lnTo>
                  <a:lnTo>
                    <a:pt x="98" y="576"/>
                  </a:lnTo>
                  <a:lnTo>
                    <a:pt x="98" y="584"/>
                  </a:lnTo>
                  <a:lnTo>
                    <a:pt x="96" y="592"/>
                  </a:lnTo>
                  <a:lnTo>
                    <a:pt x="94" y="598"/>
                  </a:lnTo>
                  <a:lnTo>
                    <a:pt x="64" y="628"/>
                  </a:lnTo>
                  <a:lnTo>
                    <a:pt x="44" y="646"/>
                  </a:lnTo>
                  <a:lnTo>
                    <a:pt x="34" y="654"/>
                  </a:lnTo>
                  <a:lnTo>
                    <a:pt x="36" y="666"/>
                  </a:lnTo>
                  <a:lnTo>
                    <a:pt x="38" y="676"/>
                  </a:lnTo>
                  <a:lnTo>
                    <a:pt x="42" y="698"/>
                  </a:lnTo>
                  <a:lnTo>
                    <a:pt x="42" y="708"/>
                  </a:lnTo>
                  <a:lnTo>
                    <a:pt x="48" y="718"/>
                  </a:lnTo>
                  <a:lnTo>
                    <a:pt x="54" y="732"/>
                  </a:lnTo>
                  <a:lnTo>
                    <a:pt x="60" y="746"/>
                  </a:lnTo>
                  <a:lnTo>
                    <a:pt x="60" y="762"/>
                  </a:lnTo>
                  <a:lnTo>
                    <a:pt x="60" y="784"/>
                  </a:lnTo>
                  <a:lnTo>
                    <a:pt x="60" y="796"/>
                  </a:lnTo>
                  <a:lnTo>
                    <a:pt x="56" y="808"/>
                  </a:lnTo>
                  <a:lnTo>
                    <a:pt x="56" y="836"/>
                  </a:lnTo>
                  <a:lnTo>
                    <a:pt x="52" y="840"/>
                  </a:lnTo>
                  <a:lnTo>
                    <a:pt x="56" y="848"/>
                  </a:lnTo>
                  <a:lnTo>
                    <a:pt x="58" y="852"/>
                  </a:lnTo>
                  <a:lnTo>
                    <a:pt x="58" y="856"/>
                  </a:lnTo>
                  <a:lnTo>
                    <a:pt x="58" y="870"/>
                  </a:lnTo>
                  <a:lnTo>
                    <a:pt x="60" y="882"/>
                  </a:lnTo>
                  <a:lnTo>
                    <a:pt x="62" y="890"/>
                  </a:lnTo>
                  <a:lnTo>
                    <a:pt x="66" y="894"/>
                  </a:lnTo>
                  <a:lnTo>
                    <a:pt x="70" y="896"/>
                  </a:lnTo>
                  <a:lnTo>
                    <a:pt x="74" y="898"/>
                  </a:lnTo>
                  <a:lnTo>
                    <a:pt x="82" y="898"/>
                  </a:lnTo>
                  <a:lnTo>
                    <a:pt x="90" y="898"/>
                  </a:lnTo>
                  <a:lnTo>
                    <a:pt x="96" y="894"/>
                  </a:lnTo>
                  <a:lnTo>
                    <a:pt x="100" y="890"/>
                  </a:lnTo>
                  <a:lnTo>
                    <a:pt x="102" y="886"/>
                  </a:lnTo>
                  <a:lnTo>
                    <a:pt x="104" y="874"/>
                  </a:lnTo>
                  <a:lnTo>
                    <a:pt x="108" y="862"/>
                  </a:lnTo>
                  <a:lnTo>
                    <a:pt x="100" y="860"/>
                  </a:lnTo>
                  <a:lnTo>
                    <a:pt x="98" y="856"/>
                  </a:lnTo>
                  <a:lnTo>
                    <a:pt x="96" y="852"/>
                  </a:lnTo>
                  <a:lnTo>
                    <a:pt x="96" y="846"/>
                  </a:lnTo>
                  <a:lnTo>
                    <a:pt x="98" y="842"/>
                  </a:lnTo>
                  <a:lnTo>
                    <a:pt x="104" y="834"/>
                  </a:lnTo>
                  <a:lnTo>
                    <a:pt x="120" y="822"/>
                  </a:lnTo>
                  <a:lnTo>
                    <a:pt x="134" y="812"/>
                  </a:lnTo>
                  <a:lnTo>
                    <a:pt x="148" y="806"/>
                  </a:lnTo>
                  <a:lnTo>
                    <a:pt x="180" y="794"/>
                  </a:lnTo>
                  <a:lnTo>
                    <a:pt x="198" y="790"/>
                  </a:lnTo>
                  <a:lnTo>
                    <a:pt x="216" y="780"/>
                  </a:lnTo>
                  <a:lnTo>
                    <a:pt x="230" y="770"/>
                  </a:lnTo>
                  <a:lnTo>
                    <a:pt x="242" y="760"/>
                  </a:lnTo>
                  <a:lnTo>
                    <a:pt x="246" y="754"/>
                  </a:lnTo>
                  <a:lnTo>
                    <a:pt x="248" y="750"/>
                  </a:lnTo>
                  <a:lnTo>
                    <a:pt x="248" y="744"/>
                  </a:lnTo>
                  <a:lnTo>
                    <a:pt x="248" y="734"/>
                  </a:lnTo>
                  <a:lnTo>
                    <a:pt x="246" y="720"/>
                  </a:lnTo>
                  <a:lnTo>
                    <a:pt x="248" y="710"/>
                  </a:lnTo>
                  <a:lnTo>
                    <a:pt x="250" y="702"/>
                  </a:lnTo>
                  <a:lnTo>
                    <a:pt x="252" y="692"/>
                  </a:lnTo>
                  <a:lnTo>
                    <a:pt x="252" y="680"/>
                  </a:lnTo>
                  <a:lnTo>
                    <a:pt x="254" y="670"/>
                  </a:lnTo>
                  <a:lnTo>
                    <a:pt x="256" y="658"/>
                  </a:lnTo>
                  <a:lnTo>
                    <a:pt x="256" y="650"/>
                  </a:lnTo>
                  <a:lnTo>
                    <a:pt x="248" y="650"/>
                  </a:lnTo>
                  <a:lnTo>
                    <a:pt x="248" y="624"/>
                  </a:lnTo>
                  <a:lnTo>
                    <a:pt x="244" y="616"/>
                  </a:lnTo>
                  <a:lnTo>
                    <a:pt x="242" y="606"/>
                  </a:lnTo>
                  <a:lnTo>
                    <a:pt x="242" y="586"/>
                  </a:lnTo>
                  <a:lnTo>
                    <a:pt x="242" y="580"/>
                  </a:lnTo>
                  <a:lnTo>
                    <a:pt x="240" y="576"/>
                  </a:lnTo>
                  <a:lnTo>
                    <a:pt x="234" y="570"/>
                  </a:lnTo>
                  <a:lnTo>
                    <a:pt x="228" y="562"/>
                  </a:lnTo>
                  <a:lnTo>
                    <a:pt x="226" y="558"/>
                  </a:lnTo>
                  <a:lnTo>
                    <a:pt x="226" y="554"/>
                  </a:lnTo>
                  <a:lnTo>
                    <a:pt x="226" y="548"/>
                  </a:lnTo>
                  <a:lnTo>
                    <a:pt x="230" y="530"/>
                  </a:lnTo>
                  <a:lnTo>
                    <a:pt x="232" y="526"/>
                  </a:lnTo>
                  <a:lnTo>
                    <a:pt x="238" y="522"/>
                  </a:lnTo>
                  <a:lnTo>
                    <a:pt x="246" y="518"/>
                  </a:lnTo>
                  <a:lnTo>
                    <a:pt x="252" y="512"/>
                  </a:lnTo>
                  <a:lnTo>
                    <a:pt x="262" y="504"/>
                  </a:lnTo>
                  <a:lnTo>
                    <a:pt x="274" y="494"/>
                  </a:lnTo>
                  <a:lnTo>
                    <a:pt x="296" y="480"/>
                  </a:lnTo>
                  <a:lnTo>
                    <a:pt x="318" y="464"/>
                  </a:lnTo>
                  <a:lnTo>
                    <a:pt x="336" y="448"/>
                  </a:lnTo>
                  <a:lnTo>
                    <a:pt x="376" y="412"/>
                  </a:lnTo>
                  <a:lnTo>
                    <a:pt x="384" y="404"/>
                  </a:lnTo>
                  <a:lnTo>
                    <a:pt x="394" y="396"/>
                  </a:lnTo>
                  <a:lnTo>
                    <a:pt x="420" y="386"/>
                  </a:lnTo>
                  <a:lnTo>
                    <a:pt x="446" y="374"/>
                  </a:lnTo>
                  <a:lnTo>
                    <a:pt x="470" y="364"/>
                  </a:lnTo>
                  <a:lnTo>
                    <a:pt x="490" y="352"/>
                  </a:lnTo>
                  <a:lnTo>
                    <a:pt x="502" y="344"/>
                  </a:lnTo>
                  <a:lnTo>
                    <a:pt x="508" y="340"/>
                  </a:lnTo>
                  <a:lnTo>
                    <a:pt x="514" y="328"/>
                  </a:lnTo>
                  <a:lnTo>
                    <a:pt x="520" y="320"/>
                  </a:lnTo>
                  <a:lnTo>
                    <a:pt x="528" y="312"/>
                  </a:lnTo>
                  <a:lnTo>
                    <a:pt x="538" y="306"/>
                  </a:lnTo>
                  <a:lnTo>
                    <a:pt x="558" y="278"/>
                  </a:lnTo>
                  <a:lnTo>
                    <a:pt x="564" y="260"/>
                  </a:lnTo>
                  <a:lnTo>
                    <a:pt x="568" y="252"/>
                  </a:lnTo>
                  <a:lnTo>
                    <a:pt x="568" y="242"/>
                  </a:lnTo>
                  <a:lnTo>
                    <a:pt x="566" y="232"/>
                  </a:lnTo>
                  <a:lnTo>
                    <a:pt x="562" y="220"/>
                  </a:lnTo>
                  <a:lnTo>
                    <a:pt x="560" y="208"/>
                  </a:lnTo>
                  <a:lnTo>
                    <a:pt x="558" y="194"/>
                  </a:lnTo>
                  <a:lnTo>
                    <a:pt x="560" y="174"/>
                  </a:lnTo>
                  <a:lnTo>
                    <a:pt x="562" y="162"/>
                  </a:lnTo>
                  <a:lnTo>
                    <a:pt x="562" y="150"/>
                  </a:lnTo>
                  <a:lnTo>
                    <a:pt x="560" y="134"/>
                  </a:lnTo>
                  <a:lnTo>
                    <a:pt x="558" y="122"/>
                  </a:lnTo>
                  <a:lnTo>
                    <a:pt x="556" y="108"/>
                  </a:lnTo>
                  <a:lnTo>
                    <a:pt x="554" y="92"/>
                  </a:lnTo>
                  <a:lnTo>
                    <a:pt x="556" y="78"/>
                  </a:lnTo>
                  <a:lnTo>
                    <a:pt x="558" y="66"/>
                  </a:lnTo>
                  <a:lnTo>
                    <a:pt x="560" y="54"/>
                  </a:lnTo>
                  <a:lnTo>
                    <a:pt x="560" y="42"/>
                  </a:lnTo>
                  <a:lnTo>
                    <a:pt x="560" y="20"/>
                  </a:lnTo>
                  <a:lnTo>
                    <a:pt x="558" y="16"/>
                  </a:lnTo>
                  <a:lnTo>
                    <a:pt x="554" y="10"/>
                  </a:lnTo>
                  <a:lnTo>
                    <a:pt x="552" y="4"/>
                  </a:lnTo>
                  <a:lnTo>
                    <a:pt x="548" y="0"/>
                  </a:lnTo>
                  <a:lnTo>
                    <a:pt x="542" y="10"/>
                  </a:lnTo>
                  <a:lnTo>
                    <a:pt x="532" y="18"/>
                  </a:lnTo>
                  <a:lnTo>
                    <a:pt x="520" y="26"/>
                  </a:lnTo>
                  <a:lnTo>
                    <a:pt x="506" y="34"/>
                  </a:lnTo>
                  <a:lnTo>
                    <a:pt x="492" y="40"/>
                  </a:lnTo>
                  <a:lnTo>
                    <a:pt x="476" y="46"/>
                  </a:lnTo>
                  <a:lnTo>
                    <a:pt x="462" y="48"/>
                  </a:lnTo>
                  <a:lnTo>
                    <a:pt x="450" y="50"/>
                  </a:lnTo>
                  <a:lnTo>
                    <a:pt x="430" y="50"/>
                  </a:lnTo>
                  <a:lnTo>
                    <a:pt x="422" y="50"/>
                  </a:lnTo>
                  <a:lnTo>
                    <a:pt x="416" y="54"/>
                  </a:lnTo>
                  <a:lnTo>
                    <a:pt x="402" y="60"/>
                  </a:lnTo>
                  <a:lnTo>
                    <a:pt x="388" y="68"/>
                  </a:lnTo>
                  <a:lnTo>
                    <a:pt x="380" y="70"/>
                  </a:lnTo>
                  <a:lnTo>
                    <a:pt x="368" y="72"/>
                  </a:lnTo>
                  <a:lnTo>
                    <a:pt x="348" y="70"/>
                  </a:lnTo>
                  <a:lnTo>
                    <a:pt x="330" y="66"/>
                  </a:lnTo>
                  <a:lnTo>
                    <a:pt x="320" y="60"/>
                  </a:lnTo>
                  <a:lnTo>
                    <a:pt x="314" y="58"/>
                  </a:lnTo>
                  <a:lnTo>
                    <a:pt x="308" y="56"/>
                  </a:lnTo>
                  <a:lnTo>
                    <a:pt x="298" y="58"/>
                  </a:lnTo>
                  <a:lnTo>
                    <a:pt x="286" y="62"/>
                  </a:lnTo>
                  <a:lnTo>
                    <a:pt x="260" y="70"/>
                  </a:lnTo>
                  <a:lnTo>
                    <a:pt x="264" y="74"/>
                  </a:lnTo>
                  <a:lnTo>
                    <a:pt x="264" y="80"/>
                  </a:lnTo>
                  <a:lnTo>
                    <a:pt x="262" y="88"/>
                  </a:lnTo>
                  <a:lnTo>
                    <a:pt x="258" y="96"/>
                  </a:lnTo>
                  <a:lnTo>
                    <a:pt x="254" y="102"/>
                  </a:lnTo>
                  <a:lnTo>
                    <a:pt x="250" y="108"/>
                  </a:lnTo>
                  <a:lnTo>
                    <a:pt x="250" y="116"/>
                  </a:lnTo>
                  <a:lnTo>
                    <a:pt x="250" y="124"/>
                  </a:lnTo>
                  <a:lnTo>
                    <a:pt x="252" y="138"/>
                  </a:lnTo>
                  <a:lnTo>
                    <a:pt x="252" y="168"/>
                  </a:lnTo>
                  <a:lnTo>
                    <a:pt x="252" y="176"/>
                  </a:lnTo>
                  <a:lnTo>
                    <a:pt x="254" y="182"/>
                  </a:lnTo>
                  <a:lnTo>
                    <a:pt x="260" y="190"/>
                  </a:lnTo>
                  <a:lnTo>
                    <a:pt x="266" y="198"/>
                  </a:lnTo>
                  <a:lnTo>
                    <a:pt x="268" y="202"/>
                  </a:lnTo>
                  <a:lnTo>
                    <a:pt x="268" y="208"/>
                  </a:lnTo>
                  <a:lnTo>
                    <a:pt x="268" y="21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6" name="Swaziland">
              <a:extLst>
                <a:ext uri="{FF2B5EF4-FFF2-40B4-BE49-F238E27FC236}">
                  <a16:creationId xmlns:a16="http://schemas.microsoft.com/office/drawing/2014/main" id="{8F4755F4-24A1-E018-65B8-1D223EFDB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341" y="4956265"/>
              <a:ext cx="105503" cy="122080"/>
            </a:xfrm>
            <a:custGeom>
              <a:avLst/>
              <a:gdLst/>
              <a:ahLst/>
              <a:cxnLst>
                <a:cxn ang="0">
                  <a:pos x="66" y="4"/>
                </a:cxn>
                <a:cxn ang="0">
                  <a:pos x="62" y="8"/>
                </a:cxn>
                <a:cxn ang="0">
                  <a:pos x="66" y="16"/>
                </a:cxn>
                <a:cxn ang="0">
                  <a:pos x="68" y="20"/>
                </a:cxn>
                <a:cxn ang="0">
                  <a:pos x="68" y="24"/>
                </a:cxn>
                <a:cxn ang="0">
                  <a:pos x="68" y="38"/>
                </a:cxn>
                <a:cxn ang="0">
                  <a:pos x="70" y="52"/>
                </a:cxn>
                <a:cxn ang="0">
                  <a:pos x="72" y="58"/>
                </a:cxn>
                <a:cxn ang="0">
                  <a:pos x="76" y="62"/>
                </a:cxn>
                <a:cxn ang="0">
                  <a:pos x="66" y="78"/>
                </a:cxn>
                <a:cxn ang="0">
                  <a:pos x="58" y="86"/>
                </a:cxn>
                <a:cxn ang="0">
                  <a:pos x="52" y="88"/>
                </a:cxn>
                <a:cxn ang="0">
                  <a:pos x="46" y="88"/>
                </a:cxn>
                <a:cxn ang="0">
                  <a:pos x="30" y="86"/>
                </a:cxn>
                <a:cxn ang="0">
                  <a:pos x="22" y="84"/>
                </a:cxn>
                <a:cxn ang="0">
                  <a:pos x="14" y="80"/>
                </a:cxn>
                <a:cxn ang="0">
                  <a:pos x="10" y="76"/>
                </a:cxn>
                <a:cxn ang="0">
                  <a:pos x="4" y="70"/>
                </a:cxn>
                <a:cxn ang="0">
                  <a:pos x="2" y="64"/>
                </a:cxn>
                <a:cxn ang="0">
                  <a:pos x="0" y="56"/>
                </a:cxn>
                <a:cxn ang="0">
                  <a:pos x="2" y="48"/>
                </a:cxn>
                <a:cxn ang="0">
                  <a:pos x="4" y="40"/>
                </a:cxn>
                <a:cxn ang="0">
                  <a:pos x="14" y="22"/>
                </a:cxn>
                <a:cxn ang="0">
                  <a:pos x="20" y="14"/>
                </a:cxn>
                <a:cxn ang="0">
                  <a:pos x="26" y="6"/>
                </a:cxn>
                <a:cxn ang="0">
                  <a:pos x="34" y="2"/>
                </a:cxn>
                <a:cxn ang="0">
                  <a:pos x="40" y="0"/>
                </a:cxn>
                <a:cxn ang="0">
                  <a:pos x="46" y="2"/>
                </a:cxn>
                <a:cxn ang="0">
                  <a:pos x="50" y="6"/>
                </a:cxn>
                <a:cxn ang="0">
                  <a:pos x="56" y="8"/>
                </a:cxn>
                <a:cxn ang="0">
                  <a:pos x="62" y="10"/>
                </a:cxn>
                <a:cxn ang="0">
                  <a:pos x="66" y="4"/>
                </a:cxn>
              </a:cxnLst>
              <a:rect l="0" t="0" r="r" b="b"/>
              <a:pathLst>
                <a:path w="76" h="88">
                  <a:moveTo>
                    <a:pt x="66" y="4"/>
                  </a:moveTo>
                  <a:lnTo>
                    <a:pt x="62" y="8"/>
                  </a:lnTo>
                  <a:lnTo>
                    <a:pt x="66" y="16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38"/>
                  </a:lnTo>
                  <a:lnTo>
                    <a:pt x="70" y="52"/>
                  </a:lnTo>
                  <a:lnTo>
                    <a:pt x="72" y="58"/>
                  </a:lnTo>
                  <a:lnTo>
                    <a:pt x="76" y="62"/>
                  </a:lnTo>
                  <a:lnTo>
                    <a:pt x="66" y="78"/>
                  </a:lnTo>
                  <a:lnTo>
                    <a:pt x="58" y="86"/>
                  </a:lnTo>
                  <a:lnTo>
                    <a:pt x="52" y="88"/>
                  </a:lnTo>
                  <a:lnTo>
                    <a:pt x="46" y="88"/>
                  </a:lnTo>
                  <a:lnTo>
                    <a:pt x="30" y="86"/>
                  </a:lnTo>
                  <a:lnTo>
                    <a:pt x="22" y="84"/>
                  </a:lnTo>
                  <a:lnTo>
                    <a:pt x="14" y="80"/>
                  </a:lnTo>
                  <a:lnTo>
                    <a:pt x="10" y="76"/>
                  </a:lnTo>
                  <a:lnTo>
                    <a:pt x="4" y="70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4" y="40"/>
                  </a:lnTo>
                  <a:lnTo>
                    <a:pt x="14" y="22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6" y="8"/>
                  </a:lnTo>
                  <a:lnTo>
                    <a:pt x="62" y="10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7" name="South Africa">
              <a:extLst>
                <a:ext uri="{FF2B5EF4-FFF2-40B4-BE49-F238E27FC236}">
                  <a16:creationId xmlns:a16="http://schemas.microsoft.com/office/drawing/2014/main" id="{3EE616AA-2F35-B5DB-575D-6BFD6420E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335" y="4689908"/>
              <a:ext cx="1136931" cy="910052"/>
            </a:xfrm>
            <a:custGeom>
              <a:avLst/>
              <a:gdLst/>
              <a:ahLst/>
              <a:cxnLst>
                <a:cxn ang="0">
                  <a:pos x="757" y="194"/>
                </a:cxn>
                <a:cxn ang="0">
                  <a:pos x="731" y="206"/>
                </a:cxn>
                <a:cxn ang="0">
                  <a:pos x="711" y="248"/>
                </a:cxn>
                <a:cxn ang="0">
                  <a:pos x="725" y="272"/>
                </a:cxn>
                <a:cxn ang="0">
                  <a:pos x="763" y="280"/>
                </a:cxn>
                <a:cxn ang="0">
                  <a:pos x="793" y="258"/>
                </a:cxn>
                <a:cxn ang="0">
                  <a:pos x="811" y="274"/>
                </a:cxn>
                <a:cxn ang="0">
                  <a:pos x="785" y="342"/>
                </a:cxn>
                <a:cxn ang="0">
                  <a:pos x="749" y="368"/>
                </a:cxn>
                <a:cxn ang="0">
                  <a:pos x="727" y="394"/>
                </a:cxn>
                <a:cxn ang="0">
                  <a:pos x="699" y="428"/>
                </a:cxn>
                <a:cxn ang="0">
                  <a:pos x="653" y="486"/>
                </a:cxn>
                <a:cxn ang="0">
                  <a:pos x="599" y="530"/>
                </a:cxn>
                <a:cxn ang="0">
                  <a:pos x="511" y="596"/>
                </a:cxn>
                <a:cxn ang="0">
                  <a:pos x="445" y="606"/>
                </a:cxn>
                <a:cxn ang="0">
                  <a:pos x="401" y="624"/>
                </a:cxn>
                <a:cxn ang="0">
                  <a:pos x="315" y="620"/>
                </a:cxn>
                <a:cxn ang="0">
                  <a:pos x="253" y="636"/>
                </a:cxn>
                <a:cxn ang="0">
                  <a:pos x="203" y="636"/>
                </a:cxn>
                <a:cxn ang="0">
                  <a:pos x="165" y="656"/>
                </a:cxn>
                <a:cxn ang="0">
                  <a:pos x="131" y="644"/>
                </a:cxn>
                <a:cxn ang="0">
                  <a:pos x="107" y="628"/>
                </a:cxn>
                <a:cxn ang="0">
                  <a:pos x="91" y="620"/>
                </a:cxn>
                <a:cxn ang="0">
                  <a:pos x="87" y="608"/>
                </a:cxn>
                <a:cxn ang="0">
                  <a:pos x="77" y="580"/>
                </a:cxn>
                <a:cxn ang="0">
                  <a:pos x="65" y="556"/>
                </a:cxn>
                <a:cxn ang="0">
                  <a:pos x="83" y="534"/>
                </a:cxn>
                <a:cxn ang="0">
                  <a:pos x="73" y="484"/>
                </a:cxn>
                <a:cxn ang="0">
                  <a:pos x="27" y="420"/>
                </a:cxn>
                <a:cxn ang="0">
                  <a:pos x="4" y="350"/>
                </a:cxn>
                <a:cxn ang="0">
                  <a:pos x="10" y="318"/>
                </a:cxn>
                <a:cxn ang="0">
                  <a:pos x="31" y="308"/>
                </a:cxn>
                <a:cxn ang="0">
                  <a:pos x="47" y="332"/>
                </a:cxn>
                <a:cxn ang="0">
                  <a:pos x="85" y="350"/>
                </a:cxn>
                <a:cxn ang="0">
                  <a:pos x="137" y="348"/>
                </a:cxn>
                <a:cxn ang="0">
                  <a:pos x="175" y="328"/>
                </a:cxn>
                <a:cxn ang="0">
                  <a:pos x="193" y="156"/>
                </a:cxn>
                <a:cxn ang="0">
                  <a:pos x="213" y="192"/>
                </a:cxn>
                <a:cxn ang="0">
                  <a:pos x="207" y="226"/>
                </a:cxn>
                <a:cxn ang="0">
                  <a:pos x="213" y="242"/>
                </a:cxn>
                <a:cxn ang="0">
                  <a:pos x="251" y="246"/>
                </a:cxn>
                <a:cxn ang="0">
                  <a:pos x="295" y="220"/>
                </a:cxn>
                <a:cxn ang="0">
                  <a:pos x="319" y="182"/>
                </a:cxn>
                <a:cxn ang="0">
                  <a:pos x="339" y="168"/>
                </a:cxn>
                <a:cxn ang="0">
                  <a:pos x="367" y="184"/>
                </a:cxn>
                <a:cxn ang="0">
                  <a:pos x="455" y="184"/>
                </a:cxn>
                <a:cxn ang="0">
                  <a:pos x="479" y="142"/>
                </a:cxn>
                <a:cxn ang="0">
                  <a:pos x="495" y="136"/>
                </a:cxn>
                <a:cxn ang="0">
                  <a:pos x="523" y="112"/>
                </a:cxn>
                <a:cxn ang="0">
                  <a:pos x="553" y="76"/>
                </a:cxn>
                <a:cxn ang="0">
                  <a:pos x="581" y="46"/>
                </a:cxn>
                <a:cxn ang="0">
                  <a:pos x="613" y="26"/>
                </a:cxn>
                <a:cxn ang="0">
                  <a:pos x="667" y="0"/>
                </a:cxn>
                <a:cxn ang="0">
                  <a:pos x="699" y="10"/>
                </a:cxn>
                <a:cxn ang="0">
                  <a:pos x="759" y="36"/>
                </a:cxn>
                <a:cxn ang="0">
                  <a:pos x="775" y="92"/>
                </a:cxn>
                <a:cxn ang="0">
                  <a:pos x="781" y="156"/>
                </a:cxn>
              </a:cxnLst>
              <a:rect l="0" t="0" r="r" b="b"/>
              <a:pathLst>
                <a:path w="819" h="656">
                  <a:moveTo>
                    <a:pt x="773" y="202"/>
                  </a:moveTo>
                  <a:lnTo>
                    <a:pt x="767" y="200"/>
                  </a:lnTo>
                  <a:lnTo>
                    <a:pt x="761" y="198"/>
                  </a:lnTo>
                  <a:lnTo>
                    <a:pt x="757" y="194"/>
                  </a:lnTo>
                  <a:lnTo>
                    <a:pt x="751" y="192"/>
                  </a:lnTo>
                  <a:lnTo>
                    <a:pt x="745" y="194"/>
                  </a:lnTo>
                  <a:lnTo>
                    <a:pt x="737" y="198"/>
                  </a:lnTo>
                  <a:lnTo>
                    <a:pt x="731" y="206"/>
                  </a:lnTo>
                  <a:lnTo>
                    <a:pt x="725" y="214"/>
                  </a:lnTo>
                  <a:lnTo>
                    <a:pt x="715" y="232"/>
                  </a:lnTo>
                  <a:lnTo>
                    <a:pt x="713" y="240"/>
                  </a:lnTo>
                  <a:lnTo>
                    <a:pt x="711" y="248"/>
                  </a:lnTo>
                  <a:lnTo>
                    <a:pt x="713" y="256"/>
                  </a:lnTo>
                  <a:lnTo>
                    <a:pt x="715" y="262"/>
                  </a:lnTo>
                  <a:lnTo>
                    <a:pt x="721" y="268"/>
                  </a:lnTo>
                  <a:lnTo>
                    <a:pt x="725" y="272"/>
                  </a:lnTo>
                  <a:lnTo>
                    <a:pt x="733" y="276"/>
                  </a:lnTo>
                  <a:lnTo>
                    <a:pt x="741" y="278"/>
                  </a:lnTo>
                  <a:lnTo>
                    <a:pt x="757" y="280"/>
                  </a:lnTo>
                  <a:lnTo>
                    <a:pt x="763" y="280"/>
                  </a:lnTo>
                  <a:lnTo>
                    <a:pt x="769" y="278"/>
                  </a:lnTo>
                  <a:lnTo>
                    <a:pt x="777" y="270"/>
                  </a:lnTo>
                  <a:lnTo>
                    <a:pt x="787" y="254"/>
                  </a:lnTo>
                  <a:lnTo>
                    <a:pt x="793" y="258"/>
                  </a:lnTo>
                  <a:lnTo>
                    <a:pt x="803" y="258"/>
                  </a:lnTo>
                  <a:lnTo>
                    <a:pt x="813" y="256"/>
                  </a:lnTo>
                  <a:lnTo>
                    <a:pt x="819" y="252"/>
                  </a:lnTo>
                  <a:lnTo>
                    <a:pt x="811" y="274"/>
                  </a:lnTo>
                  <a:lnTo>
                    <a:pt x="805" y="296"/>
                  </a:lnTo>
                  <a:lnTo>
                    <a:pt x="797" y="320"/>
                  </a:lnTo>
                  <a:lnTo>
                    <a:pt x="793" y="330"/>
                  </a:lnTo>
                  <a:lnTo>
                    <a:pt x="785" y="342"/>
                  </a:lnTo>
                  <a:lnTo>
                    <a:pt x="779" y="348"/>
                  </a:lnTo>
                  <a:lnTo>
                    <a:pt x="771" y="354"/>
                  </a:lnTo>
                  <a:lnTo>
                    <a:pt x="755" y="364"/>
                  </a:lnTo>
                  <a:lnTo>
                    <a:pt x="749" y="368"/>
                  </a:lnTo>
                  <a:lnTo>
                    <a:pt x="745" y="374"/>
                  </a:lnTo>
                  <a:lnTo>
                    <a:pt x="741" y="380"/>
                  </a:lnTo>
                  <a:lnTo>
                    <a:pt x="735" y="384"/>
                  </a:lnTo>
                  <a:lnTo>
                    <a:pt x="727" y="394"/>
                  </a:lnTo>
                  <a:lnTo>
                    <a:pt x="717" y="406"/>
                  </a:lnTo>
                  <a:lnTo>
                    <a:pt x="713" y="412"/>
                  </a:lnTo>
                  <a:lnTo>
                    <a:pt x="709" y="418"/>
                  </a:lnTo>
                  <a:lnTo>
                    <a:pt x="699" y="428"/>
                  </a:lnTo>
                  <a:lnTo>
                    <a:pt x="691" y="438"/>
                  </a:lnTo>
                  <a:lnTo>
                    <a:pt x="683" y="448"/>
                  </a:lnTo>
                  <a:lnTo>
                    <a:pt x="667" y="468"/>
                  </a:lnTo>
                  <a:lnTo>
                    <a:pt x="653" y="486"/>
                  </a:lnTo>
                  <a:lnTo>
                    <a:pt x="643" y="494"/>
                  </a:lnTo>
                  <a:lnTo>
                    <a:pt x="633" y="500"/>
                  </a:lnTo>
                  <a:lnTo>
                    <a:pt x="615" y="516"/>
                  </a:lnTo>
                  <a:lnTo>
                    <a:pt x="599" y="530"/>
                  </a:lnTo>
                  <a:lnTo>
                    <a:pt x="563" y="556"/>
                  </a:lnTo>
                  <a:lnTo>
                    <a:pt x="543" y="572"/>
                  </a:lnTo>
                  <a:lnTo>
                    <a:pt x="523" y="588"/>
                  </a:lnTo>
                  <a:lnTo>
                    <a:pt x="511" y="596"/>
                  </a:lnTo>
                  <a:lnTo>
                    <a:pt x="501" y="600"/>
                  </a:lnTo>
                  <a:lnTo>
                    <a:pt x="487" y="604"/>
                  </a:lnTo>
                  <a:lnTo>
                    <a:pt x="471" y="606"/>
                  </a:lnTo>
                  <a:lnTo>
                    <a:pt x="445" y="606"/>
                  </a:lnTo>
                  <a:lnTo>
                    <a:pt x="439" y="606"/>
                  </a:lnTo>
                  <a:lnTo>
                    <a:pt x="431" y="610"/>
                  </a:lnTo>
                  <a:lnTo>
                    <a:pt x="415" y="616"/>
                  </a:lnTo>
                  <a:lnTo>
                    <a:pt x="401" y="624"/>
                  </a:lnTo>
                  <a:lnTo>
                    <a:pt x="393" y="626"/>
                  </a:lnTo>
                  <a:lnTo>
                    <a:pt x="385" y="628"/>
                  </a:lnTo>
                  <a:lnTo>
                    <a:pt x="339" y="616"/>
                  </a:lnTo>
                  <a:lnTo>
                    <a:pt x="315" y="620"/>
                  </a:lnTo>
                  <a:lnTo>
                    <a:pt x="291" y="620"/>
                  </a:lnTo>
                  <a:lnTo>
                    <a:pt x="277" y="622"/>
                  </a:lnTo>
                  <a:lnTo>
                    <a:pt x="269" y="626"/>
                  </a:lnTo>
                  <a:lnTo>
                    <a:pt x="253" y="636"/>
                  </a:lnTo>
                  <a:lnTo>
                    <a:pt x="243" y="636"/>
                  </a:lnTo>
                  <a:lnTo>
                    <a:pt x="231" y="636"/>
                  </a:lnTo>
                  <a:lnTo>
                    <a:pt x="209" y="636"/>
                  </a:lnTo>
                  <a:lnTo>
                    <a:pt x="203" y="636"/>
                  </a:lnTo>
                  <a:lnTo>
                    <a:pt x="197" y="640"/>
                  </a:lnTo>
                  <a:lnTo>
                    <a:pt x="185" y="646"/>
                  </a:lnTo>
                  <a:lnTo>
                    <a:pt x="171" y="652"/>
                  </a:lnTo>
                  <a:lnTo>
                    <a:pt x="165" y="656"/>
                  </a:lnTo>
                  <a:lnTo>
                    <a:pt x="157" y="656"/>
                  </a:lnTo>
                  <a:lnTo>
                    <a:pt x="149" y="656"/>
                  </a:lnTo>
                  <a:lnTo>
                    <a:pt x="143" y="652"/>
                  </a:lnTo>
                  <a:lnTo>
                    <a:pt x="131" y="644"/>
                  </a:lnTo>
                  <a:lnTo>
                    <a:pt x="123" y="634"/>
                  </a:lnTo>
                  <a:lnTo>
                    <a:pt x="117" y="632"/>
                  </a:lnTo>
                  <a:lnTo>
                    <a:pt x="111" y="630"/>
                  </a:lnTo>
                  <a:lnTo>
                    <a:pt x="107" y="628"/>
                  </a:lnTo>
                  <a:lnTo>
                    <a:pt x="103" y="624"/>
                  </a:lnTo>
                  <a:lnTo>
                    <a:pt x="99" y="620"/>
                  </a:lnTo>
                  <a:lnTo>
                    <a:pt x="95" y="618"/>
                  </a:lnTo>
                  <a:lnTo>
                    <a:pt x="91" y="620"/>
                  </a:lnTo>
                  <a:lnTo>
                    <a:pt x="89" y="622"/>
                  </a:lnTo>
                  <a:lnTo>
                    <a:pt x="83" y="628"/>
                  </a:lnTo>
                  <a:lnTo>
                    <a:pt x="83" y="614"/>
                  </a:lnTo>
                  <a:lnTo>
                    <a:pt x="87" y="608"/>
                  </a:lnTo>
                  <a:lnTo>
                    <a:pt x="89" y="600"/>
                  </a:lnTo>
                  <a:lnTo>
                    <a:pt x="89" y="594"/>
                  </a:lnTo>
                  <a:lnTo>
                    <a:pt x="85" y="588"/>
                  </a:lnTo>
                  <a:lnTo>
                    <a:pt x="77" y="580"/>
                  </a:lnTo>
                  <a:lnTo>
                    <a:pt x="69" y="572"/>
                  </a:lnTo>
                  <a:lnTo>
                    <a:pt x="67" y="566"/>
                  </a:lnTo>
                  <a:lnTo>
                    <a:pt x="65" y="560"/>
                  </a:lnTo>
                  <a:lnTo>
                    <a:pt x="65" y="556"/>
                  </a:lnTo>
                  <a:lnTo>
                    <a:pt x="67" y="552"/>
                  </a:lnTo>
                  <a:lnTo>
                    <a:pt x="73" y="546"/>
                  </a:lnTo>
                  <a:lnTo>
                    <a:pt x="81" y="538"/>
                  </a:lnTo>
                  <a:lnTo>
                    <a:pt x="83" y="534"/>
                  </a:lnTo>
                  <a:lnTo>
                    <a:pt x="83" y="528"/>
                  </a:lnTo>
                  <a:lnTo>
                    <a:pt x="81" y="504"/>
                  </a:lnTo>
                  <a:lnTo>
                    <a:pt x="79" y="494"/>
                  </a:lnTo>
                  <a:lnTo>
                    <a:pt x="73" y="484"/>
                  </a:lnTo>
                  <a:lnTo>
                    <a:pt x="59" y="468"/>
                  </a:lnTo>
                  <a:lnTo>
                    <a:pt x="45" y="450"/>
                  </a:lnTo>
                  <a:lnTo>
                    <a:pt x="33" y="432"/>
                  </a:lnTo>
                  <a:lnTo>
                    <a:pt x="27" y="420"/>
                  </a:lnTo>
                  <a:lnTo>
                    <a:pt x="25" y="408"/>
                  </a:lnTo>
                  <a:lnTo>
                    <a:pt x="18" y="382"/>
                  </a:lnTo>
                  <a:lnTo>
                    <a:pt x="10" y="364"/>
                  </a:lnTo>
                  <a:lnTo>
                    <a:pt x="4" y="350"/>
                  </a:lnTo>
                  <a:lnTo>
                    <a:pt x="0" y="336"/>
                  </a:lnTo>
                  <a:lnTo>
                    <a:pt x="4" y="334"/>
                  </a:lnTo>
                  <a:lnTo>
                    <a:pt x="6" y="328"/>
                  </a:lnTo>
                  <a:lnTo>
                    <a:pt x="10" y="318"/>
                  </a:lnTo>
                  <a:lnTo>
                    <a:pt x="16" y="310"/>
                  </a:lnTo>
                  <a:lnTo>
                    <a:pt x="18" y="308"/>
                  </a:lnTo>
                  <a:lnTo>
                    <a:pt x="25" y="306"/>
                  </a:lnTo>
                  <a:lnTo>
                    <a:pt x="31" y="308"/>
                  </a:lnTo>
                  <a:lnTo>
                    <a:pt x="37" y="310"/>
                  </a:lnTo>
                  <a:lnTo>
                    <a:pt x="39" y="314"/>
                  </a:lnTo>
                  <a:lnTo>
                    <a:pt x="43" y="320"/>
                  </a:lnTo>
                  <a:lnTo>
                    <a:pt x="47" y="332"/>
                  </a:lnTo>
                  <a:lnTo>
                    <a:pt x="53" y="340"/>
                  </a:lnTo>
                  <a:lnTo>
                    <a:pt x="59" y="344"/>
                  </a:lnTo>
                  <a:lnTo>
                    <a:pt x="67" y="346"/>
                  </a:lnTo>
                  <a:lnTo>
                    <a:pt x="85" y="350"/>
                  </a:lnTo>
                  <a:lnTo>
                    <a:pt x="107" y="352"/>
                  </a:lnTo>
                  <a:lnTo>
                    <a:pt x="123" y="352"/>
                  </a:lnTo>
                  <a:lnTo>
                    <a:pt x="129" y="352"/>
                  </a:lnTo>
                  <a:lnTo>
                    <a:pt x="137" y="348"/>
                  </a:lnTo>
                  <a:lnTo>
                    <a:pt x="147" y="340"/>
                  </a:lnTo>
                  <a:lnTo>
                    <a:pt x="159" y="332"/>
                  </a:lnTo>
                  <a:lnTo>
                    <a:pt x="167" y="330"/>
                  </a:lnTo>
                  <a:lnTo>
                    <a:pt x="175" y="328"/>
                  </a:lnTo>
                  <a:lnTo>
                    <a:pt x="175" y="326"/>
                  </a:lnTo>
                  <a:lnTo>
                    <a:pt x="173" y="144"/>
                  </a:lnTo>
                  <a:lnTo>
                    <a:pt x="181" y="146"/>
                  </a:lnTo>
                  <a:lnTo>
                    <a:pt x="193" y="156"/>
                  </a:lnTo>
                  <a:lnTo>
                    <a:pt x="203" y="168"/>
                  </a:lnTo>
                  <a:lnTo>
                    <a:pt x="209" y="174"/>
                  </a:lnTo>
                  <a:lnTo>
                    <a:pt x="211" y="182"/>
                  </a:lnTo>
                  <a:lnTo>
                    <a:pt x="213" y="192"/>
                  </a:lnTo>
                  <a:lnTo>
                    <a:pt x="215" y="202"/>
                  </a:lnTo>
                  <a:lnTo>
                    <a:pt x="213" y="212"/>
                  </a:lnTo>
                  <a:lnTo>
                    <a:pt x="209" y="220"/>
                  </a:lnTo>
                  <a:lnTo>
                    <a:pt x="207" y="226"/>
                  </a:lnTo>
                  <a:lnTo>
                    <a:pt x="205" y="234"/>
                  </a:lnTo>
                  <a:lnTo>
                    <a:pt x="205" y="238"/>
                  </a:lnTo>
                  <a:lnTo>
                    <a:pt x="207" y="240"/>
                  </a:lnTo>
                  <a:lnTo>
                    <a:pt x="213" y="242"/>
                  </a:lnTo>
                  <a:lnTo>
                    <a:pt x="219" y="242"/>
                  </a:lnTo>
                  <a:lnTo>
                    <a:pt x="227" y="244"/>
                  </a:lnTo>
                  <a:lnTo>
                    <a:pt x="239" y="246"/>
                  </a:lnTo>
                  <a:lnTo>
                    <a:pt x="251" y="246"/>
                  </a:lnTo>
                  <a:lnTo>
                    <a:pt x="263" y="242"/>
                  </a:lnTo>
                  <a:lnTo>
                    <a:pt x="275" y="236"/>
                  </a:lnTo>
                  <a:lnTo>
                    <a:pt x="285" y="228"/>
                  </a:lnTo>
                  <a:lnTo>
                    <a:pt x="295" y="220"/>
                  </a:lnTo>
                  <a:lnTo>
                    <a:pt x="309" y="206"/>
                  </a:lnTo>
                  <a:lnTo>
                    <a:pt x="313" y="202"/>
                  </a:lnTo>
                  <a:lnTo>
                    <a:pt x="315" y="196"/>
                  </a:lnTo>
                  <a:lnTo>
                    <a:pt x="319" y="182"/>
                  </a:lnTo>
                  <a:lnTo>
                    <a:pt x="321" y="178"/>
                  </a:lnTo>
                  <a:lnTo>
                    <a:pt x="325" y="172"/>
                  </a:lnTo>
                  <a:lnTo>
                    <a:pt x="331" y="170"/>
                  </a:lnTo>
                  <a:lnTo>
                    <a:pt x="339" y="168"/>
                  </a:lnTo>
                  <a:lnTo>
                    <a:pt x="345" y="168"/>
                  </a:lnTo>
                  <a:lnTo>
                    <a:pt x="349" y="170"/>
                  </a:lnTo>
                  <a:lnTo>
                    <a:pt x="359" y="176"/>
                  </a:lnTo>
                  <a:lnTo>
                    <a:pt x="367" y="184"/>
                  </a:lnTo>
                  <a:lnTo>
                    <a:pt x="375" y="188"/>
                  </a:lnTo>
                  <a:lnTo>
                    <a:pt x="439" y="188"/>
                  </a:lnTo>
                  <a:lnTo>
                    <a:pt x="449" y="188"/>
                  </a:lnTo>
                  <a:lnTo>
                    <a:pt x="455" y="184"/>
                  </a:lnTo>
                  <a:lnTo>
                    <a:pt x="461" y="180"/>
                  </a:lnTo>
                  <a:lnTo>
                    <a:pt x="465" y="174"/>
                  </a:lnTo>
                  <a:lnTo>
                    <a:pt x="473" y="160"/>
                  </a:lnTo>
                  <a:lnTo>
                    <a:pt x="479" y="142"/>
                  </a:lnTo>
                  <a:lnTo>
                    <a:pt x="481" y="140"/>
                  </a:lnTo>
                  <a:lnTo>
                    <a:pt x="483" y="138"/>
                  </a:lnTo>
                  <a:lnTo>
                    <a:pt x="489" y="136"/>
                  </a:lnTo>
                  <a:lnTo>
                    <a:pt x="495" y="136"/>
                  </a:lnTo>
                  <a:lnTo>
                    <a:pt x="501" y="134"/>
                  </a:lnTo>
                  <a:lnTo>
                    <a:pt x="509" y="130"/>
                  </a:lnTo>
                  <a:lnTo>
                    <a:pt x="515" y="124"/>
                  </a:lnTo>
                  <a:lnTo>
                    <a:pt x="523" y="112"/>
                  </a:lnTo>
                  <a:lnTo>
                    <a:pt x="531" y="100"/>
                  </a:lnTo>
                  <a:lnTo>
                    <a:pt x="539" y="86"/>
                  </a:lnTo>
                  <a:lnTo>
                    <a:pt x="545" y="80"/>
                  </a:lnTo>
                  <a:lnTo>
                    <a:pt x="553" y="76"/>
                  </a:lnTo>
                  <a:lnTo>
                    <a:pt x="559" y="72"/>
                  </a:lnTo>
                  <a:lnTo>
                    <a:pt x="565" y="68"/>
                  </a:lnTo>
                  <a:lnTo>
                    <a:pt x="573" y="58"/>
                  </a:lnTo>
                  <a:lnTo>
                    <a:pt x="581" y="46"/>
                  </a:lnTo>
                  <a:lnTo>
                    <a:pt x="589" y="36"/>
                  </a:lnTo>
                  <a:lnTo>
                    <a:pt x="601" y="28"/>
                  </a:lnTo>
                  <a:lnTo>
                    <a:pt x="607" y="26"/>
                  </a:lnTo>
                  <a:lnTo>
                    <a:pt x="613" y="26"/>
                  </a:lnTo>
                  <a:lnTo>
                    <a:pt x="625" y="26"/>
                  </a:lnTo>
                  <a:lnTo>
                    <a:pt x="633" y="22"/>
                  </a:lnTo>
                  <a:lnTo>
                    <a:pt x="645" y="16"/>
                  </a:lnTo>
                  <a:lnTo>
                    <a:pt x="667" y="0"/>
                  </a:lnTo>
                  <a:lnTo>
                    <a:pt x="677" y="2"/>
                  </a:lnTo>
                  <a:lnTo>
                    <a:pt x="687" y="4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3" y="14"/>
                  </a:lnTo>
                  <a:lnTo>
                    <a:pt x="755" y="14"/>
                  </a:lnTo>
                  <a:lnTo>
                    <a:pt x="757" y="26"/>
                  </a:lnTo>
                  <a:lnTo>
                    <a:pt x="759" y="36"/>
                  </a:lnTo>
                  <a:lnTo>
                    <a:pt x="763" y="58"/>
                  </a:lnTo>
                  <a:lnTo>
                    <a:pt x="763" y="68"/>
                  </a:lnTo>
                  <a:lnTo>
                    <a:pt x="769" y="78"/>
                  </a:lnTo>
                  <a:lnTo>
                    <a:pt x="775" y="92"/>
                  </a:lnTo>
                  <a:lnTo>
                    <a:pt x="781" y="106"/>
                  </a:lnTo>
                  <a:lnTo>
                    <a:pt x="781" y="122"/>
                  </a:lnTo>
                  <a:lnTo>
                    <a:pt x="781" y="144"/>
                  </a:lnTo>
                  <a:lnTo>
                    <a:pt x="781" y="156"/>
                  </a:lnTo>
                  <a:lnTo>
                    <a:pt x="777" y="168"/>
                  </a:lnTo>
                  <a:lnTo>
                    <a:pt x="777" y="196"/>
                  </a:lnTo>
                  <a:lnTo>
                    <a:pt x="773" y="20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8" name="Lesotho">
              <a:extLst>
                <a:ext uri="{FF2B5EF4-FFF2-40B4-BE49-F238E27FC236}">
                  <a16:creationId xmlns:a16="http://schemas.microsoft.com/office/drawing/2014/main" id="{E08927F2-3801-81D0-C4B7-9D3D9117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032" y="5161581"/>
              <a:ext cx="180465" cy="149826"/>
            </a:xfrm>
            <a:custGeom>
              <a:avLst/>
              <a:gdLst/>
              <a:ahLst/>
              <a:cxnLst>
                <a:cxn ang="0">
                  <a:pos x="46" y="12"/>
                </a:cxn>
                <a:cxn ang="0">
                  <a:pos x="50" y="1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8" y="2"/>
                </a:cxn>
                <a:cxn ang="0">
                  <a:pos x="106" y="8"/>
                </a:cxn>
                <a:cxn ang="0">
                  <a:pos x="122" y="18"/>
                </a:cxn>
                <a:cxn ang="0">
                  <a:pos x="128" y="22"/>
                </a:cxn>
                <a:cxn ang="0">
                  <a:pos x="130" y="26"/>
                </a:cxn>
                <a:cxn ang="0">
                  <a:pos x="124" y="38"/>
                </a:cxn>
                <a:cxn ang="0">
                  <a:pos x="112" y="54"/>
                </a:cxn>
                <a:cxn ang="0">
                  <a:pos x="94" y="78"/>
                </a:cxn>
                <a:cxn ang="0">
                  <a:pos x="88" y="80"/>
                </a:cxn>
                <a:cxn ang="0">
                  <a:pos x="82" y="80"/>
                </a:cxn>
                <a:cxn ang="0">
                  <a:pos x="74" y="80"/>
                </a:cxn>
                <a:cxn ang="0">
                  <a:pos x="70" y="80"/>
                </a:cxn>
                <a:cxn ang="0">
                  <a:pos x="66" y="82"/>
                </a:cxn>
                <a:cxn ang="0">
                  <a:pos x="62" y="86"/>
                </a:cxn>
                <a:cxn ang="0">
                  <a:pos x="58" y="96"/>
                </a:cxn>
                <a:cxn ang="0">
                  <a:pos x="52" y="104"/>
                </a:cxn>
                <a:cxn ang="0">
                  <a:pos x="48" y="108"/>
                </a:cxn>
                <a:cxn ang="0">
                  <a:pos x="42" y="108"/>
                </a:cxn>
                <a:cxn ang="0">
                  <a:pos x="34" y="106"/>
                </a:cxn>
                <a:cxn ang="0">
                  <a:pos x="28" y="102"/>
                </a:cxn>
                <a:cxn ang="0">
                  <a:pos x="22" y="94"/>
                </a:cxn>
                <a:cxn ang="0">
                  <a:pos x="16" y="86"/>
                </a:cxn>
                <a:cxn ang="0">
                  <a:pos x="6" y="68"/>
                </a:cxn>
                <a:cxn ang="0">
                  <a:pos x="0" y="54"/>
                </a:cxn>
                <a:cxn ang="0">
                  <a:pos x="12" y="50"/>
                </a:cxn>
                <a:cxn ang="0">
                  <a:pos x="46" y="12"/>
                </a:cxn>
              </a:cxnLst>
              <a:rect l="0" t="0" r="r" b="b"/>
              <a:pathLst>
                <a:path w="130" h="108">
                  <a:moveTo>
                    <a:pt x="46" y="12"/>
                  </a:moveTo>
                  <a:lnTo>
                    <a:pt x="50" y="10"/>
                  </a:lnTo>
                  <a:lnTo>
                    <a:pt x="60" y="6"/>
                  </a:lnTo>
                  <a:lnTo>
                    <a:pt x="76" y="0"/>
                  </a:lnTo>
                  <a:lnTo>
                    <a:pt x="88" y="2"/>
                  </a:lnTo>
                  <a:lnTo>
                    <a:pt x="106" y="8"/>
                  </a:lnTo>
                  <a:lnTo>
                    <a:pt x="122" y="18"/>
                  </a:lnTo>
                  <a:lnTo>
                    <a:pt x="128" y="22"/>
                  </a:lnTo>
                  <a:lnTo>
                    <a:pt x="130" y="26"/>
                  </a:lnTo>
                  <a:lnTo>
                    <a:pt x="124" y="38"/>
                  </a:lnTo>
                  <a:lnTo>
                    <a:pt x="112" y="54"/>
                  </a:lnTo>
                  <a:lnTo>
                    <a:pt x="94" y="78"/>
                  </a:lnTo>
                  <a:lnTo>
                    <a:pt x="88" y="80"/>
                  </a:lnTo>
                  <a:lnTo>
                    <a:pt x="82" y="80"/>
                  </a:lnTo>
                  <a:lnTo>
                    <a:pt x="74" y="80"/>
                  </a:lnTo>
                  <a:lnTo>
                    <a:pt x="70" y="80"/>
                  </a:lnTo>
                  <a:lnTo>
                    <a:pt x="66" y="82"/>
                  </a:lnTo>
                  <a:lnTo>
                    <a:pt x="62" y="86"/>
                  </a:lnTo>
                  <a:lnTo>
                    <a:pt x="58" y="96"/>
                  </a:lnTo>
                  <a:lnTo>
                    <a:pt x="52" y="104"/>
                  </a:lnTo>
                  <a:lnTo>
                    <a:pt x="48" y="108"/>
                  </a:lnTo>
                  <a:lnTo>
                    <a:pt x="42" y="108"/>
                  </a:lnTo>
                  <a:lnTo>
                    <a:pt x="34" y="106"/>
                  </a:lnTo>
                  <a:lnTo>
                    <a:pt x="28" y="102"/>
                  </a:lnTo>
                  <a:lnTo>
                    <a:pt x="22" y="94"/>
                  </a:lnTo>
                  <a:lnTo>
                    <a:pt x="16" y="86"/>
                  </a:lnTo>
                  <a:lnTo>
                    <a:pt x="6" y="68"/>
                  </a:lnTo>
                  <a:lnTo>
                    <a:pt x="0" y="54"/>
                  </a:lnTo>
                  <a:lnTo>
                    <a:pt x="12" y="50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19" name="Namibia">
              <a:extLst>
                <a:ext uri="{FF2B5EF4-FFF2-40B4-BE49-F238E27FC236}">
                  <a16:creationId xmlns:a16="http://schemas.microsoft.com/office/drawing/2014/main" id="{7CA51A87-E934-8262-C019-4265866A4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958" y="4315344"/>
              <a:ext cx="995335" cy="862885"/>
            </a:xfrm>
            <a:custGeom>
              <a:avLst/>
              <a:gdLst/>
              <a:ahLst/>
              <a:cxnLst>
                <a:cxn ang="0">
                  <a:pos x="50" y="118"/>
                </a:cxn>
                <a:cxn ang="0">
                  <a:pos x="90" y="188"/>
                </a:cxn>
                <a:cxn ang="0">
                  <a:pos x="146" y="278"/>
                </a:cxn>
                <a:cxn ang="0">
                  <a:pos x="160" y="290"/>
                </a:cxn>
                <a:cxn ang="0">
                  <a:pos x="168" y="306"/>
                </a:cxn>
                <a:cxn ang="0">
                  <a:pos x="168" y="314"/>
                </a:cxn>
                <a:cxn ang="0">
                  <a:pos x="160" y="322"/>
                </a:cxn>
                <a:cxn ang="0">
                  <a:pos x="146" y="330"/>
                </a:cxn>
                <a:cxn ang="0">
                  <a:pos x="148" y="370"/>
                </a:cxn>
                <a:cxn ang="0">
                  <a:pos x="166" y="416"/>
                </a:cxn>
                <a:cxn ang="0">
                  <a:pos x="168" y="452"/>
                </a:cxn>
                <a:cxn ang="0">
                  <a:pos x="174" y="468"/>
                </a:cxn>
                <a:cxn ang="0">
                  <a:pos x="184" y="480"/>
                </a:cxn>
                <a:cxn ang="0">
                  <a:pos x="190" y="532"/>
                </a:cxn>
                <a:cxn ang="0">
                  <a:pos x="216" y="568"/>
                </a:cxn>
                <a:cxn ang="0">
                  <a:pos x="256" y="606"/>
                </a:cxn>
                <a:cxn ang="0">
                  <a:pos x="262" y="598"/>
                </a:cxn>
                <a:cxn ang="0">
                  <a:pos x="272" y="580"/>
                </a:cxn>
                <a:cxn ang="0">
                  <a:pos x="281" y="576"/>
                </a:cxn>
                <a:cxn ang="0">
                  <a:pos x="293" y="580"/>
                </a:cxn>
                <a:cxn ang="0">
                  <a:pos x="299" y="590"/>
                </a:cxn>
                <a:cxn ang="0">
                  <a:pos x="309" y="610"/>
                </a:cxn>
                <a:cxn ang="0">
                  <a:pos x="323" y="616"/>
                </a:cxn>
                <a:cxn ang="0">
                  <a:pos x="363" y="622"/>
                </a:cxn>
                <a:cxn ang="0">
                  <a:pos x="385" y="622"/>
                </a:cxn>
                <a:cxn ang="0">
                  <a:pos x="403" y="610"/>
                </a:cxn>
                <a:cxn ang="0">
                  <a:pos x="423" y="600"/>
                </a:cxn>
                <a:cxn ang="0">
                  <a:pos x="431" y="596"/>
                </a:cxn>
                <a:cxn ang="0">
                  <a:pos x="429" y="266"/>
                </a:cxn>
                <a:cxn ang="0">
                  <a:pos x="485" y="64"/>
                </a:cxn>
                <a:cxn ang="0">
                  <a:pos x="607" y="48"/>
                </a:cxn>
                <a:cxn ang="0">
                  <a:pos x="631" y="70"/>
                </a:cxn>
                <a:cxn ang="0">
                  <a:pos x="653" y="52"/>
                </a:cxn>
                <a:cxn ang="0">
                  <a:pos x="667" y="44"/>
                </a:cxn>
                <a:cxn ang="0">
                  <a:pos x="685" y="42"/>
                </a:cxn>
                <a:cxn ang="0">
                  <a:pos x="717" y="42"/>
                </a:cxn>
                <a:cxn ang="0">
                  <a:pos x="703" y="32"/>
                </a:cxn>
                <a:cxn ang="0">
                  <a:pos x="689" y="26"/>
                </a:cxn>
                <a:cxn ang="0">
                  <a:pos x="657" y="26"/>
                </a:cxn>
                <a:cxn ang="0">
                  <a:pos x="587" y="36"/>
                </a:cxn>
                <a:cxn ang="0">
                  <a:pos x="515" y="48"/>
                </a:cxn>
                <a:cxn ang="0">
                  <a:pos x="457" y="48"/>
                </a:cxn>
                <a:cxn ang="0">
                  <a:pos x="393" y="42"/>
                </a:cxn>
                <a:cxn ang="0">
                  <a:pos x="367" y="34"/>
                </a:cxn>
                <a:cxn ang="0">
                  <a:pos x="357" y="26"/>
                </a:cxn>
                <a:cxn ang="0">
                  <a:pos x="349" y="20"/>
                </a:cxn>
                <a:cxn ang="0">
                  <a:pos x="110" y="12"/>
                </a:cxn>
                <a:cxn ang="0">
                  <a:pos x="92" y="2"/>
                </a:cxn>
                <a:cxn ang="0">
                  <a:pos x="66" y="2"/>
                </a:cxn>
                <a:cxn ang="0">
                  <a:pos x="48" y="8"/>
                </a:cxn>
                <a:cxn ang="0">
                  <a:pos x="20" y="8"/>
                </a:cxn>
                <a:cxn ang="0">
                  <a:pos x="0" y="8"/>
                </a:cxn>
                <a:cxn ang="0">
                  <a:pos x="10" y="48"/>
                </a:cxn>
                <a:cxn ang="0">
                  <a:pos x="28" y="82"/>
                </a:cxn>
                <a:cxn ang="0">
                  <a:pos x="40" y="96"/>
                </a:cxn>
              </a:cxnLst>
              <a:rect l="0" t="0" r="r" b="b"/>
              <a:pathLst>
                <a:path w="717" h="622">
                  <a:moveTo>
                    <a:pt x="40" y="96"/>
                  </a:moveTo>
                  <a:lnTo>
                    <a:pt x="50" y="118"/>
                  </a:lnTo>
                  <a:lnTo>
                    <a:pt x="62" y="142"/>
                  </a:lnTo>
                  <a:lnTo>
                    <a:pt x="90" y="188"/>
                  </a:lnTo>
                  <a:lnTo>
                    <a:pt x="120" y="236"/>
                  </a:lnTo>
                  <a:lnTo>
                    <a:pt x="146" y="278"/>
                  </a:lnTo>
                  <a:lnTo>
                    <a:pt x="154" y="284"/>
                  </a:lnTo>
                  <a:lnTo>
                    <a:pt x="160" y="290"/>
                  </a:lnTo>
                  <a:lnTo>
                    <a:pt x="166" y="298"/>
                  </a:lnTo>
                  <a:lnTo>
                    <a:pt x="168" y="306"/>
                  </a:lnTo>
                  <a:lnTo>
                    <a:pt x="168" y="310"/>
                  </a:lnTo>
                  <a:lnTo>
                    <a:pt x="168" y="314"/>
                  </a:lnTo>
                  <a:lnTo>
                    <a:pt x="166" y="318"/>
                  </a:lnTo>
                  <a:lnTo>
                    <a:pt x="160" y="322"/>
                  </a:lnTo>
                  <a:lnTo>
                    <a:pt x="154" y="326"/>
                  </a:lnTo>
                  <a:lnTo>
                    <a:pt x="146" y="330"/>
                  </a:lnTo>
                  <a:lnTo>
                    <a:pt x="148" y="330"/>
                  </a:lnTo>
                  <a:lnTo>
                    <a:pt x="148" y="370"/>
                  </a:lnTo>
                  <a:lnTo>
                    <a:pt x="162" y="400"/>
                  </a:lnTo>
                  <a:lnTo>
                    <a:pt x="166" y="416"/>
                  </a:lnTo>
                  <a:lnTo>
                    <a:pt x="168" y="428"/>
                  </a:lnTo>
                  <a:lnTo>
                    <a:pt x="168" y="452"/>
                  </a:lnTo>
                  <a:lnTo>
                    <a:pt x="170" y="460"/>
                  </a:lnTo>
                  <a:lnTo>
                    <a:pt x="174" y="468"/>
                  </a:lnTo>
                  <a:lnTo>
                    <a:pt x="178" y="476"/>
                  </a:lnTo>
                  <a:lnTo>
                    <a:pt x="184" y="480"/>
                  </a:lnTo>
                  <a:lnTo>
                    <a:pt x="184" y="518"/>
                  </a:lnTo>
                  <a:lnTo>
                    <a:pt x="190" y="532"/>
                  </a:lnTo>
                  <a:lnTo>
                    <a:pt x="198" y="544"/>
                  </a:lnTo>
                  <a:lnTo>
                    <a:pt x="216" y="568"/>
                  </a:lnTo>
                  <a:lnTo>
                    <a:pt x="236" y="588"/>
                  </a:lnTo>
                  <a:lnTo>
                    <a:pt x="256" y="606"/>
                  </a:lnTo>
                  <a:lnTo>
                    <a:pt x="260" y="604"/>
                  </a:lnTo>
                  <a:lnTo>
                    <a:pt x="262" y="598"/>
                  </a:lnTo>
                  <a:lnTo>
                    <a:pt x="266" y="588"/>
                  </a:lnTo>
                  <a:lnTo>
                    <a:pt x="272" y="580"/>
                  </a:lnTo>
                  <a:lnTo>
                    <a:pt x="274" y="578"/>
                  </a:lnTo>
                  <a:lnTo>
                    <a:pt x="281" y="576"/>
                  </a:lnTo>
                  <a:lnTo>
                    <a:pt x="287" y="578"/>
                  </a:lnTo>
                  <a:lnTo>
                    <a:pt x="293" y="580"/>
                  </a:lnTo>
                  <a:lnTo>
                    <a:pt x="295" y="584"/>
                  </a:lnTo>
                  <a:lnTo>
                    <a:pt x="299" y="590"/>
                  </a:lnTo>
                  <a:lnTo>
                    <a:pt x="303" y="602"/>
                  </a:lnTo>
                  <a:lnTo>
                    <a:pt x="309" y="610"/>
                  </a:lnTo>
                  <a:lnTo>
                    <a:pt x="315" y="614"/>
                  </a:lnTo>
                  <a:lnTo>
                    <a:pt x="323" y="616"/>
                  </a:lnTo>
                  <a:lnTo>
                    <a:pt x="341" y="620"/>
                  </a:lnTo>
                  <a:lnTo>
                    <a:pt x="363" y="622"/>
                  </a:lnTo>
                  <a:lnTo>
                    <a:pt x="379" y="622"/>
                  </a:lnTo>
                  <a:lnTo>
                    <a:pt x="385" y="622"/>
                  </a:lnTo>
                  <a:lnTo>
                    <a:pt x="393" y="618"/>
                  </a:lnTo>
                  <a:lnTo>
                    <a:pt x="403" y="610"/>
                  </a:lnTo>
                  <a:lnTo>
                    <a:pt x="415" y="602"/>
                  </a:lnTo>
                  <a:lnTo>
                    <a:pt x="423" y="600"/>
                  </a:lnTo>
                  <a:lnTo>
                    <a:pt x="431" y="598"/>
                  </a:lnTo>
                  <a:lnTo>
                    <a:pt x="431" y="596"/>
                  </a:lnTo>
                  <a:lnTo>
                    <a:pt x="429" y="414"/>
                  </a:lnTo>
                  <a:lnTo>
                    <a:pt x="429" y="266"/>
                  </a:lnTo>
                  <a:lnTo>
                    <a:pt x="485" y="266"/>
                  </a:lnTo>
                  <a:lnTo>
                    <a:pt x="485" y="64"/>
                  </a:lnTo>
                  <a:lnTo>
                    <a:pt x="493" y="64"/>
                  </a:lnTo>
                  <a:lnTo>
                    <a:pt x="607" y="48"/>
                  </a:lnTo>
                  <a:lnTo>
                    <a:pt x="619" y="58"/>
                  </a:lnTo>
                  <a:lnTo>
                    <a:pt x="631" y="70"/>
                  </a:lnTo>
                  <a:lnTo>
                    <a:pt x="643" y="62"/>
                  </a:lnTo>
                  <a:lnTo>
                    <a:pt x="653" y="52"/>
                  </a:lnTo>
                  <a:lnTo>
                    <a:pt x="659" y="48"/>
                  </a:lnTo>
                  <a:lnTo>
                    <a:pt x="667" y="44"/>
                  </a:lnTo>
                  <a:lnTo>
                    <a:pt x="675" y="42"/>
                  </a:lnTo>
                  <a:lnTo>
                    <a:pt x="685" y="42"/>
                  </a:lnTo>
                  <a:lnTo>
                    <a:pt x="701" y="42"/>
                  </a:lnTo>
                  <a:lnTo>
                    <a:pt x="717" y="42"/>
                  </a:lnTo>
                  <a:lnTo>
                    <a:pt x="709" y="38"/>
                  </a:lnTo>
                  <a:lnTo>
                    <a:pt x="703" y="32"/>
                  </a:lnTo>
                  <a:lnTo>
                    <a:pt x="693" y="26"/>
                  </a:lnTo>
                  <a:lnTo>
                    <a:pt x="689" y="26"/>
                  </a:lnTo>
                  <a:lnTo>
                    <a:pt x="681" y="24"/>
                  </a:lnTo>
                  <a:lnTo>
                    <a:pt x="657" y="26"/>
                  </a:lnTo>
                  <a:lnTo>
                    <a:pt x="633" y="28"/>
                  </a:lnTo>
                  <a:lnTo>
                    <a:pt x="587" y="36"/>
                  </a:lnTo>
                  <a:lnTo>
                    <a:pt x="541" y="44"/>
                  </a:lnTo>
                  <a:lnTo>
                    <a:pt x="515" y="48"/>
                  </a:lnTo>
                  <a:lnTo>
                    <a:pt x="489" y="48"/>
                  </a:lnTo>
                  <a:lnTo>
                    <a:pt x="457" y="48"/>
                  </a:lnTo>
                  <a:lnTo>
                    <a:pt x="425" y="46"/>
                  </a:lnTo>
                  <a:lnTo>
                    <a:pt x="393" y="42"/>
                  </a:lnTo>
                  <a:lnTo>
                    <a:pt x="379" y="38"/>
                  </a:lnTo>
                  <a:lnTo>
                    <a:pt x="367" y="34"/>
                  </a:lnTo>
                  <a:lnTo>
                    <a:pt x="361" y="32"/>
                  </a:lnTo>
                  <a:lnTo>
                    <a:pt x="357" y="26"/>
                  </a:lnTo>
                  <a:lnTo>
                    <a:pt x="353" y="22"/>
                  </a:lnTo>
                  <a:lnTo>
                    <a:pt x="349" y="20"/>
                  </a:lnTo>
                  <a:lnTo>
                    <a:pt x="118" y="20"/>
                  </a:lnTo>
                  <a:lnTo>
                    <a:pt x="110" y="12"/>
                  </a:lnTo>
                  <a:lnTo>
                    <a:pt x="102" y="6"/>
                  </a:lnTo>
                  <a:lnTo>
                    <a:pt x="92" y="2"/>
                  </a:lnTo>
                  <a:lnTo>
                    <a:pt x="78" y="0"/>
                  </a:lnTo>
                  <a:lnTo>
                    <a:pt x="66" y="2"/>
                  </a:lnTo>
                  <a:lnTo>
                    <a:pt x="56" y="4"/>
                  </a:lnTo>
                  <a:lnTo>
                    <a:pt x="48" y="8"/>
                  </a:lnTo>
                  <a:lnTo>
                    <a:pt x="38" y="8"/>
                  </a:lnTo>
                  <a:lnTo>
                    <a:pt x="20" y="8"/>
                  </a:lnTo>
                  <a:lnTo>
                    <a:pt x="12" y="8"/>
                  </a:lnTo>
                  <a:lnTo>
                    <a:pt x="0" y="8"/>
                  </a:lnTo>
                  <a:lnTo>
                    <a:pt x="0" y="32"/>
                  </a:lnTo>
                  <a:lnTo>
                    <a:pt x="10" y="48"/>
                  </a:lnTo>
                  <a:lnTo>
                    <a:pt x="20" y="64"/>
                  </a:lnTo>
                  <a:lnTo>
                    <a:pt x="28" y="82"/>
                  </a:lnTo>
                  <a:lnTo>
                    <a:pt x="38" y="96"/>
                  </a:lnTo>
                  <a:lnTo>
                    <a:pt x="40" y="9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0" name="Botswana">
              <a:extLst>
                <a:ext uri="{FF2B5EF4-FFF2-40B4-BE49-F238E27FC236}">
                  <a16:creationId xmlns:a16="http://schemas.microsoft.com/office/drawing/2014/main" id="{86C048AC-2B4A-452F-36F7-43294C25E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493" y="4373609"/>
              <a:ext cx="685768" cy="657568"/>
            </a:xfrm>
            <a:custGeom>
              <a:avLst/>
              <a:gdLst/>
              <a:ahLst/>
              <a:cxnLst>
                <a:cxn ang="0">
                  <a:pos x="294" y="10"/>
                </a:cxn>
                <a:cxn ang="0">
                  <a:pos x="302" y="28"/>
                </a:cxn>
                <a:cxn ang="0">
                  <a:pos x="320" y="50"/>
                </a:cxn>
                <a:cxn ang="0">
                  <a:pos x="328" y="68"/>
                </a:cxn>
                <a:cxn ang="0">
                  <a:pos x="334" y="88"/>
                </a:cxn>
                <a:cxn ang="0">
                  <a:pos x="350" y="96"/>
                </a:cxn>
                <a:cxn ang="0">
                  <a:pos x="374" y="106"/>
                </a:cxn>
                <a:cxn ang="0">
                  <a:pos x="388" y="116"/>
                </a:cxn>
                <a:cxn ang="0">
                  <a:pos x="394" y="128"/>
                </a:cxn>
                <a:cxn ang="0">
                  <a:pos x="406" y="136"/>
                </a:cxn>
                <a:cxn ang="0">
                  <a:pos x="412" y="146"/>
                </a:cxn>
                <a:cxn ang="0">
                  <a:pos x="412" y="166"/>
                </a:cxn>
                <a:cxn ang="0">
                  <a:pos x="414" y="182"/>
                </a:cxn>
                <a:cxn ang="0">
                  <a:pos x="418" y="188"/>
                </a:cxn>
                <a:cxn ang="0">
                  <a:pos x="448" y="200"/>
                </a:cxn>
                <a:cxn ang="0">
                  <a:pos x="472" y="214"/>
                </a:cxn>
                <a:cxn ang="0">
                  <a:pos x="494" y="228"/>
                </a:cxn>
                <a:cxn ang="0">
                  <a:pos x="460" y="250"/>
                </a:cxn>
                <a:cxn ang="0">
                  <a:pos x="440" y="254"/>
                </a:cxn>
                <a:cxn ang="0">
                  <a:pos x="428" y="256"/>
                </a:cxn>
                <a:cxn ang="0">
                  <a:pos x="408" y="274"/>
                </a:cxn>
                <a:cxn ang="0">
                  <a:pos x="392" y="296"/>
                </a:cxn>
                <a:cxn ang="0">
                  <a:pos x="380" y="304"/>
                </a:cxn>
                <a:cxn ang="0">
                  <a:pos x="366" y="314"/>
                </a:cxn>
                <a:cxn ang="0">
                  <a:pos x="350" y="340"/>
                </a:cxn>
                <a:cxn ang="0">
                  <a:pos x="336" y="358"/>
                </a:cxn>
                <a:cxn ang="0">
                  <a:pos x="322" y="364"/>
                </a:cxn>
                <a:cxn ang="0">
                  <a:pos x="310" y="366"/>
                </a:cxn>
                <a:cxn ang="0">
                  <a:pos x="306" y="370"/>
                </a:cxn>
                <a:cxn ang="0">
                  <a:pos x="292" y="402"/>
                </a:cxn>
                <a:cxn ang="0">
                  <a:pos x="282" y="412"/>
                </a:cxn>
                <a:cxn ang="0">
                  <a:pos x="266" y="416"/>
                </a:cxn>
                <a:cxn ang="0">
                  <a:pos x="194" y="412"/>
                </a:cxn>
                <a:cxn ang="0">
                  <a:pos x="176" y="398"/>
                </a:cxn>
                <a:cxn ang="0">
                  <a:pos x="166" y="396"/>
                </a:cxn>
                <a:cxn ang="0">
                  <a:pos x="152" y="400"/>
                </a:cxn>
                <a:cxn ang="0">
                  <a:pos x="146" y="410"/>
                </a:cxn>
                <a:cxn ang="0">
                  <a:pos x="140" y="430"/>
                </a:cxn>
                <a:cxn ang="0">
                  <a:pos x="122" y="448"/>
                </a:cxn>
                <a:cxn ang="0">
                  <a:pos x="102" y="464"/>
                </a:cxn>
                <a:cxn ang="0">
                  <a:pos x="78" y="474"/>
                </a:cxn>
                <a:cxn ang="0">
                  <a:pos x="54" y="472"/>
                </a:cxn>
                <a:cxn ang="0">
                  <a:pos x="40" y="470"/>
                </a:cxn>
                <a:cxn ang="0">
                  <a:pos x="32" y="466"/>
                </a:cxn>
                <a:cxn ang="0">
                  <a:pos x="34" y="454"/>
                </a:cxn>
                <a:cxn ang="0">
                  <a:pos x="40" y="440"/>
                </a:cxn>
                <a:cxn ang="0">
                  <a:pos x="40" y="420"/>
                </a:cxn>
                <a:cxn ang="0">
                  <a:pos x="36" y="402"/>
                </a:cxn>
                <a:cxn ang="0">
                  <a:pos x="20" y="384"/>
                </a:cxn>
                <a:cxn ang="0">
                  <a:pos x="0" y="372"/>
                </a:cxn>
                <a:cxn ang="0">
                  <a:pos x="56" y="224"/>
                </a:cxn>
                <a:cxn ang="0">
                  <a:pos x="64" y="22"/>
                </a:cxn>
                <a:cxn ang="0">
                  <a:pos x="190" y="16"/>
                </a:cxn>
                <a:cxn ang="0">
                  <a:pos x="214" y="20"/>
                </a:cxn>
                <a:cxn ang="0">
                  <a:pos x="230" y="6"/>
                </a:cxn>
                <a:cxn ang="0">
                  <a:pos x="246" y="0"/>
                </a:cxn>
                <a:cxn ang="0">
                  <a:pos x="274" y="0"/>
                </a:cxn>
                <a:cxn ang="0">
                  <a:pos x="292" y="0"/>
                </a:cxn>
              </a:cxnLst>
              <a:rect l="0" t="0" r="r" b="b"/>
              <a:pathLst>
                <a:path w="494" h="474">
                  <a:moveTo>
                    <a:pt x="292" y="0"/>
                  </a:moveTo>
                  <a:lnTo>
                    <a:pt x="294" y="10"/>
                  </a:lnTo>
                  <a:lnTo>
                    <a:pt x="296" y="20"/>
                  </a:lnTo>
                  <a:lnTo>
                    <a:pt x="302" y="28"/>
                  </a:lnTo>
                  <a:lnTo>
                    <a:pt x="308" y="34"/>
                  </a:lnTo>
                  <a:lnTo>
                    <a:pt x="320" y="50"/>
                  </a:lnTo>
                  <a:lnTo>
                    <a:pt x="324" y="58"/>
                  </a:lnTo>
                  <a:lnTo>
                    <a:pt x="328" y="68"/>
                  </a:lnTo>
                  <a:lnTo>
                    <a:pt x="332" y="82"/>
                  </a:lnTo>
                  <a:lnTo>
                    <a:pt x="334" y="88"/>
                  </a:lnTo>
                  <a:lnTo>
                    <a:pt x="340" y="92"/>
                  </a:lnTo>
                  <a:lnTo>
                    <a:pt x="350" y="96"/>
                  </a:lnTo>
                  <a:lnTo>
                    <a:pt x="362" y="102"/>
                  </a:lnTo>
                  <a:lnTo>
                    <a:pt x="374" y="106"/>
                  </a:lnTo>
                  <a:lnTo>
                    <a:pt x="384" y="112"/>
                  </a:lnTo>
                  <a:lnTo>
                    <a:pt x="388" y="116"/>
                  </a:lnTo>
                  <a:lnTo>
                    <a:pt x="392" y="122"/>
                  </a:lnTo>
                  <a:lnTo>
                    <a:pt x="394" y="128"/>
                  </a:lnTo>
                  <a:lnTo>
                    <a:pt x="400" y="132"/>
                  </a:lnTo>
                  <a:lnTo>
                    <a:pt x="406" y="136"/>
                  </a:lnTo>
                  <a:lnTo>
                    <a:pt x="410" y="140"/>
                  </a:lnTo>
                  <a:lnTo>
                    <a:pt x="412" y="146"/>
                  </a:lnTo>
                  <a:lnTo>
                    <a:pt x="412" y="152"/>
                  </a:lnTo>
                  <a:lnTo>
                    <a:pt x="412" y="166"/>
                  </a:lnTo>
                  <a:lnTo>
                    <a:pt x="412" y="174"/>
                  </a:lnTo>
                  <a:lnTo>
                    <a:pt x="414" y="182"/>
                  </a:lnTo>
                  <a:lnTo>
                    <a:pt x="416" y="186"/>
                  </a:lnTo>
                  <a:lnTo>
                    <a:pt x="418" y="188"/>
                  </a:lnTo>
                  <a:lnTo>
                    <a:pt x="428" y="194"/>
                  </a:lnTo>
                  <a:lnTo>
                    <a:pt x="448" y="200"/>
                  </a:lnTo>
                  <a:lnTo>
                    <a:pt x="462" y="206"/>
                  </a:lnTo>
                  <a:lnTo>
                    <a:pt x="472" y="214"/>
                  </a:lnTo>
                  <a:lnTo>
                    <a:pt x="482" y="222"/>
                  </a:lnTo>
                  <a:lnTo>
                    <a:pt x="494" y="228"/>
                  </a:lnTo>
                  <a:lnTo>
                    <a:pt x="472" y="244"/>
                  </a:lnTo>
                  <a:lnTo>
                    <a:pt x="460" y="250"/>
                  </a:lnTo>
                  <a:lnTo>
                    <a:pt x="452" y="254"/>
                  </a:lnTo>
                  <a:lnTo>
                    <a:pt x="440" y="254"/>
                  </a:lnTo>
                  <a:lnTo>
                    <a:pt x="434" y="254"/>
                  </a:lnTo>
                  <a:lnTo>
                    <a:pt x="428" y="256"/>
                  </a:lnTo>
                  <a:lnTo>
                    <a:pt x="416" y="264"/>
                  </a:lnTo>
                  <a:lnTo>
                    <a:pt x="408" y="274"/>
                  </a:lnTo>
                  <a:lnTo>
                    <a:pt x="400" y="286"/>
                  </a:lnTo>
                  <a:lnTo>
                    <a:pt x="392" y="296"/>
                  </a:lnTo>
                  <a:lnTo>
                    <a:pt x="386" y="300"/>
                  </a:lnTo>
                  <a:lnTo>
                    <a:pt x="380" y="304"/>
                  </a:lnTo>
                  <a:lnTo>
                    <a:pt x="372" y="308"/>
                  </a:lnTo>
                  <a:lnTo>
                    <a:pt x="366" y="314"/>
                  </a:lnTo>
                  <a:lnTo>
                    <a:pt x="358" y="328"/>
                  </a:lnTo>
                  <a:lnTo>
                    <a:pt x="350" y="340"/>
                  </a:lnTo>
                  <a:lnTo>
                    <a:pt x="342" y="352"/>
                  </a:lnTo>
                  <a:lnTo>
                    <a:pt x="336" y="358"/>
                  </a:lnTo>
                  <a:lnTo>
                    <a:pt x="328" y="362"/>
                  </a:lnTo>
                  <a:lnTo>
                    <a:pt x="322" y="364"/>
                  </a:lnTo>
                  <a:lnTo>
                    <a:pt x="316" y="364"/>
                  </a:lnTo>
                  <a:lnTo>
                    <a:pt x="310" y="366"/>
                  </a:lnTo>
                  <a:lnTo>
                    <a:pt x="308" y="368"/>
                  </a:lnTo>
                  <a:lnTo>
                    <a:pt x="306" y="370"/>
                  </a:lnTo>
                  <a:lnTo>
                    <a:pt x="300" y="388"/>
                  </a:lnTo>
                  <a:lnTo>
                    <a:pt x="292" y="402"/>
                  </a:lnTo>
                  <a:lnTo>
                    <a:pt x="288" y="408"/>
                  </a:lnTo>
                  <a:lnTo>
                    <a:pt x="282" y="412"/>
                  </a:lnTo>
                  <a:lnTo>
                    <a:pt x="276" y="416"/>
                  </a:lnTo>
                  <a:lnTo>
                    <a:pt x="266" y="416"/>
                  </a:lnTo>
                  <a:lnTo>
                    <a:pt x="202" y="416"/>
                  </a:lnTo>
                  <a:lnTo>
                    <a:pt x="194" y="412"/>
                  </a:lnTo>
                  <a:lnTo>
                    <a:pt x="186" y="404"/>
                  </a:lnTo>
                  <a:lnTo>
                    <a:pt x="176" y="398"/>
                  </a:lnTo>
                  <a:lnTo>
                    <a:pt x="172" y="396"/>
                  </a:lnTo>
                  <a:lnTo>
                    <a:pt x="166" y="396"/>
                  </a:lnTo>
                  <a:lnTo>
                    <a:pt x="158" y="398"/>
                  </a:lnTo>
                  <a:lnTo>
                    <a:pt x="152" y="400"/>
                  </a:lnTo>
                  <a:lnTo>
                    <a:pt x="148" y="406"/>
                  </a:lnTo>
                  <a:lnTo>
                    <a:pt x="146" y="410"/>
                  </a:lnTo>
                  <a:lnTo>
                    <a:pt x="142" y="424"/>
                  </a:lnTo>
                  <a:lnTo>
                    <a:pt x="140" y="430"/>
                  </a:lnTo>
                  <a:lnTo>
                    <a:pt x="136" y="434"/>
                  </a:lnTo>
                  <a:lnTo>
                    <a:pt x="122" y="448"/>
                  </a:lnTo>
                  <a:lnTo>
                    <a:pt x="112" y="456"/>
                  </a:lnTo>
                  <a:lnTo>
                    <a:pt x="102" y="464"/>
                  </a:lnTo>
                  <a:lnTo>
                    <a:pt x="90" y="470"/>
                  </a:lnTo>
                  <a:lnTo>
                    <a:pt x="78" y="474"/>
                  </a:lnTo>
                  <a:lnTo>
                    <a:pt x="66" y="474"/>
                  </a:lnTo>
                  <a:lnTo>
                    <a:pt x="54" y="472"/>
                  </a:lnTo>
                  <a:lnTo>
                    <a:pt x="46" y="470"/>
                  </a:lnTo>
                  <a:lnTo>
                    <a:pt x="40" y="470"/>
                  </a:lnTo>
                  <a:lnTo>
                    <a:pt x="34" y="468"/>
                  </a:lnTo>
                  <a:lnTo>
                    <a:pt x="32" y="466"/>
                  </a:lnTo>
                  <a:lnTo>
                    <a:pt x="32" y="462"/>
                  </a:lnTo>
                  <a:lnTo>
                    <a:pt x="34" y="454"/>
                  </a:lnTo>
                  <a:lnTo>
                    <a:pt x="36" y="448"/>
                  </a:lnTo>
                  <a:lnTo>
                    <a:pt x="40" y="440"/>
                  </a:lnTo>
                  <a:lnTo>
                    <a:pt x="42" y="430"/>
                  </a:lnTo>
                  <a:lnTo>
                    <a:pt x="40" y="420"/>
                  </a:lnTo>
                  <a:lnTo>
                    <a:pt x="38" y="410"/>
                  </a:lnTo>
                  <a:lnTo>
                    <a:pt x="36" y="402"/>
                  </a:lnTo>
                  <a:lnTo>
                    <a:pt x="30" y="396"/>
                  </a:lnTo>
                  <a:lnTo>
                    <a:pt x="20" y="384"/>
                  </a:lnTo>
                  <a:lnTo>
                    <a:pt x="8" y="374"/>
                  </a:lnTo>
                  <a:lnTo>
                    <a:pt x="0" y="372"/>
                  </a:lnTo>
                  <a:lnTo>
                    <a:pt x="0" y="224"/>
                  </a:lnTo>
                  <a:lnTo>
                    <a:pt x="56" y="224"/>
                  </a:lnTo>
                  <a:lnTo>
                    <a:pt x="56" y="22"/>
                  </a:lnTo>
                  <a:lnTo>
                    <a:pt x="64" y="22"/>
                  </a:lnTo>
                  <a:lnTo>
                    <a:pt x="178" y="6"/>
                  </a:lnTo>
                  <a:lnTo>
                    <a:pt x="190" y="16"/>
                  </a:lnTo>
                  <a:lnTo>
                    <a:pt x="202" y="28"/>
                  </a:lnTo>
                  <a:lnTo>
                    <a:pt x="214" y="20"/>
                  </a:lnTo>
                  <a:lnTo>
                    <a:pt x="224" y="10"/>
                  </a:lnTo>
                  <a:lnTo>
                    <a:pt x="230" y="6"/>
                  </a:lnTo>
                  <a:lnTo>
                    <a:pt x="238" y="2"/>
                  </a:lnTo>
                  <a:lnTo>
                    <a:pt x="246" y="0"/>
                  </a:lnTo>
                  <a:lnTo>
                    <a:pt x="256" y="0"/>
                  </a:lnTo>
                  <a:lnTo>
                    <a:pt x="274" y="0"/>
                  </a:lnTo>
                  <a:lnTo>
                    <a:pt x="290" y="0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1" name="Zambia">
              <a:extLst>
                <a:ext uri="{FF2B5EF4-FFF2-40B4-BE49-F238E27FC236}">
                  <a16:creationId xmlns:a16="http://schemas.microsoft.com/office/drawing/2014/main" id="{3C5287DB-E5AA-0425-34D5-85D04B923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524" y="3655001"/>
              <a:ext cx="866233" cy="738030"/>
            </a:xfrm>
            <a:custGeom>
              <a:avLst/>
              <a:gdLst/>
              <a:ahLst/>
              <a:cxnLst>
                <a:cxn ang="0">
                  <a:pos x="390" y="406"/>
                </a:cxn>
                <a:cxn ang="0">
                  <a:pos x="368" y="422"/>
                </a:cxn>
                <a:cxn ang="0">
                  <a:pos x="360" y="442"/>
                </a:cxn>
                <a:cxn ang="0">
                  <a:pos x="354" y="452"/>
                </a:cxn>
                <a:cxn ang="0">
                  <a:pos x="306" y="472"/>
                </a:cxn>
                <a:cxn ang="0">
                  <a:pos x="280" y="512"/>
                </a:cxn>
                <a:cxn ang="0">
                  <a:pos x="256" y="530"/>
                </a:cxn>
                <a:cxn ang="0">
                  <a:pos x="210" y="526"/>
                </a:cxn>
                <a:cxn ang="0">
                  <a:pos x="164" y="514"/>
                </a:cxn>
                <a:cxn ang="0">
                  <a:pos x="144" y="502"/>
                </a:cxn>
                <a:cxn ang="0">
                  <a:pos x="68" y="508"/>
                </a:cxn>
                <a:cxn ang="0">
                  <a:pos x="52" y="264"/>
                </a:cxn>
                <a:cxn ang="0">
                  <a:pos x="94" y="254"/>
                </a:cxn>
                <a:cxn ang="0">
                  <a:pos x="110" y="236"/>
                </a:cxn>
                <a:cxn ang="0">
                  <a:pos x="120" y="156"/>
                </a:cxn>
                <a:cxn ang="0">
                  <a:pos x="128" y="166"/>
                </a:cxn>
                <a:cxn ang="0">
                  <a:pos x="136" y="176"/>
                </a:cxn>
                <a:cxn ang="0">
                  <a:pos x="156" y="166"/>
                </a:cxn>
                <a:cxn ang="0">
                  <a:pos x="180" y="164"/>
                </a:cxn>
                <a:cxn ang="0">
                  <a:pos x="196" y="190"/>
                </a:cxn>
                <a:cxn ang="0">
                  <a:pos x="228" y="202"/>
                </a:cxn>
                <a:cxn ang="0">
                  <a:pos x="268" y="198"/>
                </a:cxn>
                <a:cxn ang="0">
                  <a:pos x="280" y="188"/>
                </a:cxn>
                <a:cxn ang="0">
                  <a:pos x="294" y="210"/>
                </a:cxn>
                <a:cxn ang="0">
                  <a:pos x="314" y="222"/>
                </a:cxn>
                <a:cxn ang="0">
                  <a:pos x="342" y="230"/>
                </a:cxn>
                <a:cxn ang="0">
                  <a:pos x="362" y="262"/>
                </a:cxn>
                <a:cxn ang="0">
                  <a:pos x="382" y="280"/>
                </a:cxn>
                <a:cxn ang="0">
                  <a:pos x="396" y="276"/>
                </a:cxn>
                <a:cxn ang="0">
                  <a:pos x="420" y="274"/>
                </a:cxn>
                <a:cxn ang="0">
                  <a:pos x="406" y="226"/>
                </a:cxn>
                <a:cxn ang="0">
                  <a:pos x="374" y="220"/>
                </a:cxn>
                <a:cxn ang="0">
                  <a:pos x="350" y="190"/>
                </a:cxn>
                <a:cxn ang="0">
                  <a:pos x="346" y="164"/>
                </a:cxn>
                <a:cxn ang="0">
                  <a:pos x="358" y="144"/>
                </a:cxn>
                <a:cxn ang="0">
                  <a:pos x="354" y="70"/>
                </a:cxn>
                <a:cxn ang="0">
                  <a:pos x="350" y="58"/>
                </a:cxn>
                <a:cxn ang="0">
                  <a:pos x="368" y="42"/>
                </a:cxn>
                <a:cxn ang="0">
                  <a:pos x="376" y="20"/>
                </a:cxn>
                <a:cxn ang="0">
                  <a:pos x="390" y="10"/>
                </a:cxn>
                <a:cxn ang="0">
                  <a:pos x="424" y="6"/>
                </a:cxn>
                <a:cxn ang="0">
                  <a:pos x="494" y="22"/>
                </a:cxn>
                <a:cxn ang="0">
                  <a:pos x="506" y="24"/>
                </a:cxn>
                <a:cxn ang="0">
                  <a:pos x="522" y="30"/>
                </a:cxn>
                <a:cxn ang="0">
                  <a:pos x="568" y="50"/>
                </a:cxn>
                <a:cxn ang="0">
                  <a:pos x="610" y="76"/>
                </a:cxn>
                <a:cxn ang="0">
                  <a:pos x="622" y="110"/>
                </a:cxn>
                <a:cxn ang="0">
                  <a:pos x="624" y="128"/>
                </a:cxn>
                <a:cxn ang="0">
                  <a:pos x="612" y="146"/>
                </a:cxn>
                <a:cxn ang="0">
                  <a:pos x="608" y="166"/>
                </a:cxn>
                <a:cxn ang="0">
                  <a:pos x="608" y="184"/>
                </a:cxn>
                <a:cxn ang="0">
                  <a:pos x="614" y="208"/>
                </a:cxn>
                <a:cxn ang="0">
                  <a:pos x="604" y="224"/>
                </a:cxn>
                <a:cxn ang="0">
                  <a:pos x="600" y="242"/>
                </a:cxn>
                <a:cxn ang="0">
                  <a:pos x="586" y="272"/>
                </a:cxn>
                <a:cxn ang="0">
                  <a:pos x="574" y="282"/>
                </a:cxn>
                <a:cxn ang="0">
                  <a:pos x="576" y="298"/>
                </a:cxn>
                <a:cxn ang="0">
                  <a:pos x="592" y="304"/>
                </a:cxn>
                <a:cxn ang="0">
                  <a:pos x="560" y="322"/>
                </a:cxn>
                <a:cxn ang="0">
                  <a:pos x="460" y="354"/>
                </a:cxn>
                <a:cxn ang="0">
                  <a:pos x="432" y="364"/>
                </a:cxn>
                <a:cxn ang="0">
                  <a:pos x="438" y="388"/>
                </a:cxn>
              </a:cxnLst>
              <a:rect l="0" t="0" r="r" b="b"/>
              <a:pathLst>
                <a:path w="624" h="532">
                  <a:moveTo>
                    <a:pt x="428" y="398"/>
                  </a:moveTo>
                  <a:lnTo>
                    <a:pt x="408" y="400"/>
                  </a:lnTo>
                  <a:lnTo>
                    <a:pt x="390" y="406"/>
                  </a:lnTo>
                  <a:lnTo>
                    <a:pt x="382" y="410"/>
                  </a:lnTo>
                  <a:lnTo>
                    <a:pt x="374" y="416"/>
                  </a:lnTo>
                  <a:lnTo>
                    <a:pt x="368" y="422"/>
                  </a:lnTo>
                  <a:lnTo>
                    <a:pt x="362" y="430"/>
                  </a:lnTo>
                  <a:lnTo>
                    <a:pt x="360" y="436"/>
                  </a:lnTo>
                  <a:lnTo>
                    <a:pt x="360" y="442"/>
                  </a:lnTo>
                  <a:lnTo>
                    <a:pt x="358" y="448"/>
                  </a:lnTo>
                  <a:lnTo>
                    <a:pt x="356" y="450"/>
                  </a:lnTo>
                  <a:lnTo>
                    <a:pt x="354" y="452"/>
                  </a:lnTo>
                  <a:lnTo>
                    <a:pt x="324" y="462"/>
                  </a:lnTo>
                  <a:lnTo>
                    <a:pt x="312" y="468"/>
                  </a:lnTo>
                  <a:lnTo>
                    <a:pt x="306" y="472"/>
                  </a:lnTo>
                  <a:lnTo>
                    <a:pt x="302" y="478"/>
                  </a:lnTo>
                  <a:lnTo>
                    <a:pt x="292" y="494"/>
                  </a:lnTo>
                  <a:lnTo>
                    <a:pt x="280" y="512"/>
                  </a:lnTo>
                  <a:lnTo>
                    <a:pt x="272" y="520"/>
                  </a:lnTo>
                  <a:lnTo>
                    <a:pt x="264" y="526"/>
                  </a:lnTo>
                  <a:lnTo>
                    <a:pt x="256" y="530"/>
                  </a:lnTo>
                  <a:lnTo>
                    <a:pt x="246" y="532"/>
                  </a:lnTo>
                  <a:lnTo>
                    <a:pt x="228" y="530"/>
                  </a:lnTo>
                  <a:lnTo>
                    <a:pt x="210" y="526"/>
                  </a:lnTo>
                  <a:lnTo>
                    <a:pt x="192" y="520"/>
                  </a:lnTo>
                  <a:lnTo>
                    <a:pt x="172" y="518"/>
                  </a:lnTo>
                  <a:lnTo>
                    <a:pt x="164" y="514"/>
                  </a:lnTo>
                  <a:lnTo>
                    <a:pt x="158" y="508"/>
                  </a:lnTo>
                  <a:lnTo>
                    <a:pt x="148" y="502"/>
                  </a:lnTo>
                  <a:lnTo>
                    <a:pt x="144" y="502"/>
                  </a:lnTo>
                  <a:lnTo>
                    <a:pt x="136" y="500"/>
                  </a:lnTo>
                  <a:lnTo>
                    <a:pt x="102" y="502"/>
                  </a:lnTo>
                  <a:lnTo>
                    <a:pt x="68" y="508"/>
                  </a:lnTo>
                  <a:lnTo>
                    <a:pt x="0" y="430"/>
                  </a:lnTo>
                  <a:lnTo>
                    <a:pt x="0" y="264"/>
                  </a:lnTo>
                  <a:lnTo>
                    <a:pt x="52" y="264"/>
                  </a:lnTo>
                  <a:lnTo>
                    <a:pt x="64" y="260"/>
                  </a:lnTo>
                  <a:lnTo>
                    <a:pt x="74" y="258"/>
                  </a:lnTo>
                  <a:lnTo>
                    <a:pt x="94" y="254"/>
                  </a:lnTo>
                  <a:lnTo>
                    <a:pt x="102" y="250"/>
                  </a:lnTo>
                  <a:lnTo>
                    <a:pt x="108" y="244"/>
                  </a:lnTo>
                  <a:lnTo>
                    <a:pt x="110" y="236"/>
                  </a:lnTo>
                  <a:lnTo>
                    <a:pt x="112" y="222"/>
                  </a:lnTo>
                  <a:lnTo>
                    <a:pt x="112" y="154"/>
                  </a:lnTo>
                  <a:lnTo>
                    <a:pt x="120" y="156"/>
                  </a:lnTo>
                  <a:lnTo>
                    <a:pt x="126" y="158"/>
                  </a:lnTo>
                  <a:lnTo>
                    <a:pt x="128" y="162"/>
                  </a:lnTo>
                  <a:lnTo>
                    <a:pt x="128" y="166"/>
                  </a:lnTo>
                  <a:lnTo>
                    <a:pt x="130" y="174"/>
                  </a:lnTo>
                  <a:lnTo>
                    <a:pt x="132" y="176"/>
                  </a:lnTo>
                  <a:lnTo>
                    <a:pt x="136" y="176"/>
                  </a:lnTo>
                  <a:lnTo>
                    <a:pt x="142" y="174"/>
                  </a:lnTo>
                  <a:lnTo>
                    <a:pt x="150" y="170"/>
                  </a:lnTo>
                  <a:lnTo>
                    <a:pt x="156" y="166"/>
                  </a:lnTo>
                  <a:lnTo>
                    <a:pt x="166" y="164"/>
                  </a:lnTo>
                  <a:lnTo>
                    <a:pt x="174" y="166"/>
                  </a:lnTo>
                  <a:lnTo>
                    <a:pt x="180" y="164"/>
                  </a:lnTo>
                  <a:lnTo>
                    <a:pt x="182" y="174"/>
                  </a:lnTo>
                  <a:lnTo>
                    <a:pt x="188" y="182"/>
                  </a:lnTo>
                  <a:lnTo>
                    <a:pt x="196" y="190"/>
                  </a:lnTo>
                  <a:lnTo>
                    <a:pt x="206" y="196"/>
                  </a:lnTo>
                  <a:lnTo>
                    <a:pt x="216" y="200"/>
                  </a:lnTo>
                  <a:lnTo>
                    <a:pt x="228" y="202"/>
                  </a:lnTo>
                  <a:lnTo>
                    <a:pt x="252" y="204"/>
                  </a:lnTo>
                  <a:lnTo>
                    <a:pt x="262" y="202"/>
                  </a:lnTo>
                  <a:lnTo>
                    <a:pt x="268" y="198"/>
                  </a:lnTo>
                  <a:lnTo>
                    <a:pt x="272" y="192"/>
                  </a:lnTo>
                  <a:lnTo>
                    <a:pt x="276" y="184"/>
                  </a:lnTo>
                  <a:lnTo>
                    <a:pt x="280" y="188"/>
                  </a:lnTo>
                  <a:lnTo>
                    <a:pt x="284" y="192"/>
                  </a:lnTo>
                  <a:lnTo>
                    <a:pt x="290" y="200"/>
                  </a:lnTo>
                  <a:lnTo>
                    <a:pt x="294" y="210"/>
                  </a:lnTo>
                  <a:lnTo>
                    <a:pt x="302" y="216"/>
                  </a:lnTo>
                  <a:lnTo>
                    <a:pt x="308" y="220"/>
                  </a:lnTo>
                  <a:lnTo>
                    <a:pt x="314" y="222"/>
                  </a:lnTo>
                  <a:lnTo>
                    <a:pt x="326" y="226"/>
                  </a:lnTo>
                  <a:lnTo>
                    <a:pt x="336" y="228"/>
                  </a:lnTo>
                  <a:lnTo>
                    <a:pt x="342" y="230"/>
                  </a:lnTo>
                  <a:lnTo>
                    <a:pt x="346" y="234"/>
                  </a:lnTo>
                  <a:lnTo>
                    <a:pt x="354" y="246"/>
                  </a:lnTo>
                  <a:lnTo>
                    <a:pt x="362" y="262"/>
                  </a:lnTo>
                  <a:lnTo>
                    <a:pt x="372" y="274"/>
                  </a:lnTo>
                  <a:lnTo>
                    <a:pt x="376" y="280"/>
                  </a:lnTo>
                  <a:lnTo>
                    <a:pt x="382" y="280"/>
                  </a:lnTo>
                  <a:lnTo>
                    <a:pt x="386" y="280"/>
                  </a:lnTo>
                  <a:lnTo>
                    <a:pt x="390" y="278"/>
                  </a:lnTo>
                  <a:lnTo>
                    <a:pt x="396" y="276"/>
                  </a:lnTo>
                  <a:lnTo>
                    <a:pt x="400" y="274"/>
                  </a:lnTo>
                  <a:lnTo>
                    <a:pt x="410" y="274"/>
                  </a:lnTo>
                  <a:lnTo>
                    <a:pt x="420" y="274"/>
                  </a:lnTo>
                  <a:lnTo>
                    <a:pt x="420" y="216"/>
                  </a:lnTo>
                  <a:lnTo>
                    <a:pt x="410" y="222"/>
                  </a:lnTo>
                  <a:lnTo>
                    <a:pt x="406" y="226"/>
                  </a:lnTo>
                  <a:lnTo>
                    <a:pt x="404" y="230"/>
                  </a:lnTo>
                  <a:lnTo>
                    <a:pt x="388" y="230"/>
                  </a:lnTo>
                  <a:lnTo>
                    <a:pt x="374" y="220"/>
                  </a:lnTo>
                  <a:lnTo>
                    <a:pt x="360" y="206"/>
                  </a:lnTo>
                  <a:lnTo>
                    <a:pt x="354" y="198"/>
                  </a:lnTo>
                  <a:lnTo>
                    <a:pt x="350" y="190"/>
                  </a:lnTo>
                  <a:lnTo>
                    <a:pt x="346" y="182"/>
                  </a:lnTo>
                  <a:lnTo>
                    <a:pt x="346" y="172"/>
                  </a:lnTo>
                  <a:lnTo>
                    <a:pt x="346" y="164"/>
                  </a:lnTo>
                  <a:lnTo>
                    <a:pt x="350" y="156"/>
                  </a:lnTo>
                  <a:lnTo>
                    <a:pt x="354" y="150"/>
                  </a:lnTo>
                  <a:lnTo>
                    <a:pt x="358" y="144"/>
                  </a:lnTo>
                  <a:lnTo>
                    <a:pt x="358" y="78"/>
                  </a:lnTo>
                  <a:lnTo>
                    <a:pt x="356" y="74"/>
                  </a:lnTo>
                  <a:lnTo>
                    <a:pt x="354" y="70"/>
                  </a:lnTo>
                  <a:lnTo>
                    <a:pt x="350" y="66"/>
                  </a:lnTo>
                  <a:lnTo>
                    <a:pt x="350" y="60"/>
                  </a:lnTo>
                  <a:lnTo>
                    <a:pt x="350" y="58"/>
                  </a:lnTo>
                  <a:lnTo>
                    <a:pt x="352" y="54"/>
                  </a:lnTo>
                  <a:lnTo>
                    <a:pt x="358" y="50"/>
                  </a:lnTo>
                  <a:lnTo>
                    <a:pt x="368" y="42"/>
                  </a:lnTo>
                  <a:lnTo>
                    <a:pt x="372" y="36"/>
                  </a:lnTo>
                  <a:lnTo>
                    <a:pt x="374" y="28"/>
                  </a:lnTo>
                  <a:lnTo>
                    <a:pt x="376" y="20"/>
                  </a:lnTo>
                  <a:lnTo>
                    <a:pt x="378" y="16"/>
                  </a:lnTo>
                  <a:lnTo>
                    <a:pt x="382" y="14"/>
                  </a:lnTo>
                  <a:lnTo>
                    <a:pt x="390" y="10"/>
                  </a:lnTo>
                  <a:lnTo>
                    <a:pt x="396" y="8"/>
                  </a:lnTo>
                  <a:lnTo>
                    <a:pt x="410" y="6"/>
                  </a:lnTo>
                  <a:lnTo>
                    <a:pt x="424" y="6"/>
                  </a:lnTo>
                  <a:lnTo>
                    <a:pt x="440" y="2"/>
                  </a:lnTo>
                  <a:lnTo>
                    <a:pt x="476" y="0"/>
                  </a:lnTo>
                  <a:lnTo>
                    <a:pt x="494" y="22"/>
                  </a:lnTo>
                  <a:lnTo>
                    <a:pt x="502" y="24"/>
                  </a:lnTo>
                  <a:lnTo>
                    <a:pt x="504" y="26"/>
                  </a:lnTo>
                  <a:lnTo>
                    <a:pt x="506" y="24"/>
                  </a:lnTo>
                  <a:lnTo>
                    <a:pt x="514" y="24"/>
                  </a:lnTo>
                  <a:lnTo>
                    <a:pt x="516" y="24"/>
                  </a:lnTo>
                  <a:lnTo>
                    <a:pt x="522" y="30"/>
                  </a:lnTo>
                  <a:lnTo>
                    <a:pt x="530" y="36"/>
                  </a:lnTo>
                  <a:lnTo>
                    <a:pt x="550" y="44"/>
                  </a:lnTo>
                  <a:lnTo>
                    <a:pt x="568" y="50"/>
                  </a:lnTo>
                  <a:lnTo>
                    <a:pt x="590" y="62"/>
                  </a:lnTo>
                  <a:lnTo>
                    <a:pt x="610" y="70"/>
                  </a:lnTo>
                  <a:lnTo>
                    <a:pt x="610" y="76"/>
                  </a:lnTo>
                  <a:lnTo>
                    <a:pt x="610" y="82"/>
                  </a:lnTo>
                  <a:lnTo>
                    <a:pt x="616" y="96"/>
                  </a:lnTo>
                  <a:lnTo>
                    <a:pt x="622" y="110"/>
                  </a:lnTo>
                  <a:lnTo>
                    <a:pt x="624" y="116"/>
                  </a:lnTo>
                  <a:lnTo>
                    <a:pt x="624" y="122"/>
                  </a:lnTo>
                  <a:lnTo>
                    <a:pt x="624" y="128"/>
                  </a:lnTo>
                  <a:lnTo>
                    <a:pt x="622" y="132"/>
                  </a:lnTo>
                  <a:lnTo>
                    <a:pt x="618" y="140"/>
                  </a:lnTo>
                  <a:lnTo>
                    <a:pt x="612" y="146"/>
                  </a:lnTo>
                  <a:lnTo>
                    <a:pt x="612" y="152"/>
                  </a:lnTo>
                  <a:lnTo>
                    <a:pt x="610" y="156"/>
                  </a:lnTo>
                  <a:lnTo>
                    <a:pt x="608" y="166"/>
                  </a:lnTo>
                  <a:lnTo>
                    <a:pt x="608" y="170"/>
                  </a:lnTo>
                  <a:lnTo>
                    <a:pt x="606" y="176"/>
                  </a:lnTo>
                  <a:lnTo>
                    <a:pt x="608" y="184"/>
                  </a:lnTo>
                  <a:lnTo>
                    <a:pt x="610" y="192"/>
                  </a:lnTo>
                  <a:lnTo>
                    <a:pt x="612" y="198"/>
                  </a:lnTo>
                  <a:lnTo>
                    <a:pt x="614" y="208"/>
                  </a:lnTo>
                  <a:lnTo>
                    <a:pt x="612" y="212"/>
                  </a:lnTo>
                  <a:lnTo>
                    <a:pt x="610" y="216"/>
                  </a:lnTo>
                  <a:lnTo>
                    <a:pt x="604" y="224"/>
                  </a:lnTo>
                  <a:lnTo>
                    <a:pt x="600" y="230"/>
                  </a:lnTo>
                  <a:lnTo>
                    <a:pt x="600" y="236"/>
                  </a:lnTo>
                  <a:lnTo>
                    <a:pt x="600" y="242"/>
                  </a:lnTo>
                  <a:lnTo>
                    <a:pt x="598" y="250"/>
                  </a:lnTo>
                  <a:lnTo>
                    <a:pt x="592" y="260"/>
                  </a:lnTo>
                  <a:lnTo>
                    <a:pt x="586" y="272"/>
                  </a:lnTo>
                  <a:lnTo>
                    <a:pt x="582" y="276"/>
                  </a:lnTo>
                  <a:lnTo>
                    <a:pt x="578" y="280"/>
                  </a:lnTo>
                  <a:lnTo>
                    <a:pt x="574" y="282"/>
                  </a:lnTo>
                  <a:lnTo>
                    <a:pt x="572" y="288"/>
                  </a:lnTo>
                  <a:lnTo>
                    <a:pt x="572" y="294"/>
                  </a:lnTo>
                  <a:lnTo>
                    <a:pt x="576" y="298"/>
                  </a:lnTo>
                  <a:lnTo>
                    <a:pt x="578" y="300"/>
                  </a:lnTo>
                  <a:lnTo>
                    <a:pt x="582" y="302"/>
                  </a:lnTo>
                  <a:lnTo>
                    <a:pt x="592" y="304"/>
                  </a:lnTo>
                  <a:lnTo>
                    <a:pt x="598" y="306"/>
                  </a:lnTo>
                  <a:lnTo>
                    <a:pt x="602" y="308"/>
                  </a:lnTo>
                  <a:lnTo>
                    <a:pt x="560" y="322"/>
                  </a:lnTo>
                  <a:lnTo>
                    <a:pt x="516" y="336"/>
                  </a:lnTo>
                  <a:lnTo>
                    <a:pt x="488" y="344"/>
                  </a:lnTo>
                  <a:lnTo>
                    <a:pt x="460" y="354"/>
                  </a:lnTo>
                  <a:lnTo>
                    <a:pt x="448" y="360"/>
                  </a:lnTo>
                  <a:lnTo>
                    <a:pt x="440" y="364"/>
                  </a:lnTo>
                  <a:lnTo>
                    <a:pt x="432" y="364"/>
                  </a:lnTo>
                  <a:lnTo>
                    <a:pt x="432" y="372"/>
                  </a:lnTo>
                  <a:lnTo>
                    <a:pt x="436" y="380"/>
                  </a:lnTo>
                  <a:lnTo>
                    <a:pt x="438" y="388"/>
                  </a:lnTo>
                  <a:lnTo>
                    <a:pt x="438" y="400"/>
                  </a:lnTo>
                  <a:lnTo>
                    <a:pt x="428" y="39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2" name="Angola">
              <a:extLst>
                <a:ext uri="{FF2B5EF4-FFF2-40B4-BE49-F238E27FC236}">
                  <a16:creationId xmlns:a16="http://schemas.microsoft.com/office/drawing/2014/main" id="{A84868A2-0C6F-7F60-285B-78C221E49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958" y="3482979"/>
              <a:ext cx="912044" cy="898954"/>
            </a:xfrm>
            <a:custGeom>
              <a:avLst/>
              <a:gdLst/>
              <a:ahLst/>
              <a:cxnLst>
                <a:cxn ang="0">
                  <a:pos x="34" y="12"/>
                </a:cxn>
                <a:cxn ang="0">
                  <a:pos x="60" y="2"/>
                </a:cxn>
                <a:cxn ang="0">
                  <a:pos x="228" y="2"/>
                </a:cxn>
                <a:cxn ang="0">
                  <a:pos x="254" y="2"/>
                </a:cxn>
                <a:cxn ang="0">
                  <a:pos x="264" y="22"/>
                </a:cxn>
                <a:cxn ang="0">
                  <a:pos x="272" y="64"/>
                </a:cxn>
                <a:cxn ang="0">
                  <a:pos x="299" y="102"/>
                </a:cxn>
                <a:cxn ang="0">
                  <a:pos x="335" y="120"/>
                </a:cxn>
                <a:cxn ang="0">
                  <a:pos x="367" y="116"/>
                </a:cxn>
                <a:cxn ang="0">
                  <a:pos x="405" y="110"/>
                </a:cxn>
                <a:cxn ang="0">
                  <a:pos x="419" y="88"/>
                </a:cxn>
                <a:cxn ang="0">
                  <a:pos x="419" y="66"/>
                </a:cxn>
                <a:cxn ang="0">
                  <a:pos x="433" y="60"/>
                </a:cxn>
                <a:cxn ang="0">
                  <a:pos x="461" y="64"/>
                </a:cxn>
                <a:cxn ang="0">
                  <a:pos x="543" y="76"/>
                </a:cxn>
                <a:cxn ang="0">
                  <a:pos x="549" y="212"/>
                </a:cxn>
                <a:cxn ang="0">
                  <a:pos x="563" y="230"/>
                </a:cxn>
                <a:cxn ang="0">
                  <a:pos x="571" y="250"/>
                </a:cxn>
                <a:cxn ang="0">
                  <a:pos x="563" y="276"/>
                </a:cxn>
                <a:cxn ang="0">
                  <a:pos x="563" y="288"/>
                </a:cxn>
                <a:cxn ang="0">
                  <a:pos x="595" y="284"/>
                </a:cxn>
                <a:cxn ang="0">
                  <a:pos x="641" y="280"/>
                </a:cxn>
                <a:cxn ang="0">
                  <a:pos x="657" y="346"/>
                </a:cxn>
                <a:cxn ang="0">
                  <a:pos x="647" y="374"/>
                </a:cxn>
                <a:cxn ang="0">
                  <a:pos x="609" y="384"/>
                </a:cxn>
                <a:cxn ang="0">
                  <a:pos x="545" y="554"/>
                </a:cxn>
                <a:cxn ang="0">
                  <a:pos x="523" y="646"/>
                </a:cxn>
                <a:cxn ang="0">
                  <a:pos x="425" y="646"/>
                </a:cxn>
                <a:cxn ang="0">
                  <a:pos x="367" y="634"/>
                </a:cxn>
                <a:cxn ang="0">
                  <a:pos x="353" y="622"/>
                </a:cxn>
                <a:cxn ang="0">
                  <a:pos x="110" y="612"/>
                </a:cxn>
                <a:cxn ang="0">
                  <a:pos x="78" y="600"/>
                </a:cxn>
                <a:cxn ang="0">
                  <a:pos x="48" y="608"/>
                </a:cxn>
                <a:cxn ang="0">
                  <a:pos x="12" y="608"/>
                </a:cxn>
                <a:cxn ang="0">
                  <a:pos x="4" y="574"/>
                </a:cxn>
                <a:cxn ang="0">
                  <a:pos x="10" y="524"/>
                </a:cxn>
                <a:cxn ang="0">
                  <a:pos x="26" y="470"/>
                </a:cxn>
                <a:cxn ang="0">
                  <a:pos x="38" y="416"/>
                </a:cxn>
                <a:cxn ang="0">
                  <a:pos x="72" y="370"/>
                </a:cxn>
                <a:cxn ang="0">
                  <a:pos x="106" y="320"/>
                </a:cxn>
                <a:cxn ang="0">
                  <a:pos x="110" y="270"/>
                </a:cxn>
                <a:cxn ang="0">
                  <a:pos x="92" y="232"/>
                </a:cxn>
                <a:cxn ang="0">
                  <a:pos x="74" y="196"/>
                </a:cxn>
                <a:cxn ang="0">
                  <a:pos x="76" y="170"/>
                </a:cxn>
                <a:cxn ang="0">
                  <a:pos x="88" y="146"/>
                </a:cxn>
                <a:cxn ang="0">
                  <a:pos x="80" y="116"/>
                </a:cxn>
                <a:cxn ang="0">
                  <a:pos x="48" y="48"/>
                </a:cxn>
                <a:cxn ang="0">
                  <a:pos x="28" y="20"/>
                </a:cxn>
              </a:cxnLst>
              <a:rect l="0" t="0" r="r" b="b"/>
              <a:pathLst>
                <a:path w="657" h="648">
                  <a:moveTo>
                    <a:pt x="28" y="20"/>
                  </a:moveTo>
                  <a:lnTo>
                    <a:pt x="30" y="16"/>
                  </a:lnTo>
                  <a:lnTo>
                    <a:pt x="34" y="12"/>
                  </a:lnTo>
                  <a:lnTo>
                    <a:pt x="38" y="8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216" y="0"/>
                  </a:lnTo>
                  <a:lnTo>
                    <a:pt x="228" y="2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6"/>
                  </a:lnTo>
                  <a:lnTo>
                    <a:pt x="262" y="14"/>
                  </a:lnTo>
                  <a:lnTo>
                    <a:pt x="264" y="22"/>
                  </a:lnTo>
                  <a:lnTo>
                    <a:pt x="264" y="38"/>
                  </a:lnTo>
                  <a:lnTo>
                    <a:pt x="268" y="50"/>
                  </a:lnTo>
                  <a:lnTo>
                    <a:pt x="272" y="64"/>
                  </a:lnTo>
                  <a:lnTo>
                    <a:pt x="279" y="78"/>
                  </a:lnTo>
                  <a:lnTo>
                    <a:pt x="289" y="90"/>
                  </a:lnTo>
                  <a:lnTo>
                    <a:pt x="299" y="102"/>
                  </a:lnTo>
                  <a:lnTo>
                    <a:pt x="309" y="112"/>
                  </a:lnTo>
                  <a:lnTo>
                    <a:pt x="321" y="118"/>
                  </a:lnTo>
                  <a:lnTo>
                    <a:pt x="335" y="120"/>
                  </a:lnTo>
                  <a:lnTo>
                    <a:pt x="347" y="120"/>
                  </a:lnTo>
                  <a:lnTo>
                    <a:pt x="357" y="118"/>
                  </a:lnTo>
                  <a:lnTo>
                    <a:pt x="367" y="116"/>
                  </a:lnTo>
                  <a:lnTo>
                    <a:pt x="379" y="114"/>
                  </a:lnTo>
                  <a:lnTo>
                    <a:pt x="395" y="114"/>
                  </a:lnTo>
                  <a:lnTo>
                    <a:pt x="405" y="110"/>
                  </a:lnTo>
                  <a:lnTo>
                    <a:pt x="411" y="104"/>
                  </a:lnTo>
                  <a:lnTo>
                    <a:pt x="417" y="92"/>
                  </a:lnTo>
                  <a:lnTo>
                    <a:pt x="419" y="88"/>
                  </a:lnTo>
                  <a:lnTo>
                    <a:pt x="419" y="82"/>
                  </a:lnTo>
                  <a:lnTo>
                    <a:pt x="417" y="72"/>
                  </a:lnTo>
                  <a:lnTo>
                    <a:pt x="419" y="66"/>
                  </a:lnTo>
                  <a:lnTo>
                    <a:pt x="421" y="64"/>
                  </a:lnTo>
                  <a:lnTo>
                    <a:pt x="425" y="62"/>
                  </a:lnTo>
                  <a:lnTo>
                    <a:pt x="433" y="60"/>
                  </a:lnTo>
                  <a:lnTo>
                    <a:pt x="443" y="62"/>
                  </a:lnTo>
                  <a:lnTo>
                    <a:pt x="453" y="62"/>
                  </a:lnTo>
                  <a:lnTo>
                    <a:pt x="461" y="64"/>
                  </a:lnTo>
                  <a:lnTo>
                    <a:pt x="471" y="64"/>
                  </a:lnTo>
                  <a:lnTo>
                    <a:pt x="471" y="76"/>
                  </a:lnTo>
                  <a:lnTo>
                    <a:pt x="543" y="76"/>
                  </a:lnTo>
                  <a:lnTo>
                    <a:pt x="543" y="196"/>
                  </a:lnTo>
                  <a:lnTo>
                    <a:pt x="545" y="204"/>
                  </a:lnTo>
                  <a:lnTo>
                    <a:pt x="549" y="212"/>
                  </a:lnTo>
                  <a:lnTo>
                    <a:pt x="555" y="218"/>
                  </a:lnTo>
                  <a:lnTo>
                    <a:pt x="561" y="220"/>
                  </a:lnTo>
                  <a:lnTo>
                    <a:pt x="563" y="230"/>
                  </a:lnTo>
                  <a:lnTo>
                    <a:pt x="565" y="236"/>
                  </a:lnTo>
                  <a:lnTo>
                    <a:pt x="569" y="242"/>
                  </a:lnTo>
                  <a:lnTo>
                    <a:pt x="571" y="250"/>
                  </a:lnTo>
                  <a:lnTo>
                    <a:pt x="569" y="260"/>
                  </a:lnTo>
                  <a:lnTo>
                    <a:pt x="565" y="268"/>
                  </a:lnTo>
                  <a:lnTo>
                    <a:pt x="563" y="276"/>
                  </a:lnTo>
                  <a:lnTo>
                    <a:pt x="561" y="284"/>
                  </a:lnTo>
                  <a:lnTo>
                    <a:pt x="561" y="286"/>
                  </a:lnTo>
                  <a:lnTo>
                    <a:pt x="563" y="288"/>
                  </a:lnTo>
                  <a:lnTo>
                    <a:pt x="569" y="290"/>
                  </a:lnTo>
                  <a:lnTo>
                    <a:pt x="579" y="288"/>
                  </a:lnTo>
                  <a:lnTo>
                    <a:pt x="595" y="284"/>
                  </a:lnTo>
                  <a:lnTo>
                    <a:pt x="611" y="280"/>
                  </a:lnTo>
                  <a:lnTo>
                    <a:pt x="623" y="278"/>
                  </a:lnTo>
                  <a:lnTo>
                    <a:pt x="641" y="280"/>
                  </a:lnTo>
                  <a:lnTo>
                    <a:pt x="649" y="280"/>
                  </a:lnTo>
                  <a:lnTo>
                    <a:pt x="657" y="278"/>
                  </a:lnTo>
                  <a:lnTo>
                    <a:pt x="657" y="346"/>
                  </a:lnTo>
                  <a:lnTo>
                    <a:pt x="655" y="360"/>
                  </a:lnTo>
                  <a:lnTo>
                    <a:pt x="653" y="368"/>
                  </a:lnTo>
                  <a:lnTo>
                    <a:pt x="647" y="374"/>
                  </a:lnTo>
                  <a:lnTo>
                    <a:pt x="639" y="378"/>
                  </a:lnTo>
                  <a:lnTo>
                    <a:pt x="619" y="382"/>
                  </a:lnTo>
                  <a:lnTo>
                    <a:pt x="609" y="384"/>
                  </a:lnTo>
                  <a:lnTo>
                    <a:pt x="597" y="388"/>
                  </a:lnTo>
                  <a:lnTo>
                    <a:pt x="545" y="388"/>
                  </a:lnTo>
                  <a:lnTo>
                    <a:pt x="545" y="554"/>
                  </a:lnTo>
                  <a:lnTo>
                    <a:pt x="613" y="632"/>
                  </a:lnTo>
                  <a:lnTo>
                    <a:pt x="553" y="642"/>
                  </a:lnTo>
                  <a:lnTo>
                    <a:pt x="523" y="646"/>
                  </a:lnTo>
                  <a:lnTo>
                    <a:pt x="489" y="648"/>
                  </a:lnTo>
                  <a:lnTo>
                    <a:pt x="457" y="648"/>
                  </a:lnTo>
                  <a:lnTo>
                    <a:pt x="425" y="646"/>
                  </a:lnTo>
                  <a:lnTo>
                    <a:pt x="393" y="642"/>
                  </a:lnTo>
                  <a:lnTo>
                    <a:pt x="379" y="638"/>
                  </a:lnTo>
                  <a:lnTo>
                    <a:pt x="367" y="634"/>
                  </a:lnTo>
                  <a:lnTo>
                    <a:pt x="361" y="632"/>
                  </a:lnTo>
                  <a:lnTo>
                    <a:pt x="357" y="626"/>
                  </a:lnTo>
                  <a:lnTo>
                    <a:pt x="353" y="622"/>
                  </a:lnTo>
                  <a:lnTo>
                    <a:pt x="349" y="620"/>
                  </a:lnTo>
                  <a:lnTo>
                    <a:pt x="118" y="620"/>
                  </a:lnTo>
                  <a:lnTo>
                    <a:pt x="110" y="612"/>
                  </a:lnTo>
                  <a:lnTo>
                    <a:pt x="102" y="606"/>
                  </a:lnTo>
                  <a:lnTo>
                    <a:pt x="92" y="602"/>
                  </a:lnTo>
                  <a:lnTo>
                    <a:pt x="78" y="600"/>
                  </a:lnTo>
                  <a:lnTo>
                    <a:pt x="66" y="602"/>
                  </a:lnTo>
                  <a:lnTo>
                    <a:pt x="56" y="604"/>
                  </a:lnTo>
                  <a:lnTo>
                    <a:pt x="48" y="608"/>
                  </a:lnTo>
                  <a:lnTo>
                    <a:pt x="38" y="608"/>
                  </a:lnTo>
                  <a:lnTo>
                    <a:pt x="20" y="608"/>
                  </a:lnTo>
                  <a:lnTo>
                    <a:pt x="12" y="608"/>
                  </a:lnTo>
                  <a:lnTo>
                    <a:pt x="0" y="608"/>
                  </a:lnTo>
                  <a:lnTo>
                    <a:pt x="4" y="592"/>
                  </a:lnTo>
                  <a:lnTo>
                    <a:pt x="4" y="574"/>
                  </a:lnTo>
                  <a:lnTo>
                    <a:pt x="4" y="546"/>
                  </a:lnTo>
                  <a:lnTo>
                    <a:pt x="6" y="536"/>
                  </a:lnTo>
                  <a:lnTo>
                    <a:pt x="10" y="524"/>
                  </a:lnTo>
                  <a:lnTo>
                    <a:pt x="20" y="498"/>
                  </a:lnTo>
                  <a:lnTo>
                    <a:pt x="24" y="484"/>
                  </a:lnTo>
                  <a:lnTo>
                    <a:pt x="26" y="470"/>
                  </a:lnTo>
                  <a:lnTo>
                    <a:pt x="32" y="442"/>
                  </a:lnTo>
                  <a:lnTo>
                    <a:pt x="34" y="430"/>
                  </a:lnTo>
                  <a:lnTo>
                    <a:pt x="38" y="416"/>
                  </a:lnTo>
                  <a:lnTo>
                    <a:pt x="44" y="402"/>
                  </a:lnTo>
                  <a:lnTo>
                    <a:pt x="52" y="390"/>
                  </a:lnTo>
                  <a:lnTo>
                    <a:pt x="72" y="370"/>
                  </a:lnTo>
                  <a:lnTo>
                    <a:pt x="90" y="348"/>
                  </a:lnTo>
                  <a:lnTo>
                    <a:pt x="100" y="334"/>
                  </a:lnTo>
                  <a:lnTo>
                    <a:pt x="106" y="320"/>
                  </a:lnTo>
                  <a:lnTo>
                    <a:pt x="110" y="304"/>
                  </a:lnTo>
                  <a:lnTo>
                    <a:pt x="112" y="286"/>
                  </a:lnTo>
                  <a:lnTo>
                    <a:pt x="110" y="270"/>
                  </a:lnTo>
                  <a:lnTo>
                    <a:pt x="106" y="256"/>
                  </a:lnTo>
                  <a:lnTo>
                    <a:pt x="100" y="244"/>
                  </a:lnTo>
                  <a:lnTo>
                    <a:pt x="92" y="232"/>
                  </a:lnTo>
                  <a:lnTo>
                    <a:pt x="84" y="220"/>
                  </a:lnTo>
                  <a:lnTo>
                    <a:pt x="78" y="208"/>
                  </a:lnTo>
                  <a:lnTo>
                    <a:pt x="74" y="196"/>
                  </a:lnTo>
                  <a:lnTo>
                    <a:pt x="72" y="180"/>
                  </a:lnTo>
                  <a:lnTo>
                    <a:pt x="72" y="176"/>
                  </a:lnTo>
                  <a:lnTo>
                    <a:pt x="76" y="170"/>
                  </a:lnTo>
                  <a:lnTo>
                    <a:pt x="82" y="160"/>
                  </a:lnTo>
                  <a:lnTo>
                    <a:pt x="86" y="152"/>
                  </a:lnTo>
                  <a:lnTo>
                    <a:pt x="88" y="146"/>
                  </a:lnTo>
                  <a:lnTo>
                    <a:pt x="88" y="140"/>
                  </a:lnTo>
                  <a:lnTo>
                    <a:pt x="86" y="128"/>
                  </a:lnTo>
                  <a:lnTo>
                    <a:pt x="80" y="116"/>
                  </a:lnTo>
                  <a:lnTo>
                    <a:pt x="68" y="90"/>
                  </a:lnTo>
                  <a:lnTo>
                    <a:pt x="54" y="64"/>
                  </a:lnTo>
                  <a:lnTo>
                    <a:pt x="48" y="48"/>
                  </a:lnTo>
                  <a:lnTo>
                    <a:pt x="42" y="32"/>
                  </a:lnTo>
                  <a:lnTo>
                    <a:pt x="30" y="22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3" name="Burundi">
              <a:extLst>
                <a:ext uri="{FF2B5EF4-FFF2-40B4-BE49-F238E27FC236}">
                  <a16:creationId xmlns:a16="http://schemas.microsoft.com/office/drawing/2014/main" id="{C8BCF40D-C501-6657-3EF1-A0BFEFDA9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66" y="3213847"/>
              <a:ext cx="138819" cy="158149"/>
            </a:xfrm>
            <a:custGeom>
              <a:avLst/>
              <a:gdLst/>
              <a:ahLst/>
              <a:cxnLst>
                <a:cxn ang="0">
                  <a:pos x="14" y="86"/>
                </a:cxn>
                <a:cxn ang="0">
                  <a:pos x="12" y="78"/>
                </a:cxn>
                <a:cxn ang="0">
                  <a:pos x="10" y="70"/>
                </a:cxn>
                <a:cxn ang="0">
                  <a:pos x="12" y="56"/>
                </a:cxn>
                <a:cxn ang="0">
                  <a:pos x="12" y="50"/>
                </a:cxn>
                <a:cxn ang="0">
                  <a:pos x="10" y="42"/>
                </a:cxn>
                <a:cxn ang="0">
                  <a:pos x="8" y="38"/>
                </a:cxn>
                <a:cxn ang="0">
                  <a:pos x="4" y="34"/>
                </a:cxn>
                <a:cxn ang="0">
                  <a:pos x="0" y="30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2" y="18"/>
                </a:cxn>
                <a:cxn ang="0">
                  <a:pos x="8" y="16"/>
                </a:cxn>
                <a:cxn ang="0">
                  <a:pos x="14" y="18"/>
                </a:cxn>
                <a:cxn ang="0">
                  <a:pos x="20" y="22"/>
                </a:cxn>
                <a:cxn ang="0">
                  <a:pos x="24" y="26"/>
                </a:cxn>
                <a:cxn ang="0">
                  <a:pos x="30" y="28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48" y="18"/>
                </a:cxn>
                <a:cxn ang="0">
                  <a:pos x="52" y="14"/>
                </a:cxn>
                <a:cxn ang="0">
                  <a:pos x="54" y="8"/>
                </a:cxn>
                <a:cxn ang="0">
                  <a:pos x="58" y="4"/>
                </a:cxn>
                <a:cxn ang="0">
                  <a:pos x="64" y="2"/>
                </a:cxn>
                <a:cxn ang="0">
                  <a:pos x="72" y="0"/>
                </a:cxn>
                <a:cxn ang="0">
                  <a:pos x="78" y="2"/>
                </a:cxn>
                <a:cxn ang="0">
                  <a:pos x="82" y="6"/>
                </a:cxn>
                <a:cxn ang="0">
                  <a:pos x="84" y="12"/>
                </a:cxn>
                <a:cxn ang="0">
                  <a:pos x="84" y="18"/>
                </a:cxn>
                <a:cxn ang="0">
                  <a:pos x="84" y="24"/>
                </a:cxn>
                <a:cxn ang="0">
                  <a:pos x="86" y="30"/>
                </a:cxn>
                <a:cxn ang="0">
                  <a:pos x="90" y="34"/>
                </a:cxn>
                <a:cxn ang="0">
                  <a:pos x="98" y="36"/>
                </a:cxn>
                <a:cxn ang="0">
                  <a:pos x="98" y="40"/>
                </a:cxn>
                <a:cxn ang="0">
                  <a:pos x="96" y="36"/>
                </a:cxn>
                <a:cxn ang="0">
                  <a:pos x="98" y="40"/>
                </a:cxn>
                <a:cxn ang="0">
                  <a:pos x="100" y="42"/>
                </a:cxn>
                <a:cxn ang="0">
                  <a:pos x="98" y="48"/>
                </a:cxn>
                <a:cxn ang="0">
                  <a:pos x="96" y="52"/>
                </a:cxn>
                <a:cxn ang="0">
                  <a:pos x="86" y="62"/>
                </a:cxn>
                <a:cxn ang="0">
                  <a:pos x="76" y="70"/>
                </a:cxn>
                <a:cxn ang="0">
                  <a:pos x="72" y="76"/>
                </a:cxn>
                <a:cxn ang="0">
                  <a:pos x="70" y="80"/>
                </a:cxn>
                <a:cxn ang="0">
                  <a:pos x="66" y="90"/>
                </a:cxn>
                <a:cxn ang="0">
                  <a:pos x="60" y="102"/>
                </a:cxn>
                <a:cxn ang="0">
                  <a:pos x="50" y="110"/>
                </a:cxn>
                <a:cxn ang="0">
                  <a:pos x="46" y="114"/>
                </a:cxn>
                <a:cxn ang="0">
                  <a:pos x="40" y="114"/>
                </a:cxn>
                <a:cxn ang="0">
                  <a:pos x="32" y="114"/>
                </a:cxn>
                <a:cxn ang="0">
                  <a:pos x="28" y="102"/>
                </a:cxn>
                <a:cxn ang="0">
                  <a:pos x="24" y="96"/>
                </a:cxn>
                <a:cxn ang="0">
                  <a:pos x="18" y="92"/>
                </a:cxn>
                <a:cxn ang="0">
                  <a:pos x="16" y="88"/>
                </a:cxn>
                <a:cxn ang="0">
                  <a:pos x="12" y="82"/>
                </a:cxn>
                <a:cxn ang="0">
                  <a:pos x="6" y="82"/>
                </a:cxn>
                <a:cxn ang="0">
                  <a:pos x="6" y="84"/>
                </a:cxn>
                <a:cxn ang="0">
                  <a:pos x="14" y="86"/>
                </a:cxn>
              </a:cxnLst>
              <a:rect l="0" t="0" r="r" b="b"/>
              <a:pathLst>
                <a:path w="100" h="114">
                  <a:moveTo>
                    <a:pt x="14" y="86"/>
                  </a:moveTo>
                  <a:lnTo>
                    <a:pt x="12" y="78"/>
                  </a:lnTo>
                  <a:lnTo>
                    <a:pt x="10" y="70"/>
                  </a:lnTo>
                  <a:lnTo>
                    <a:pt x="12" y="56"/>
                  </a:lnTo>
                  <a:lnTo>
                    <a:pt x="12" y="50"/>
                  </a:lnTo>
                  <a:lnTo>
                    <a:pt x="10" y="42"/>
                  </a:lnTo>
                  <a:lnTo>
                    <a:pt x="8" y="38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16"/>
                  </a:lnTo>
                  <a:lnTo>
                    <a:pt x="14" y="18"/>
                  </a:lnTo>
                  <a:lnTo>
                    <a:pt x="20" y="22"/>
                  </a:lnTo>
                  <a:lnTo>
                    <a:pt x="24" y="26"/>
                  </a:lnTo>
                  <a:lnTo>
                    <a:pt x="30" y="28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48" y="18"/>
                  </a:lnTo>
                  <a:lnTo>
                    <a:pt x="52" y="14"/>
                  </a:lnTo>
                  <a:lnTo>
                    <a:pt x="54" y="8"/>
                  </a:lnTo>
                  <a:lnTo>
                    <a:pt x="58" y="4"/>
                  </a:lnTo>
                  <a:lnTo>
                    <a:pt x="64" y="2"/>
                  </a:lnTo>
                  <a:lnTo>
                    <a:pt x="72" y="0"/>
                  </a:lnTo>
                  <a:lnTo>
                    <a:pt x="78" y="2"/>
                  </a:lnTo>
                  <a:lnTo>
                    <a:pt x="82" y="6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86" y="30"/>
                  </a:lnTo>
                  <a:lnTo>
                    <a:pt x="90" y="34"/>
                  </a:lnTo>
                  <a:lnTo>
                    <a:pt x="98" y="36"/>
                  </a:lnTo>
                  <a:lnTo>
                    <a:pt x="98" y="40"/>
                  </a:lnTo>
                  <a:lnTo>
                    <a:pt x="96" y="36"/>
                  </a:lnTo>
                  <a:lnTo>
                    <a:pt x="98" y="40"/>
                  </a:lnTo>
                  <a:lnTo>
                    <a:pt x="100" y="42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86" y="62"/>
                  </a:lnTo>
                  <a:lnTo>
                    <a:pt x="76" y="70"/>
                  </a:lnTo>
                  <a:lnTo>
                    <a:pt x="72" y="76"/>
                  </a:lnTo>
                  <a:lnTo>
                    <a:pt x="70" y="80"/>
                  </a:lnTo>
                  <a:lnTo>
                    <a:pt x="66" y="90"/>
                  </a:lnTo>
                  <a:lnTo>
                    <a:pt x="60" y="102"/>
                  </a:lnTo>
                  <a:lnTo>
                    <a:pt x="50" y="110"/>
                  </a:lnTo>
                  <a:lnTo>
                    <a:pt x="46" y="114"/>
                  </a:lnTo>
                  <a:lnTo>
                    <a:pt x="40" y="114"/>
                  </a:lnTo>
                  <a:lnTo>
                    <a:pt x="32" y="114"/>
                  </a:lnTo>
                  <a:lnTo>
                    <a:pt x="28" y="102"/>
                  </a:lnTo>
                  <a:lnTo>
                    <a:pt x="24" y="96"/>
                  </a:lnTo>
                  <a:lnTo>
                    <a:pt x="18" y="92"/>
                  </a:lnTo>
                  <a:lnTo>
                    <a:pt x="16" y="88"/>
                  </a:lnTo>
                  <a:lnTo>
                    <a:pt x="12" y="82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14" y="8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4" name="Dem Rep Congo">
              <a:extLst>
                <a:ext uri="{FF2B5EF4-FFF2-40B4-BE49-F238E27FC236}">
                  <a16:creationId xmlns:a16="http://schemas.microsoft.com/office/drawing/2014/main" id="{B844DFE2-0A3B-F7D3-0146-B259E5782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051" y="2640903"/>
              <a:ext cx="1411793" cy="1402534"/>
            </a:xfrm>
            <a:custGeom>
              <a:avLst/>
              <a:gdLst/>
              <a:ahLst/>
              <a:cxnLst>
                <a:cxn ang="0">
                  <a:pos x="347" y="104"/>
                </a:cxn>
                <a:cxn ang="0">
                  <a:pos x="377" y="14"/>
                </a:cxn>
                <a:cxn ang="0">
                  <a:pos x="431" y="36"/>
                </a:cxn>
                <a:cxn ang="0">
                  <a:pos x="545" y="62"/>
                </a:cxn>
                <a:cxn ang="0">
                  <a:pos x="585" y="30"/>
                </a:cxn>
                <a:cxn ang="0">
                  <a:pos x="645" y="20"/>
                </a:cxn>
                <a:cxn ang="0">
                  <a:pos x="697" y="16"/>
                </a:cxn>
                <a:cxn ang="0">
                  <a:pos x="757" y="12"/>
                </a:cxn>
                <a:cxn ang="0">
                  <a:pos x="807" y="4"/>
                </a:cxn>
                <a:cxn ang="0">
                  <a:pos x="853" y="50"/>
                </a:cxn>
                <a:cxn ang="0">
                  <a:pos x="895" y="44"/>
                </a:cxn>
                <a:cxn ang="0">
                  <a:pos x="927" y="36"/>
                </a:cxn>
                <a:cxn ang="0">
                  <a:pos x="961" y="62"/>
                </a:cxn>
                <a:cxn ang="0">
                  <a:pos x="987" y="84"/>
                </a:cxn>
                <a:cxn ang="0">
                  <a:pos x="997" y="120"/>
                </a:cxn>
                <a:cxn ang="0">
                  <a:pos x="993" y="148"/>
                </a:cxn>
                <a:cxn ang="0">
                  <a:pos x="1015" y="176"/>
                </a:cxn>
                <a:cxn ang="0">
                  <a:pos x="949" y="256"/>
                </a:cxn>
                <a:cxn ang="0">
                  <a:pos x="927" y="369"/>
                </a:cxn>
                <a:cxn ang="0">
                  <a:pos x="903" y="411"/>
                </a:cxn>
                <a:cxn ang="0">
                  <a:pos x="909" y="447"/>
                </a:cxn>
                <a:cxn ang="0">
                  <a:pos x="917" y="497"/>
                </a:cxn>
                <a:cxn ang="0">
                  <a:pos x="913" y="543"/>
                </a:cxn>
                <a:cxn ang="0">
                  <a:pos x="923" y="625"/>
                </a:cxn>
                <a:cxn ang="0">
                  <a:pos x="971" y="697"/>
                </a:cxn>
                <a:cxn ang="0">
                  <a:pos x="929" y="737"/>
                </a:cxn>
                <a:cxn ang="0">
                  <a:pos x="891" y="767"/>
                </a:cxn>
                <a:cxn ang="0">
                  <a:pos x="873" y="801"/>
                </a:cxn>
                <a:cxn ang="0">
                  <a:pos x="865" y="903"/>
                </a:cxn>
                <a:cxn ang="0">
                  <a:pos x="923" y="961"/>
                </a:cxn>
                <a:cxn ang="0">
                  <a:pos x="915" y="1007"/>
                </a:cxn>
                <a:cxn ang="0">
                  <a:pos x="873" y="977"/>
                </a:cxn>
                <a:cxn ang="0">
                  <a:pos x="821" y="947"/>
                </a:cxn>
                <a:cxn ang="0">
                  <a:pos x="787" y="929"/>
                </a:cxn>
                <a:cxn ang="0">
                  <a:pos x="707" y="913"/>
                </a:cxn>
                <a:cxn ang="0">
                  <a:pos x="661" y="905"/>
                </a:cxn>
                <a:cxn ang="0">
                  <a:pos x="639" y="887"/>
                </a:cxn>
                <a:cxn ang="0">
                  <a:pos x="553" y="895"/>
                </a:cxn>
                <a:cxn ang="0">
                  <a:pos x="543" y="867"/>
                </a:cxn>
                <a:cxn ang="0">
                  <a:pos x="523" y="819"/>
                </a:cxn>
                <a:cxn ang="0">
                  <a:pos x="427" y="669"/>
                </a:cxn>
                <a:cxn ang="0">
                  <a:pos x="393" y="689"/>
                </a:cxn>
                <a:cxn ang="0">
                  <a:pos x="341" y="723"/>
                </a:cxn>
                <a:cxn ang="0">
                  <a:pos x="263" y="697"/>
                </a:cxn>
                <a:cxn ang="0">
                  <a:pos x="232" y="613"/>
                </a:cxn>
                <a:cxn ang="0">
                  <a:pos x="34" y="609"/>
                </a:cxn>
                <a:cxn ang="0">
                  <a:pos x="6" y="599"/>
                </a:cxn>
                <a:cxn ang="0">
                  <a:pos x="22" y="551"/>
                </a:cxn>
                <a:cxn ang="0">
                  <a:pos x="76" y="541"/>
                </a:cxn>
                <a:cxn ang="0">
                  <a:pos x="110" y="557"/>
                </a:cxn>
                <a:cxn ang="0">
                  <a:pos x="164" y="535"/>
                </a:cxn>
                <a:cxn ang="0">
                  <a:pos x="198" y="505"/>
                </a:cxn>
                <a:cxn ang="0">
                  <a:pos x="218" y="411"/>
                </a:cxn>
                <a:cxn ang="0">
                  <a:pos x="293" y="305"/>
                </a:cxn>
                <a:cxn ang="0">
                  <a:pos x="317" y="176"/>
                </a:cxn>
              </a:cxnLst>
              <a:rect l="0" t="0" r="r" b="b"/>
              <a:pathLst>
                <a:path w="1017" h="1011">
                  <a:moveTo>
                    <a:pt x="317" y="176"/>
                  </a:moveTo>
                  <a:lnTo>
                    <a:pt x="323" y="164"/>
                  </a:lnTo>
                  <a:lnTo>
                    <a:pt x="331" y="154"/>
                  </a:lnTo>
                  <a:lnTo>
                    <a:pt x="339" y="144"/>
                  </a:lnTo>
                  <a:lnTo>
                    <a:pt x="345" y="132"/>
                  </a:lnTo>
                  <a:lnTo>
                    <a:pt x="347" y="118"/>
                  </a:lnTo>
                  <a:lnTo>
                    <a:pt x="347" y="104"/>
                  </a:lnTo>
                  <a:lnTo>
                    <a:pt x="345" y="76"/>
                  </a:lnTo>
                  <a:lnTo>
                    <a:pt x="345" y="66"/>
                  </a:lnTo>
                  <a:lnTo>
                    <a:pt x="349" y="54"/>
                  </a:lnTo>
                  <a:lnTo>
                    <a:pt x="355" y="42"/>
                  </a:lnTo>
                  <a:lnTo>
                    <a:pt x="361" y="32"/>
                  </a:lnTo>
                  <a:lnTo>
                    <a:pt x="369" y="22"/>
                  </a:lnTo>
                  <a:lnTo>
                    <a:pt x="377" y="14"/>
                  </a:lnTo>
                  <a:lnTo>
                    <a:pt x="387" y="10"/>
                  </a:lnTo>
                  <a:lnTo>
                    <a:pt x="397" y="8"/>
                  </a:lnTo>
                  <a:lnTo>
                    <a:pt x="405" y="10"/>
                  </a:lnTo>
                  <a:lnTo>
                    <a:pt x="411" y="12"/>
                  </a:lnTo>
                  <a:lnTo>
                    <a:pt x="417" y="18"/>
                  </a:lnTo>
                  <a:lnTo>
                    <a:pt x="423" y="24"/>
                  </a:lnTo>
                  <a:lnTo>
                    <a:pt x="431" y="36"/>
                  </a:lnTo>
                  <a:lnTo>
                    <a:pt x="441" y="44"/>
                  </a:lnTo>
                  <a:lnTo>
                    <a:pt x="451" y="48"/>
                  </a:lnTo>
                  <a:lnTo>
                    <a:pt x="461" y="52"/>
                  </a:lnTo>
                  <a:lnTo>
                    <a:pt x="487" y="60"/>
                  </a:lnTo>
                  <a:lnTo>
                    <a:pt x="513" y="62"/>
                  </a:lnTo>
                  <a:lnTo>
                    <a:pt x="535" y="64"/>
                  </a:lnTo>
                  <a:lnTo>
                    <a:pt x="545" y="62"/>
                  </a:lnTo>
                  <a:lnTo>
                    <a:pt x="551" y="60"/>
                  </a:lnTo>
                  <a:lnTo>
                    <a:pt x="555" y="54"/>
                  </a:lnTo>
                  <a:lnTo>
                    <a:pt x="561" y="48"/>
                  </a:lnTo>
                  <a:lnTo>
                    <a:pt x="565" y="42"/>
                  </a:lnTo>
                  <a:lnTo>
                    <a:pt x="569" y="36"/>
                  </a:lnTo>
                  <a:lnTo>
                    <a:pt x="575" y="32"/>
                  </a:lnTo>
                  <a:lnTo>
                    <a:pt x="585" y="30"/>
                  </a:lnTo>
                  <a:lnTo>
                    <a:pt x="591" y="34"/>
                  </a:lnTo>
                  <a:lnTo>
                    <a:pt x="595" y="36"/>
                  </a:lnTo>
                  <a:lnTo>
                    <a:pt x="599" y="36"/>
                  </a:lnTo>
                  <a:lnTo>
                    <a:pt x="607" y="36"/>
                  </a:lnTo>
                  <a:lnTo>
                    <a:pt x="615" y="34"/>
                  </a:lnTo>
                  <a:lnTo>
                    <a:pt x="631" y="26"/>
                  </a:lnTo>
                  <a:lnTo>
                    <a:pt x="645" y="20"/>
                  </a:lnTo>
                  <a:lnTo>
                    <a:pt x="651" y="16"/>
                  </a:lnTo>
                  <a:lnTo>
                    <a:pt x="659" y="14"/>
                  </a:lnTo>
                  <a:lnTo>
                    <a:pt x="663" y="20"/>
                  </a:lnTo>
                  <a:lnTo>
                    <a:pt x="667" y="22"/>
                  </a:lnTo>
                  <a:lnTo>
                    <a:pt x="677" y="20"/>
                  </a:lnTo>
                  <a:lnTo>
                    <a:pt x="689" y="20"/>
                  </a:lnTo>
                  <a:lnTo>
                    <a:pt x="697" y="16"/>
                  </a:lnTo>
                  <a:lnTo>
                    <a:pt x="699" y="14"/>
                  </a:lnTo>
                  <a:lnTo>
                    <a:pt x="701" y="10"/>
                  </a:lnTo>
                  <a:lnTo>
                    <a:pt x="703" y="0"/>
                  </a:lnTo>
                  <a:lnTo>
                    <a:pt x="713" y="0"/>
                  </a:lnTo>
                  <a:lnTo>
                    <a:pt x="723" y="0"/>
                  </a:lnTo>
                  <a:lnTo>
                    <a:pt x="739" y="6"/>
                  </a:lnTo>
                  <a:lnTo>
                    <a:pt x="757" y="12"/>
                  </a:lnTo>
                  <a:lnTo>
                    <a:pt x="767" y="14"/>
                  </a:lnTo>
                  <a:lnTo>
                    <a:pt x="777" y="14"/>
                  </a:lnTo>
                  <a:lnTo>
                    <a:pt x="787" y="14"/>
                  </a:lnTo>
                  <a:lnTo>
                    <a:pt x="795" y="12"/>
                  </a:lnTo>
                  <a:lnTo>
                    <a:pt x="811" y="8"/>
                  </a:lnTo>
                  <a:lnTo>
                    <a:pt x="805" y="0"/>
                  </a:lnTo>
                  <a:lnTo>
                    <a:pt x="807" y="4"/>
                  </a:lnTo>
                  <a:lnTo>
                    <a:pt x="809" y="8"/>
                  </a:lnTo>
                  <a:lnTo>
                    <a:pt x="815" y="12"/>
                  </a:lnTo>
                  <a:lnTo>
                    <a:pt x="821" y="16"/>
                  </a:lnTo>
                  <a:lnTo>
                    <a:pt x="829" y="20"/>
                  </a:lnTo>
                  <a:lnTo>
                    <a:pt x="835" y="26"/>
                  </a:lnTo>
                  <a:lnTo>
                    <a:pt x="845" y="42"/>
                  </a:lnTo>
                  <a:lnTo>
                    <a:pt x="853" y="50"/>
                  </a:lnTo>
                  <a:lnTo>
                    <a:pt x="859" y="52"/>
                  </a:lnTo>
                  <a:lnTo>
                    <a:pt x="865" y="52"/>
                  </a:lnTo>
                  <a:lnTo>
                    <a:pt x="871" y="50"/>
                  </a:lnTo>
                  <a:lnTo>
                    <a:pt x="875" y="48"/>
                  </a:lnTo>
                  <a:lnTo>
                    <a:pt x="879" y="44"/>
                  </a:lnTo>
                  <a:lnTo>
                    <a:pt x="887" y="42"/>
                  </a:lnTo>
                  <a:lnTo>
                    <a:pt x="895" y="44"/>
                  </a:lnTo>
                  <a:lnTo>
                    <a:pt x="901" y="46"/>
                  </a:lnTo>
                  <a:lnTo>
                    <a:pt x="909" y="48"/>
                  </a:lnTo>
                  <a:lnTo>
                    <a:pt x="917" y="48"/>
                  </a:lnTo>
                  <a:lnTo>
                    <a:pt x="919" y="48"/>
                  </a:lnTo>
                  <a:lnTo>
                    <a:pt x="921" y="46"/>
                  </a:lnTo>
                  <a:lnTo>
                    <a:pt x="925" y="42"/>
                  </a:lnTo>
                  <a:lnTo>
                    <a:pt x="927" y="36"/>
                  </a:lnTo>
                  <a:lnTo>
                    <a:pt x="931" y="36"/>
                  </a:lnTo>
                  <a:lnTo>
                    <a:pt x="933" y="34"/>
                  </a:lnTo>
                  <a:lnTo>
                    <a:pt x="939" y="36"/>
                  </a:lnTo>
                  <a:lnTo>
                    <a:pt x="945" y="40"/>
                  </a:lnTo>
                  <a:lnTo>
                    <a:pt x="949" y="44"/>
                  </a:lnTo>
                  <a:lnTo>
                    <a:pt x="953" y="50"/>
                  </a:lnTo>
                  <a:lnTo>
                    <a:pt x="961" y="62"/>
                  </a:lnTo>
                  <a:lnTo>
                    <a:pt x="965" y="68"/>
                  </a:lnTo>
                  <a:lnTo>
                    <a:pt x="971" y="70"/>
                  </a:lnTo>
                  <a:lnTo>
                    <a:pt x="981" y="72"/>
                  </a:lnTo>
                  <a:lnTo>
                    <a:pt x="985" y="72"/>
                  </a:lnTo>
                  <a:lnTo>
                    <a:pt x="987" y="74"/>
                  </a:lnTo>
                  <a:lnTo>
                    <a:pt x="987" y="78"/>
                  </a:lnTo>
                  <a:lnTo>
                    <a:pt x="987" y="84"/>
                  </a:lnTo>
                  <a:lnTo>
                    <a:pt x="989" y="88"/>
                  </a:lnTo>
                  <a:lnTo>
                    <a:pt x="991" y="90"/>
                  </a:lnTo>
                  <a:lnTo>
                    <a:pt x="995" y="90"/>
                  </a:lnTo>
                  <a:lnTo>
                    <a:pt x="997" y="96"/>
                  </a:lnTo>
                  <a:lnTo>
                    <a:pt x="997" y="102"/>
                  </a:lnTo>
                  <a:lnTo>
                    <a:pt x="995" y="116"/>
                  </a:lnTo>
                  <a:lnTo>
                    <a:pt x="997" y="120"/>
                  </a:lnTo>
                  <a:lnTo>
                    <a:pt x="997" y="124"/>
                  </a:lnTo>
                  <a:lnTo>
                    <a:pt x="999" y="126"/>
                  </a:lnTo>
                  <a:lnTo>
                    <a:pt x="999" y="130"/>
                  </a:lnTo>
                  <a:lnTo>
                    <a:pt x="999" y="136"/>
                  </a:lnTo>
                  <a:lnTo>
                    <a:pt x="997" y="138"/>
                  </a:lnTo>
                  <a:lnTo>
                    <a:pt x="995" y="142"/>
                  </a:lnTo>
                  <a:lnTo>
                    <a:pt x="993" y="148"/>
                  </a:lnTo>
                  <a:lnTo>
                    <a:pt x="995" y="152"/>
                  </a:lnTo>
                  <a:lnTo>
                    <a:pt x="997" y="154"/>
                  </a:lnTo>
                  <a:lnTo>
                    <a:pt x="1005" y="158"/>
                  </a:lnTo>
                  <a:lnTo>
                    <a:pt x="1013" y="160"/>
                  </a:lnTo>
                  <a:lnTo>
                    <a:pt x="1017" y="164"/>
                  </a:lnTo>
                  <a:lnTo>
                    <a:pt x="1017" y="168"/>
                  </a:lnTo>
                  <a:lnTo>
                    <a:pt x="1015" y="176"/>
                  </a:lnTo>
                  <a:lnTo>
                    <a:pt x="1011" y="182"/>
                  </a:lnTo>
                  <a:lnTo>
                    <a:pt x="997" y="192"/>
                  </a:lnTo>
                  <a:lnTo>
                    <a:pt x="961" y="230"/>
                  </a:lnTo>
                  <a:lnTo>
                    <a:pt x="953" y="236"/>
                  </a:lnTo>
                  <a:lnTo>
                    <a:pt x="951" y="240"/>
                  </a:lnTo>
                  <a:lnTo>
                    <a:pt x="949" y="244"/>
                  </a:lnTo>
                  <a:lnTo>
                    <a:pt x="949" y="256"/>
                  </a:lnTo>
                  <a:lnTo>
                    <a:pt x="947" y="268"/>
                  </a:lnTo>
                  <a:lnTo>
                    <a:pt x="941" y="290"/>
                  </a:lnTo>
                  <a:lnTo>
                    <a:pt x="937" y="319"/>
                  </a:lnTo>
                  <a:lnTo>
                    <a:pt x="935" y="333"/>
                  </a:lnTo>
                  <a:lnTo>
                    <a:pt x="933" y="347"/>
                  </a:lnTo>
                  <a:lnTo>
                    <a:pt x="935" y="363"/>
                  </a:lnTo>
                  <a:lnTo>
                    <a:pt x="927" y="369"/>
                  </a:lnTo>
                  <a:lnTo>
                    <a:pt x="919" y="375"/>
                  </a:lnTo>
                  <a:lnTo>
                    <a:pt x="915" y="383"/>
                  </a:lnTo>
                  <a:lnTo>
                    <a:pt x="913" y="389"/>
                  </a:lnTo>
                  <a:lnTo>
                    <a:pt x="915" y="397"/>
                  </a:lnTo>
                  <a:lnTo>
                    <a:pt x="915" y="403"/>
                  </a:lnTo>
                  <a:lnTo>
                    <a:pt x="911" y="405"/>
                  </a:lnTo>
                  <a:lnTo>
                    <a:pt x="903" y="411"/>
                  </a:lnTo>
                  <a:lnTo>
                    <a:pt x="899" y="415"/>
                  </a:lnTo>
                  <a:lnTo>
                    <a:pt x="897" y="423"/>
                  </a:lnTo>
                  <a:lnTo>
                    <a:pt x="899" y="427"/>
                  </a:lnTo>
                  <a:lnTo>
                    <a:pt x="899" y="431"/>
                  </a:lnTo>
                  <a:lnTo>
                    <a:pt x="905" y="437"/>
                  </a:lnTo>
                  <a:lnTo>
                    <a:pt x="905" y="443"/>
                  </a:lnTo>
                  <a:lnTo>
                    <a:pt x="909" y="447"/>
                  </a:lnTo>
                  <a:lnTo>
                    <a:pt x="913" y="451"/>
                  </a:lnTo>
                  <a:lnTo>
                    <a:pt x="915" y="455"/>
                  </a:lnTo>
                  <a:lnTo>
                    <a:pt x="917" y="463"/>
                  </a:lnTo>
                  <a:lnTo>
                    <a:pt x="917" y="469"/>
                  </a:lnTo>
                  <a:lnTo>
                    <a:pt x="915" y="483"/>
                  </a:lnTo>
                  <a:lnTo>
                    <a:pt x="917" y="491"/>
                  </a:lnTo>
                  <a:lnTo>
                    <a:pt x="917" y="497"/>
                  </a:lnTo>
                  <a:lnTo>
                    <a:pt x="911" y="495"/>
                  </a:lnTo>
                  <a:lnTo>
                    <a:pt x="911" y="505"/>
                  </a:lnTo>
                  <a:lnTo>
                    <a:pt x="913" y="515"/>
                  </a:lnTo>
                  <a:lnTo>
                    <a:pt x="915" y="519"/>
                  </a:lnTo>
                  <a:lnTo>
                    <a:pt x="915" y="525"/>
                  </a:lnTo>
                  <a:lnTo>
                    <a:pt x="913" y="537"/>
                  </a:lnTo>
                  <a:lnTo>
                    <a:pt x="913" y="543"/>
                  </a:lnTo>
                  <a:lnTo>
                    <a:pt x="911" y="551"/>
                  </a:lnTo>
                  <a:lnTo>
                    <a:pt x="913" y="565"/>
                  </a:lnTo>
                  <a:lnTo>
                    <a:pt x="917" y="577"/>
                  </a:lnTo>
                  <a:lnTo>
                    <a:pt x="921" y="587"/>
                  </a:lnTo>
                  <a:lnTo>
                    <a:pt x="921" y="597"/>
                  </a:lnTo>
                  <a:lnTo>
                    <a:pt x="921" y="613"/>
                  </a:lnTo>
                  <a:lnTo>
                    <a:pt x="923" y="625"/>
                  </a:lnTo>
                  <a:lnTo>
                    <a:pt x="929" y="639"/>
                  </a:lnTo>
                  <a:lnTo>
                    <a:pt x="935" y="653"/>
                  </a:lnTo>
                  <a:lnTo>
                    <a:pt x="941" y="661"/>
                  </a:lnTo>
                  <a:lnTo>
                    <a:pt x="955" y="673"/>
                  </a:lnTo>
                  <a:lnTo>
                    <a:pt x="961" y="677"/>
                  </a:lnTo>
                  <a:lnTo>
                    <a:pt x="967" y="685"/>
                  </a:lnTo>
                  <a:lnTo>
                    <a:pt x="971" y="697"/>
                  </a:lnTo>
                  <a:lnTo>
                    <a:pt x="975" y="707"/>
                  </a:lnTo>
                  <a:lnTo>
                    <a:pt x="979" y="717"/>
                  </a:lnTo>
                  <a:lnTo>
                    <a:pt x="989" y="725"/>
                  </a:lnTo>
                  <a:lnTo>
                    <a:pt x="995" y="731"/>
                  </a:lnTo>
                  <a:lnTo>
                    <a:pt x="959" y="733"/>
                  </a:lnTo>
                  <a:lnTo>
                    <a:pt x="943" y="737"/>
                  </a:lnTo>
                  <a:lnTo>
                    <a:pt x="929" y="737"/>
                  </a:lnTo>
                  <a:lnTo>
                    <a:pt x="915" y="739"/>
                  </a:lnTo>
                  <a:lnTo>
                    <a:pt x="909" y="741"/>
                  </a:lnTo>
                  <a:lnTo>
                    <a:pt x="901" y="745"/>
                  </a:lnTo>
                  <a:lnTo>
                    <a:pt x="897" y="747"/>
                  </a:lnTo>
                  <a:lnTo>
                    <a:pt x="895" y="751"/>
                  </a:lnTo>
                  <a:lnTo>
                    <a:pt x="893" y="759"/>
                  </a:lnTo>
                  <a:lnTo>
                    <a:pt x="891" y="767"/>
                  </a:lnTo>
                  <a:lnTo>
                    <a:pt x="887" y="773"/>
                  </a:lnTo>
                  <a:lnTo>
                    <a:pt x="877" y="781"/>
                  </a:lnTo>
                  <a:lnTo>
                    <a:pt x="871" y="785"/>
                  </a:lnTo>
                  <a:lnTo>
                    <a:pt x="869" y="789"/>
                  </a:lnTo>
                  <a:lnTo>
                    <a:pt x="869" y="791"/>
                  </a:lnTo>
                  <a:lnTo>
                    <a:pt x="869" y="797"/>
                  </a:lnTo>
                  <a:lnTo>
                    <a:pt x="873" y="801"/>
                  </a:lnTo>
                  <a:lnTo>
                    <a:pt x="875" y="805"/>
                  </a:lnTo>
                  <a:lnTo>
                    <a:pt x="877" y="809"/>
                  </a:lnTo>
                  <a:lnTo>
                    <a:pt x="877" y="875"/>
                  </a:lnTo>
                  <a:lnTo>
                    <a:pt x="873" y="881"/>
                  </a:lnTo>
                  <a:lnTo>
                    <a:pt x="869" y="887"/>
                  </a:lnTo>
                  <a:lnTo>
                    <a:pt x="865" y="895"/>
                  </a:lnTo>
                  <a:lnTo>
                    <a:pt x="865" y="903"/>
                  </a:lnTo>
                  <a:lnTo>
                    <a:pt x="865" y="913"/>
                  </a:lnTo>
                  <a:lnTo>
                    <a:pt x="869" y="921"/>
                  </a:lnTo>
                  <a:lnTo>
                    <a:pt x="873" y="929"/>
                  </a:lnTo>
                  <a:lnTo>
                    <a:pt x="879" y="937"/>
                  </a:lnTo>
                  <a:lnTo>
                    <a:pt x="893" y="951"/>
                  </a:lnTo>
                  <a:lnTo>
                    <a:pt x="907" y="961"/>
                  </a:lnTo>
                  <a:lnTo>
                    <a:pt x="923" y="961"/>
                  </a:lnTo>
                  <a:lnTo>
                    <a:pt x="925" y="957"/>
                  </a:lnTo>
                  <a:lnTo>
                    <a:pt x="929" y="953"/>
                  </a:lnTo>
                  <a:lnTo>
                    <a:pt x="939" y="947"/>
                  </a:lnTo>
                  <a:lnTo>
                    <a:pt x="939" y="1005"/>
                  </a:lnTo>
                  <a:lnTo>
                    <a:pt x="929" y="1005"/>
                  </a:lnTo>
                  <a:lnTo>
                    <a:pt x="919" y="1005"/>
                  </a:lnTo>
                  <a:lnTo>
                    <a:pt x="915" y="1007"/>
                  </a:lnTo>
                  <a:lnTo>
                    <a:pt x="909" y="1009"/>
                  </a:lnTo>
                  <a:lnTo>
                    <a:pt x="905" y="1011"/>
                  </a:lnTo>
                  <a:lnTo>
                    <a:pt x="901" y="1011"/>
                  </a:lnTo>
                  <a:lnTo>
                    <a:pt x="895" y="1011"/>
                  </a:lnTo>
                  <a:lnTo>
                    <a:pt x="891" y="1005"/>
                  </a:lnTo>
                  <a:lnTo>
                    <a:pt x="881" y="993"/>
                  </a:lnTo>
                  <a:lnTo>
                    <a:pt x="873" y="977"/>
                  </a:lnTo>
                  <a:lnTo>
                    <a:pt x="865" y="965"/>
                  </a:lnTo>
                  <a:lnTo>
                    <a:pt x="861" y="961"/>
                  </a:lnTo>
                  <a:lnTo>
                    <a:pt x="855" y="959"/>
                  </a:lnTo>
                  <a:lnTo>
                    <a:pt x="845" y="957"/>
                  </a:lnTo>
                  <a:lnTo>
                    <a:pt x="833" y="953"/>
                  </a:lnTo>
                  <a:lnTo>
                    <a:pt x="827" y="951"/>
                  </a:lnTo>
                  <a:lnTo>
                    <a:pt x="821" y="947"/>
                  </a:lnTo>
                  <a:lnTo>
                    <a:pt x="813" y="941"/>
                  </a:lnTo>
                  <a:lnTo>
                    <a:pt x="809" y="931"/>
                  </a:lnTo>
                  <a:lnTo>
                    <a:pt x="803" y="923"/>
                  </a:lnTo>
                  <a:lnTo>
                    <a:pt x="799" y="919"/>
                  </a:lnTo>
                  <a:lnTo>
                    <a:pt x="795" y="915"/>
                  </a:lnTo>
                  <a:lnTo>
                    <a:pt x="791" y="923"/>
                  </a:lnTo>
                  <a:lnTo>
                    <a:pt x="787" y="929"/>
                  </a:lnTo>
                  <a:lnTo>
                    <a:pt x="781" y="933"/>
                  </a:lnTo>
                  <a:lnTo>
                    <a:pt x="771" y="935"/>
                  </a:lnTo>
                  <a:lnTo>
                    <a:pt x="747" y="933"/>
                  </a:lnTo>
                  <a:lnTo>
                    <a:pt x="735" y="931"/>
                  </a:lnTo>
                  <a:lnTo>
                    <a:pt x="725" y="927"/>
                  </a:lnTo>
                  <a:lnTo>
                    <a:pt x="715" y="921"/>
                  </a:lnTo>
                  <a:lnTo>
                    <a:pt x="707" y="913"/>
                  </a:lnTo>
                  <a:lnTo>
                    <a:pt x="701" y="905"/>
                  </a:lnTo>
                  <a:lnTo>
                    <a:pt x="699" y="895"/>
                  </a:lnTo>
                  <a:lnTo>
                    <a:pt x="693" y="897"/>
                  </a:lnTo>
                  <a:lnTo>
                    <a:pt x="685" y="895"/>
                  </a:lnTo>
                  <a:lnTo>
                    <a:pt x="675" y="897"/>
                  </a:lnTo>
                  <a:lnTo>
                    <a:pt x="669" y="901"/>
                  </a:lnTo>
                  <a:lnTo>
                    <a:pt x="661" y="905"/>
                  </a:lnTo>
                  <a:lnTo>
                    <a:pt x="655" y="907"/>
                  </a:lnTo>
                  <a:lnTo>
                    <a:pt x="651" y="907"/>
                  </a:lnTo>
                  <a:lnTo>
                    <a:pt x="649" y="905"/>
                  </a:lnTo>
                  <a:lnTo>
                    <a:pt x="647" y="897"/>
                  </a:lnTo>
                  <a:lnTo>
                    <a:pt x="647" y="893"/>
                  </a:lnTo>
                  <a:lnTo>
                    <a:pt x="645" y="889"/>
                  </a:lnTo>
                  <a:lnTo>
                    <a:pt x="639" y="887"/>
                  </a:lnTo>
                  <a:lnTo>
                    <a:pt x="631" y="885"/>
                  </a:lnTo>
                  <a:lnTo>
                    <a:pt x="623" y="887"/>
                  </a:lnTo>
                  <a:lnTo>
                    <a:pt x="615" y="887"/>
                  </a:lnTo>
                  <a:lnTo>
                    <a:pt x="597" y="885"/>
                  </a:lnTo>
                  <a:lnTo>
                    <a:pt x="585" y="887"/>
                  </a:lnTo>
                  <a:lnTo>
                    <a:pt x="569" y="891"/>
                  </a:lnTo>
                  <a:lnTo>
                    <a:pt x="553" y="895"/>
                  </a:lnTo>
                  <a:lnTo>
                    <a:pt x="543" y="897"/>
                  </a:lnTo>
                  <a:lnTo>
                    <a:pt x="537" y="895"/>
                  </a:lnTo>
                  <a:lnTo>
                    <a:pt x="535" y="893"/>
                  </a:lnTo>
                  <a:lnTo>
                    <a:pt x="535" y="891"/>
                  </a:lnTo>
                  <a:lnTo>
                    <a:pt x="537" y="883"/>
                  </a:lnTo>
                  <a:lnTo>
                    <a:pt x="539" y="875"/>
                  </a:lnTo>
                  <a:lnTo>
                    <a:pt x="543" y="867"/>
                  </a:lnTo>
                  <a:lnTo>
                    <a:pt x="545" y="857"/>
                  </a:lnTo>
                  <a:lnTo>
                    <a:pt x="543" y="849"/>
                  </a:lnTo>
                  <a:lnTo>
                    <a:pt x="539" y="843"/>
                  </a:lnTo>
                  <a:lnTo>
                    <a:pt x="537" y="837"/>
                  </a:lnTo>
                  <a:lnTo>
                    <a:pt x="535" y="827"/>
                  </a:lnTo>
                  <a:lnTo>
                    <a:pt x="529" y="825"/>
                  </a:lnTo>
                  <a:lnTo>
                    <a:pt x="523" y="819"/>
                  </a:lnTo>
                  <a:lnTo>
                    <a:pt x="519" y="811"/>
                  </a:lnTo>
                  <a:lnTo>
                    <a:pt x="517" y="803"/>
                  </a:lnTo>
                  <a:lnTo>
                    <a:pt x="517" y="683"/>
                  </a:lnTo>
                  <a:lnTo>
                    <a:pt x="445" y="683"/>
                  </a:lnTo>
                  <a:lnTo>
                    <a:pt x="445" y="671"/>
                  </a:lnTo>
                  <a:lnTo>
                    <a:pt x="435" y="671"/>
                  </a:lnTo>
                  <a:lnTo>
                    <a:pt x="427" y="669"/>
                  </a:lnTo>
                  <a:lnTo>
                    <a:pt x="417" y="669"/>
                  </a:lnTo>
                  <a:lnTo>
                    <a:pt x="407" y="667"/>
                  </a:lnTo>
                  <a:lnTo>
                    <a:pt x="399" y="669"/>
                  </a:lnTo>
                  <a:lnTo>
                    <a:pt x="395" y="671"/>
                  </a:lnTo>
                  <a:lnTo>
                    <a:pt x="393" y="673"/>
                  </a:lnTo>
                  <a:lnTo>
                    <a:pt x="391" y="679"/>
                  </a:lnTo>
                  <a:lnTo>
                    <a:pt x="393" y="689"/>
                  </a:lnTo>
                  <a:lnTo>
                    <a:pt x="393" y="695"/>
                  </a:lnTo>
                  <a:lnTo>
                    <a:pt x="391" y="699"/>
                  </a:lnTo>
                  <a:lnTo>
                    <a:pt x="385" y="711"/>
                  </a:lnTo>
                  <a:lnTo>
                    <a:pt x="379" y="717"/>
                  </a:lnTo>
                  <a:lnTo>
                    <a:pt x="369" y="721"/>
                  </a:lnTo>
                  <a:lnTo>
                    <a:pt x="353" y="721"/>
                  </a:lnTo>
                  <a:lnTo>
                    <a:pt x="341" y="723"/>
                  </a:lnTo>
                  <a:lnTo>
                    <a:pt x="331" y="725"/>
                  </a:lnTo>
                  <a:lnTo>
                    <a:pt x="321" y="727"/>
                  </a:lnTo>
                  <a:lnTo>
                    <a:pt x="309" y="727"/>
                  </a:lnTo>
                  <a:lnTo>
                    <a:pt x="295" y="725"/>
                  </a:lnTo>
                  <a:lnTo>
                    <a:pt x="283" y="719"/>
                  </a:lnTo>
                  <a:lnTo>
                    <a:pt x="273" y="709"/>
                  </a:lnTo>
                  <a:lnTo>
                    <a:pt x="263" y="697"/>
                  </a:lnTo>
                  <a:lnTo>
                    <a:pt x="253" y="685"/>
                  </a:lnTo>
                  <a:lnTo>
                    <a:pt x="246" y="671"/>
                  </a:lnTo>
                  <a:lnTo>
                    <a:pt x="242" y="657"/>
                  </a:lnTo>
                  <a:lnTo>
                    <a:pt x="238" y="645"/>
                  </a:lnTo>
                  <a:lnTo>
                    <a:pt x="238" y="629"/>
                  </a:lnTo>
                  <a:lnTo>
                    <a:pt x="236" y="621"/>
                  </a:lnTo>
                  <a:lnTo>
                    <a:pt x="232" y="613"/>
                  </a:lnTo>
                  <a:lnTo>
                    <a:pt x="228" y="609"/>
                  </a:lnTo>
                  <a:lnTo>
                    <a:pt x="222" y="607"/>
                  </a:lnTo>
                  <a:lnTo>
                    <a:pt x="212" y="607"/>
                  </a:lnTo>
                  <a:lnTo>
                    <a:pt x="202" y="609"/>
                  </a:lnTo>
                  <a:lnTo>
                    <a:pt x="190" y="607"/>
                  </a:lnTo>
                  <a:lnTo>
                    <a:pt x="48" y="607"/>
                  </a:lnTo>
                  <a:lnTo>
                    <a:pt x="34" y="609"/>
                  </a:lnTo>
                  <a:lnTo>
                    <a:pt x="20" y="611"/>
                  </a:lnTo>
                  <a:lnTo>
                    <a:pt x="12" y="615"/>
                  </a:lnTo>
                  <a:lnTo>
                    <a:pt x="8" y="619"/>
                  </a:lnTo>
                  <a:lnTo>
                    <a:pt x="4" y="623"/>
                  </a:lnTo>
                  <a:lnTo>
                    <a:pt x="2" y="627"/>
                  </a:lnTo>
                  <a:lnTo>
                    <a:pt x="0" y="601"/>
                  </a:lnTo>
                  <a:lnTo>
                    <a:pt x="6" y="599"/>
                  </a:lnTo>
                  <a:lnTo>
                    <a:pt x="8" y="597"/>
                  </a:lnTo>
                  <a:lnTo>
                    <a:pt x="10" y="591"/>
                  </a:lnTo>
                  <a:lnTo>
                    <a:pt x="10" y="585"/>
                  </a:lnTo>
                  <a:lnTo>
                    <a:pt x="10" y="573"/>
                  </a:lnTo>
                  <a:lnTo>
                    <a:pt x="12" y="561"/>
                  </a:lnTo>
                  <a:lnTo>
                    <a:pt x="16" y="555"/>
                  </a:lnTo>
                  <a:lnTo>
                    <a:pt x="22" y="551"/>
                  </a:lnTo>
                  <a:lnTo>
                    <a:pt x="30" y="547"/>
                  </a:lnTo>
                  <a:lnTo>
                    <a:pt x="36" y="541"/>
                  </a:lnTo>
                  <a:lnTo>
                    <a:pt x="46" y="547"/>
                  </a:lnTo>
                  <a:lnTo>
                    <a:pt x="50" y="549"/>
                  </a:lnTo>
                  <a:lnTo>
                    <a:pt x="56" y="549"/>
                  </a:lnTo>
                  <a:lnTo>
                    <a:pt x="66" y="547"/>
                  </a:lnTo>
                  <a:lnTo>
                    <a:pt x="76" y="541"/>
                  </a:lnTo>
                  <a:lnTo>
                    <a:pt x="96" y="527"/>
                  </a:lnTo>
                  <a:lnTo>
                    <a:pt x="112" y="527"/>
                  </a:lnTo>
                  <a:lnTo>
                    <a:pt x="106" y="535"/>
                  </a:lnTo>
                  <a:lnTo>
                    <a:pt x="104" y="539"/>
                  </a:lnTo>
                  <a:lnTo>
                    <a:pt x="104" y="543"/>
                  </a:lnTo>
                  <a:lnTo>
                    <a:pt x="106" y="551"/>
                  </a:lnTo>
                  <a:lnTo>
                    <a:pt x="110" y="557"/>
                  </a:lnTo>
                  <a:lnTo>
                    <a:pt x="116" y="559"/>
                  </a:lnTo>
                  <a:lnTo>
                    <a:pt x="124" y="559"/>
                  </a:lnTo>
                  <a:lnTo>
                    <a:pt x="130" y="559"/>
                  </a:lnTo>
                  <a:lnTo>
                    <a:pt x="136" y="557"/>
                  </a:lnTo>
                  <a:lnTo>
                    <a:pt x="150" y="549"/>
                  </a:lnTo>
                  <a:lnTo>
                    <a:pt x="160" y="539"/>
                  </a:lnTo>
                  <a:lnTo>
                    <a:pt x="164" y="535"/>
                  </a:lnTo>
                  <a:lnTo>
                    <a:pt x="164" y="529"/>
                  </a:lnTo>
                  <a:lnTo>
                    <a:pt x="164" y="523"/>
                  </a:lnTo>
                  <a:lnTo>
                    <a:pt x="168" y="519"/>
                  </a:lnTo>
                  <a:lnTo>
                    <a:pt x="172" y="517"/>
                  </a:lnTo>
                  <a:lnTo>
                    <a:pt x="178" y="513"/>
                  </a:lnTo>
                  <a:lnTo>
                    <a:pt x="192" y="509"/>
                  </a:lnTo>
                  <a:lnTo>
                    <a:pt x="198" y="505"/>
                  </a:lnTo>
                  <a:lnTo>
                    <a:pt x="202" y="501"/>
                  </a:lnTo>
                  <a:lnTo>
                    <a:pt x="206" y="495"/>
                  </a:lnTo>
                  <a:lnTo>
                    <a:pt x="210" y="487"/>
                  </a:lnTo>
                  <a:lnTo>
                    <a:pt x="214" y="467"/>
                  </a:lnTo>
                  <a:lnTo>
                    <a:pt x="216" y="445"/>
                  </a:lnTo>
                  <a:lnTo>
                    <a:pt x="216" y="425"/>
                  </a:lnTo>
                  <a:lnTo>
                    <a:pt x="218" y="411"/>
                  </a:lnTo>
                  <a:lnTo>
                    <a:pt x="222" y="399"/>
                  </a:lnTo>
                  <a:lnTo>
                    <a:pt x="230" y="387"/>
                  </a:lnTo>
                  <a:lnTo>
                    <a:pt x="240" y="375"/>
                  </a:lnTo>
                  <a:lnTo>
                    <a:pt x="261" y="355"/>
                  </a:lnTo>
                  <a:lnTo>
                    <a:pt x="277" y="337"/>
                  </a:lnTo>
                  <a:lnTo>
                    <a:pt x="285" y="323"/>
                  </a:lnTo>
                  <a:lnTo>
                    <a:pt x="293" y="305"/>
                  </a:lnTo>
                  <a:lnTo>
                    <a:pt x="307" y="270"/>
                  </a:lnTo>
                  <a:lnTo>
                    <a:pt x="307" y="228"/>
                  </a:lnTo>
                  <a:lnTo>
                    <a:pt x="311" y="214"/>
                  </a:lnTo>
                  <a:lnTo>
                    <a:pt x="313" y="202"/>
                  </a:lnTo>
                  <a:lnTo>
                    <a:pt x="315" y="190"/>
                  </a:lnTo>
                  <a:lnTo>
                    <a:pt x="319" y="176"/>
                  </a:lnTo>
                  <a:lnTo>
                    <a:pt x="317" y="17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5" name="Cent African Rep">
              <a:extLst>
                <a:ext uri="{FF2B5EF4-FFF2-40B4-BE49-F238E27FC236}">
                  <a16:creationId xmlns:a16="http://schemas.microsoft.com/office/drawing/2014/main" id="{33F5E90B-D7A8-3409-1E8E-148CB7629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305" y="2221946"/>
              <a:ext cx="964795" cy="632597"/>
            </a:xfrm>
            <a:custGeom>
              <a:avLst/>
              <a:gdLst/>
              <a:ahLst/>
              <a:cxnLst>
                <a:cxn ang="0">
                  <a:pos x="693" y="298"/>
                </a:cxn>
                <a:cxn ang="0">
                  <a:pos x="687" y="278"/>
                </a:cxn>
                <a:cxn ang="0">
                  <a:pos x="655" y="260"/>
                </a:cxn>
                <a:cxn ang="0">
                  <a:pos x="645" y="242"/>
                </a:cxn>
                <a:cxn ang="0">
                  <a:pos x="631" y="214"/>
                </a:cxn>
                <a:cxn ang="0">
                  <a:pos x="583" y="182"/>
                </a:cxn>
                <a:cxn ang="0">
                  <a:pos x="581" y="160"/>
                </a:cxn>
                <a:cxn ang="0">
                  <a:pos x="561" y="150"/>
                </a:cxn>
                <a:cxn ang="0">
                  <a:pos x="531" y="140"/>
                </a:cxn>
                <a:cxn ang="0">
                  <a:pos x="527" y="128"/>
                </a:cxn>
                <a:cxn ang="0">
                  <a:pos x="499" y="116"/>
                </a:cxn>
                <a:cxn ang="0">
                  <a:pos x="487" y="94"/>
                </a:cxn>
                <a:cxn ang="0">
                  <a:pos x="497" y="76"/>
                </a:cxn>
                <a:cxn ang="0">
                  <a:pos x="495" y="52"/>
                </a:cxn>
                <a:cxn ang="0">
                  <a:pos x="459" y="10"/>
                </a:cxn>
                <a:cxn ang="0">
                  <a:pos x="433" y="0"/>
                </a:cxn>
                <a:cxn ang="0">
                  <a:pos x="415" y="8"/>
                </a:cxn>
                <a:cxn ang="0">
                  <a:pos x="397" y="24"/>
                </a:cxn>
                <a:cxn ang="0">
                  <a:pos x="387" y="42"/>
                </a:cxn>
                <a:cxn ang="0">
                  <a:pos x="343" y="80"/>
                </a:cxn>
                <a:cxn ang="0">
                  <a:pos x="305" y="102"/>
                </a:cxn>
                <a:cxn ang="0">
                  <a:pos x="251" y="110"/>
                </a:cxn>
                <a:cxn ang="0">
                  <a:pos x="253" y="130"/>
                </a:cxn>
                <a:cxn ang="0">
                  <a:pos x="231" y="156"/>
                </a:cxn>
                <a:cxn ang="0">
                  <a:pos x="191" y="166"/>
                </a:cxn>
                <a:cxn ang="0">
                  <a:pos x="143" y="176"/>
                </a:cxn>
                <a:cxn ang="0">
                  <a:pos x="126" y="184"/>
                </a:cxn>
                <a:cxn ang="0">
                  <a:pos x="112" y="172"/>
                </a:cxn>
                <a:cxn ang="0">
                  <a:pos x="78" y="186"/>
                </a:cxn>
                <a:cxn ang="0">
                  <a:pos x="50" y="194"/>
                </a:cxn>
                <a:cxn ang="0">
                  <a:pos x="14" y="250"/>
                </a:cxn>
                <a:cxn ang="0">
                  <a:pos x="8" y="274"/>
                </a:cxn>
                <a:cxn ang="0">
                  <a:pos x="10" y="284"/>
                </a:cxn>
                <a:cxn ang="0">
                  <a:pos x="14" y="328"/>
                </a:cxn>
                <a:cxn ang="0">
                  <a:pos x="42" y="384"/>
                </a:cxn>
                <a:cxn ang="0">
                  <a:pos x="68" y="416"/>
                </a:cxn>
                <a:cxn ang="0">
                  <a:pos x="92" y="436"/>
                </a:cxn>
                <a:cxn ang="0">
                  <a:pos x="104" y="432"/>
                </a:cxn>
                <a:cxn ang="0">
                  <a:pos x="120" y="402"/>
                </a:cxn>
                <a:cxn ang="0">
                  <a:pos x="159" y="388"/>
                </a:cxn>
                <a:cxn ang="0">
                  <a:pos x="231" y="394"/>
                </a:cxn>
                <a:cxn ang="0">
                  <a:pos x="235" y="356"/>
                </a:cxn>
                <a:cxn ang="0">
                  <a:pos x="255" y="324"/>
                </a:cxn>
                <a:cxn ang="0">
                  <a:pos x="283" y="310"/>
                </a:cxn>
                <a:cxn ang="0">
                  <a:pos x="303" y="320"/>
                </a:cxn>
                <a:cxn ang="0">
                  <a:pos x="327" y="346"/>
                </a:cxn>
                <a:cxn ang="0">
                  <a:pos x="373" y="362"/>
                </a:cxn>
                <a:cxn ang="0">
                  <a:pos x="431" y="364"/>
                </a:cxn>
                <a:cxn ang="0">
                  <a:pos x="447" y="350"/>
                </a:cxn>
                <a:cxn ang="0">
                  <a:pos x="461" y="334"/>
                </a:cxn>
                <a:cxn ang="0">
                  <a:pos x="481" y="338"/>
                </a:cxn>
                <a:cxn ang="0">
                  <a:pos x="501" y="336"/>
                </a:cxn>
                <a:cxn ang="0">
                  <a:pos x="537" y="318"/>
                </a:cxn>
                <a:cxn ang="0">
                  <a:pos x="553" y="324"/>
                </a:cxn>
                <a:cxn ang="0">
                  <a:pos x="583" y="318"/>
                </a:cxn>
                <a:cxn ang="0">
                  <a:pos x="589" y="302"/>
                </a:cxn>
                <a:cxn ang="0">
                  <a:pos x="625" y="308"/>
                </a:cxn>
                <a:cxn ang="0">
                  <a:pos x="663" y="316"/>
                </a:cxn>
                <a:cxn ang="0">
                  <a:pos x="687" y="312"/>
                </a:cxn>
              </a:cxnLst>
              <a:rect l="0" t="0" r="r" b="b"/>
              <a:pathLst>
                <a:path w="695" h="456">
                  <a:moveTo>
                    <a:pt x="695" y="310"/>
                  </a:moveTo>
                  <a:lnTo>
                    <a:pt x="693" y="304"/>
                  </a:lnTo>
                  <a:lnTo>
                    <a:pt x="693" y="298"/>
                  </a:lnTo>
                  <a:lnTo>
                    <a:pt x="693" y="292"/>
                  </a:lnTo>
                  <a:lnTo>
                    <a:pt x="693" y="286"/>
                  </a:lnTo>
                  <a:lnTo>
                    <a:pt x="687" y="278"/>
                  </a:lnTo>
                  <a:lnTo>
                    <a:pt x="679" y="272"/>
                  </a:lnTo>
                  <a:lnTo>
                    <a:pt x="661" y="264"/>
                  </a:lnTo>
                  <a:lnTo>
                    <a:pt x="655" y="260"/>
                  </a:lnTo>
                  <a:lnTo>
                    <a:pt x="649" y="256"/>
                  </a:lnTo>
                  <a:lnTo>
                    <a:pt x="647" y="248"/>
                  </a:lnTo>
                  <a:lnTo>
                    <a:pt x="645" y="242"/>
                  </a:lnTo>
                  <a:lnTo>
                    <a:pt x="639" y="226"/>
                  </a:lnTo>
                  <a:lnTo>
                    <a:pt x="637" y="220"/>
                  </a:lnTo>
                  <a:lnTo>
                    <a:pt x="631" y="214"/>
                  </a:lnTo>
                  <a:lnTo>
                    <a:pt x="601" y="196"/>
                  </a:lnTo>
                  <a:lnTo>
                    <a:pt x="587" y="186"/>
                  </a:lnTo>
                  <a:lnTo>
                    <a:pt x="583" y="182"/>
                  </a:lnTo>
                  <a:lnTo>
                    <a:pt x="581" y="176"/>
                  </a:lnTo>
                  <a:lnTo>
                    <a:pt x="581" y="164"/>
                  </a:lnTo>
                  <a:lnTo>
                    <a:pt x="581" y="160"/>
                  </a:lnTo>
                  <a:lnTo>
                    <a:pt x="579" y="158"/>
                  </a:lnTo>
                  <a:lnTo>
                    <a:pt x="571" y="152"/>
                  </a:lnTo>
                  <a:lnTo>
                    <a:pt x="561" y="150"/>
                  </a:lnTo>
                  <a:lnTo>
                    <a:pt x="551" y="148"/>
                  </a:lnTo>
                  <a:lnTo>
                    <a:pt x="541" y="144"/>
                  </a:lnTo>
                  <a:lnTo>
                    <a:pt x="531" y="140"/>
                  </a:lnTo>
                  <a:lnTo>
                    <a:pt x="527" y="136"/>
                  </a:lnTo>
                  <a:lnTo>
                    <a:pt x="525" y="132"/>
                  </a:lnTo>
                  <a:lnTo>
                    <a:pt x="527" y="128"/>
                  </a:lnTo>
                  <a:lnTo>
                    <a:pt x="527" y="118"/>
                  </a:lnTo>
                  <a:lnTo>
                    <a:pt x="505" y="118"/>
                  </a:lnTo>
                  <a:lnTo>
                    <a:pt x="499" y="116"/>
                  </a:lnTo>
                  <a:lnTo>
                    <a:pt x="493" y="112"/>
                  </a:lnTo>
                  <a:lnTo>
                    <a:pt x="489" y="104"/>
                  </a:lnTo>
                  <a:lnTo>
                    <a:pt x="487" y="94"/>
                  </a:lnTo>
                  <a:lnTo>
                    <a:pt x="489" y="88"/>
                  </a:lnTo>
                  <a:lnTo>
                    <a:pt x="493" y="82"/>
                  </a:lnTo>
                  <a:lnTo>
                    <a:pt x="497" y="76"/>
                  </a:lnTo>
                  <a:lnTo>
                    <a:pt x="499" y="68"/>
                  </a:lnTo>
                  <a:lnTo>
                    <a:pt x="497" y="60"/>
                  </a:lnTo>
                  <a:lnTo>
                    <a:pt x="495" y="52"/>
                  </a:lnTo>
                  <a:lnTo>
                    <a:pt x="483" y="38"/>
                  </a:lnTo>
                  <a:lnTo>
                    <a:pt x="471" y="24"/>
                  </a:lnTo>
                  <a:lnTo>
                    <a:pt x="459" y="10"/>
                  </a:lnTo>
                  <a:lnTo>
                    <a:pt x="449" y="4"/>
                  </a:lnTo>
                  <a:lnTo>
                    <a:pt x="441" y="2"/>
                  </a:lnTo>
                  <a:lnTo>
                    <a:pt x="433" y="0"/>
                  </a:lnTo>
                  <a:lnTo>
                    <a:pt x="427" y="2"/>
                  </a:lnTo>
                  <a:lnTo>
                    <a:pt x="423" y="2"/>
                  </a:lnTo>
                  <a:lnTo>
                    <a:pt x="415" y="8"/>
                  </a:lnTo>
                  <a:lnTo>
                    <a:pt x="407" y="14"/>
                  </a:lnTo>
                  <a:lnTo>
                    <a:pt x="397" y="16"/>
                  </a:lnTo>
                  <a:lnTo>
                    <a:pt x="397" y="24"/>
                  </a:lnTo>
                  <a:lnTo>
                    <a:pt x="395" y="32"/>
                  </a:lnTo>
                  <a:lnTo>
                    <a:pt x="393" y="38"/>
                  </a:lnTo>
                  <a:lnTo>
                    <a:pt x="387" y="42"/>
                  </a:lnTo>
                  <a:lnTo>
                    <a:pt x="377" y="50"/>
                  </a:lnTo>
                  <a:lnTo>
                    <a:pt x="367" y="58"/>
                  </a:lnTo>
                  <a:lnTo>
                    <a:pt x="343" y="80"/>
                  </a:lnTo>
                  <a:lnTo>
                    <a:pt x="331" y="90"/>
                  </a:lnTo>
                  <a:lnTo>
                    <a:pt x="319" y="96"/>
                  </a:lnTo>
                  <a:lnTo>
                    <a:pt x="305" y="102"/>
                  </a:lnTo>
                  <a:lnTo>
                    <a:pt x="289" y="106"/>
                  </a:lnTo>
                  <a:lnTo>
                    <a:pt x="271" y="110"/>
                  </a:lnTo>
                  <a:lnTo>
                    <a:pt x="251" y="110"/>
                  </a:lnTo>
                  <a:lnTo>
                    <a:pt x="253" y="116"/>
                  </a:lnTo>
                  <a:lnTo>
                    <a:pt x="259" y="120"/>
                  </a:lnTo>
                  <a:lnTo>
                    <a:pt x="253" y="130"/>
                  </a:lnTo>
                  <a:lnTo>
                    <a:pt x="247" y="140"/>
                  </a:lnTo>
                  <a:lnTo>
                    <a:pt x="241" y="148"/>
                  </a:lnTo>
                  <a:lnTo>
                    <a:pt x="231" y="156"/>
                  </a:lnTo>
                  <a:lnTo>
                    <a:pt x="221" y="160"/>
                  </a:lnTo>
                  <a:lnTo>
                    <a:pt x="213" y="164"/>
                  </a:lnTo>
                  <a:lnTo>
                    <a:pt x="191" y="166"/>
                  </a:lnTo>
                  <a:lnTo>
                    <a:pt x="171" y="168"/>
                  </a:lnTo>
                  <a:lnTo>
                    <a:pt x="149" y="172"/>
                  </a:lnTo>
                  <a:lnTo>
                    <a:pt x="143" y="176"/>
                  </a:lnTo>
                  <a:lnTo>
                    <a:pt x="139" y="180"/>
                  </a:lnTo>
                  <a:lnTo>
                    <a:pt x="132" y="184"/>
                  </a:lnTo>
                  <a:lnTo>
                    <a:pt x="126" y="184"/>
                  </a:lnTo>
                  <a:lnTo>
                    <a:pt x="122" y="184"/>
                  </a:lnTo>
                  <a:lnTo>
                    <a:pt x="118" y="180"/>
                  </a:lnTo>
                  <a:lnTo>
                    <a:pt x="112" y="172"/>
                  </a:lnTo>
                  <a:lnTo>
                    <a:pt x="104" y="178"/>
                  </a:lnTo>
                  <a:lnTo>
                    <a:pt x="96" y="182"/>
                  </a:lnTo>
                  <a:lnTo>
                    <a:pt x="78" y="186"/>
                  </a:lnTo>
                  <a:lnTo>
                    <a:pt x="60" y="190"/>
                  </a:lnTo>
                  <a:lnTo>
                    <a:pt x="54" y="192"/>
                  </a:lnTo>
                  <a:lnTo>
                    <a:pt x="50" y="194"/>
                  </a:lnTo>
                  <a:lnTo>
                    <a:pt x="36" y="212"/>
                  </a:lnTo>
                  <a:lnTo>
                    <a:pt x="26" y="230"/>
                  </a:lnTo>
                  <a:lnTo>
                    <a:pt x="14" y="250"/>
                  </a:lnTo>
                  <a:lnTo>
                    <a:pt x="0" y="266"/>
                  </a:lnTo>
                  <a:lnTo>
                    <a:pt x="6" y="272"/>
                  </a:lnTo>
                  <a:lnTo>
                    <a:pt x="8" y="274"/>
                  </a:lnTo>
                  <a:lnTo>
                    <a:pt x="10" y="276"/>
                  </a:lnTo>
                  <a:lnTo>
                    <a:pt x="10" y="280"/>
                  </a:lnTo>
                  <a:lnTo>
                    <a:pt x="10" y="284"/>
                  </a:lnTo>
                  <a:lnTo>
                    <a:pt x="10" y="296"/>
                  </a:lnTo>
                  <a:lnTo>
                    <a:pt x="12" y="312"/>
                  </a:lnTo>
                  <a:lnTo>
                    <a:pt x="14" y="328"/>
                  </a:lnTo>
                  <a:lnTo>
                    <a:pt x="20" y="342"/>
                  </a:lnTo>
                  <a:lnTo>
                    <a:pt x="26" y="358"/>
                  </a:lnTo>
                  <a:lnTo>
                    <a:pt x="42" y="384"/>
                  </a:lnTo>
                  <a:lnTo>
                    <a:pt x="58" y="406"/>
                  </a:lnTo>
                  <a:lnTo>
                    <a:pt x="62" y="412"/>
                  </a:lnTo>
                  <a:lnTo>
                    <a:pt x="68" y="416"/>
                  </a:lnTo>
                  <a:lnTo>
                    <a:pt x="82" y="426"/>
                  </a:lnTo>
                  <a:lnTo>
                    <a:pt x="88" y="430"/>
                  </a:lnTo>
                  <a:lnTo>
                    <a:pt x="92" y="436"/>
                  </a:lnTo>
                  <a:lnTo>
                    <a:pt x="96" y="444"/>
                  </a:lnTo>
                  <a:lnTo>
                    <a:pt x="96" y="456"/>
                  </a:lnTo>
                  <a:lnTo>
                    <a:pt x="104" y="432"/>
                  </a:lnTo>
                  <a:lnTo>
                    <a:pt x="108" y="420"/>
                  </a:lnTo>
                  <a:lnTo>
                    <a:pt x="114" y="410"/>
                  </a:lnTo>
                  <a:lnTo>
                    <a:pt x="120" y="402"/>
                  </a:lnTo>
                  <a:lnTo>
                    <a:pt x="130" y="394"/>
                  </a:lnTo>
                  <a:lnTo>
                    <a:pt x="143" y="390"/>
                  </a:lnTo>
                  <a:lnTo>
                    <a:pt x="159" y="388"/>
                  </a:lnTo>
                  <a:lnTo>
                    <a:pt x="177" y="390"/>
                  </a:lnTo>
                  <a:lnTo>
                    <a:pt x="193" y="394"/>
                  </a:lnTo>
                  <a:lnTo>
                    <a:pt x="231" y="394"/>
                  </a:lnTo>
                  <a:lnTo>
                    <a:pt x="231" y="378"/>
                  </a:lnTo>
                  <a:lnTo>
                    <a:pt x="231" y="368"/>
                  </a:lnTo>
                  <a:lnTo>
                    <a:pt x="235" y="356"/>
                  </a:lnTo>
                  <a:lnTo>
                    <a:pt x="241" y="344"/>
                  </a:lnTo>
                  <a:lnTo>
                    <a:pt x="247" y="334"/>
                  </a:lnTo>
                  <a:lnTo>
                    <a:pt x="255" y="324"/>
                  </a:lnTo>
                  <a:lnTo>
                    <a:pt x="263" y="316"/>
                  </a:lnTo>
                  <a:lnTo>
                    <a:pt x="273" y="312"/>
                  </a:lnTo>
                  <a:lnTo>
                    <a:pt x="283" y="310"/>
                  </a:lnTo>
                  <a:lnTo>
                    <a:pt x="291" y="312"/>
                  </a:lnTo>
                  <a:lnTo>
                    <a:pt x="297" y="314"/>
                  </a:lnTo>
                  <a:lnTo>
                    <a:pt x="303" y="320"/>
                  </a:lnTo>
                  <a:lnTo>
                    <a:pt x="309" y="326"/>
                  </a:lnTo>
                  <a:lnTo>
                    <a:pt x="317" y="338"/>
                  </a:lnTo>
                  <a:lnTo>
                    <a:pt x="327" y="346"/>
                  </a:lnTo>
                  <a:lnTo>
                    <a:pt x="337" y="350"/>
                  </a:lnTo>
                  <a:lnTo>
                    <a:pt x="347" y="354"/>
                  </a:lnTo>
                  <a:lnTo>
                    <a:pt x="373" y="362"/>
                  </a:lnTo>
                  <a:lnTo>
                    <a:pt x="399" y="364"/>
                  </a:lnTo>
                  <a:lnTo>
                    <a:pt x="421" y="366"/>
                  </a:lnTo>
                  <a:lnTo>
                    <a:pt x="431" y="364"/>
                  </a:lnTo>
                  <a:lnTo>
                    <a:pt x="437" y="362"/>
                  </a:lnTo>
                  <a:lnTo>
                    <a:pt x="441" y="356"/>
                  </a:lnTo>
                  <a:lnTo>
                    <a:pt x="447" y="350"/>
                  </a:lnTo>
                  <a:lnTo>
                    <a:pt x="451" y="344"/>
                  </a:lnTo>
                  <a:lnTo>
                    <a:pt x="455" y="338"/>
                  </a:lnTo>
                  <a:lnTo>
                    <a:pt x="461" y="334"/>
                  </a:lnTo>
                  <a:lnTo>
                    <a:pt x="471" y="332"/>
                  </a:lnTo>
                  <a:lnTo>
                    <a:pt x="477" y="336"/>
                  </a:lnTo>
                  <a:lnTo>
                    <a:pt x="481" y="338"/>
                  </a:lnTo>
                  <a:lnTo>
                    <a:pt x="485" y="338"/>
                  </a:lnTo>
                  <a:lnTo>
                    <a:pt x="493" y="338"/>
                  </a:lnTo>
                  <a:lnTo>
                    <a:pt x="501" y="336"/>
                  </a:lnTo>
                  <a:lnTo>
                    <a:pt x="517" y="328"/>
                  </a:lnTo>
                  <a:lnTo>
                    <a:pt x="531" y="322"/>
                  </a:lnTo>
                  <a:lnTo>
                    <a:pt x="537" y="318"/>
                  </a:lnTo>
                  <a:lnTo>
                    <a:pt x="545" y="316"/>
                  </a:lnTo>
                  <a:lnTo>
                    <a:pt x="549" y="322"/>
                  </a:lnTo>
                  <a:lnTo>
                    <a:pt x="553" y="324"/>
                  </a:lnTo>
                  <a:lnTo>
                    <a:pt x="563" y="322"/>
                  </a:lnTo>
                  <a:lnTo>
                    <a:pt x="575" y="322"/>
                  </a:lnTo>
                  <a:lnTo>
                    <a:pt x="583" y="318"/>
                  </a:lnTo>
                  <a:lnTo>
                    <a:pt x="585" y="316"/>
                  </a:lnTo>
                  <a:lnTo>
                    <a:pt x="587" y="312"/>
                  </a:lnTo>
                  <a:lnTo>
                    <a:pt x="589" y="302"/>
                  </a:lnTo>
                  <a:lnTo>
                    <a:pt x="599" y="302"/>
                  </a:lnTo>
                  <a:lnTo>
                    <a:pt x="609" y="302"/>
                  </a:lnTo>
                  <a:lnTo>
                    <a:pt x="625" y="308"/>
                  </a:lnTo>
                  <a:lnTo>
                    <a:pt x="643" y="314"/>
                  </a:lnTo>
                  <a:lnTo>
                    <a:pt x="653" y="316"/>
                  </a:lnTo>
                  <a:lnTo>
                    <a:pt x="663" y="316"/>
                  </a:lnTo>
                  <a:lnTo>
                    <a:pt x="673" y="316"/>
                  </a:lnTo>
                  <a:lnTo>
                    <a:pt x="679" y="314"/>
                  </a:lnTo>
                  <a:lnTo>
                    <a:pt x="687" y="312"/>
                  </a:lnTo>
                  <a:lnTo>
                    <a:pt x="693" y="310"/>
                  </a:lnTo>
                  <a:lnTo>
                    <a:pt x="695" y="31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6" name="Cameroon">
              <a:extLst>
                <a:ext uri="{FF2B5EF4-FFF2-40B4-BE49-F238E27FC236}">
                  <a16:creationId xmlns:a16="http://schemas.microsoft.com/office/drawing/2014/main" id="{9CFD349C-3F81-3870-3098-B8D6019E5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4859" y="2058248"/>
              <a:ext cx="574712" cy="843463"/>
            </a:xfrm>
            <a:custGeom>
              <a:avLst/>
              <a:gdLst/>
              <a:ahLst/>
              <a:cxnLst>
                <a:cxn ang="0">
                  <a:pos x="68" y="588"/>
                </a:cxn>
                <a:cxn ang="0">
                  <a:pos x="74" y="552"/>
                </a:cxn>
                <a:cxn ang="0">
                  <a:pos x="70" y="520"/>
                </a:cxn>
                <a:cxn ang="0">
                  <a:pos x="38" y="492"/>
                </a:cxn>
                <a:cxn ang="0">
                  <a:pos x="12" y="468"/>
                </a:cxn>
                <a:cxn ang="0">
                  <a:pos x="6" y="438"/>
                </a:cxn>
                <a:cxn ang="0">
                  <a:pos x="16" y="398"/>
                </a:cxn>
                <a:cxn ang="0">
                  <a:pos x="38" y="368"/>
                </a:cxn>
                <a:cxn ang="0">
                  <a:pos x="74" y="342"/>
                </a:cxn>
                <a:cxn ang="0">
                  <a:pos x="102" y="334"/>
                </a:cxn>
                <a:cxn ang="0">
                  <a:pos x="118" y="328"/>
                </a:cxn>
                <a:cxn ang="0">
                  <a:pos x="136" y="354"/>
                </a:cxn>
                <a:cxn ang="0">
                  <a:pos x="152" y="356"/>
                </a:cxn>
                <a:cxn ang="0">
                  <a:pos x="186" y="306"/>
                </a:cxn>
                <a:cxn ang="0">
                  <a:pos x="196" y="270"/>
                </a:cxn>
                <a:cxn ang="0">
                  <a:pos x="228" y="236"/>
                </a:cxn>
                <a:cxn ang="0">
                  <a:pos x="234" y="218"/>
                </a:cxn>
                <a:cxn ang="0">
                  <a:pos x="246" y="200"/>
                </a:cxn>
                <a:cxn ang="0">
                  <a:pos x="256" y="180"/>
                </a:cxn>
                <a:cxn ang="0">
                  <a:pos x="262" y="152"/>
                </a:cxn>
                <a:cxn ang="0">
                  <a:pos x="286" y="118"/>
                </a:cxn>
                <a:cxn ang="0">
                  <a:pos x="322" y="90"/>
                </a:cxn>
                <a:cxn ang="0">
                  <a:pos x="328" y="56"/>
                </a:cxn>
                <a:cxn ang="0">
                  <a:pos x="314" y="42"/>
                </a:cxn>
                <a:cxn ang="0">
                  <a:pos x="304" y="0"/>
                </a:cxn>
                <a:cxn ang="0">
                  <a:pos x="340" y="44"/>
                </a:cxn>
                <a:cxn ang="0">
                  <a:pos x="354" y="122"/>
                </a:cxn>
                <a:cxn ang="0">
                  <a:pos x="344" y="160"/>
                </a:cxn>
                <a:cxn ang="0">
                  <a:pos x="302" y="168"/>
                </a:cxn>
                <a:cxn ang="0">
                  <a:pos x="296" y="194"/>
                </a:cxn>
                <a:cxn ang="0">
                  <a:pos x="310" y="214"/>
                </a:cxn>
                <a:cxn ang="0">
                  <a:pos x="348" y="248"/>
                </a:cxn>
                <a:cxn ang="0">
                  <a:pos x="378" y="308"/>
                </a:cxn>
                <a:cxn ang="0">
                  <a:pos x="360" y="320"/>
                </a:cxn>
                <a:cxn ang="0">
                  <a:pos x="332" y="366"/>
                </a:cxn>
                <a:cxn ang="0">
                  <a:pos x="324" y="390"/>
                </a:cxn>
                <a:cxn ang="0">
                  <a:pos x="328" y="398"/>
                </a:cxn>
                <a:cxn ang="0">
                  <a:pos x="330" y="430"/>
                </a:cxn>
                <a:cxn ang="0">
                  <a:pos x="344" y="476"/>
                </a:cxn>
                <a:cxn ang="0">
                  <a:pos x="380" y="530"/>
                </a:cxn>
                <a:cxn ang="0">
                  <a:pos x="406" y="548"/>
                </a:cxn>
                <a:cxn ang="0">
                  <a:pos x="414" y="574"/>
                </a:cxn>
                <a:cxn ang="0">
                  <a:pos x="408" y="588"/>
                </a:cxn>
                <a:cxn ang="0">
                  <a:pos x="392" y="602"/>
                </a:cxn>
                <a:cxn ang="0">
                  <a:pos x="366" y="598"/>
                </a:cxn>
                <a:cxn ang="0">
                  <a:pos x="320" y="584"/>
                </a:cxn>
                <a:cxn ang="0">
                  <a:pos x="282" y="580"/>
                </a:cxn>
                <a:cxn ang="0">
                  <a:pos x="254" y="592"/>
                </a:cxn>
              </a:cxnLst>
              <a:rect l="0" t="0" r="r" b="b"/>
              <a:pathLst>
                <a:path w="414" h="608">
                  <a:moveTo>
                    <a:pt x="248" y="588"/>
                  </a:moveTo>
                  <a:lnTo>
                    <a:pt x="150" y="588"/>
                  </a:lnTo>
                  <a:lnTo>
                    <a:pt x="68" y="588"/>
                  </a:lnTo>
                  <a:lnTo>
                    <a:pt x="70" y="574"/>
                  </a:lnTo>
                  <a:lnTo>
                    <a:pt x="72" y="562"/>
                  </a:lnTo>
                  <a:lnTo>
                    <a:pt x="74" y="552"/>
                  </a:lnTo>
                  <a:lnTo>
                    <a:pt x="76" y="540"/>
                  </a:lnTo>
                  <a:lnTo>
                    <a:pt x="74" y="530"/>
                  </a:lnTo>
                  <a:lnTo>
                    <a:pt x="70" y="520"/>
                  </a:lnTo>
                  <a:lnTo>
                    <a:pt x="64" y="512"/>
                  </a:lnTo>
                  <a:lnTo>
                    <a:pt x="56" y="506"/>
                  </a:lnTo>
                  <a:lnTo>
                    <a:pt x="38" y="492"/>
                  </a:lnTo>
                  <a:lnTo>
                    <a:pt x="24" y="484"/>
                  </a:lnTo>
                  <a:lnTo>
                    <a:pt x="18" y="478"/>
                  </a:lnTo>
                  <a:lnTo>
                    <a:pt x="12" y="468"/>
                  </a:lnTo>
                  <a:lnTo>
                    <a:pt x="6" y="458"/>
                  </a:lnTo>
                  <a:lnTo>
                    <a:pt x="0" y="452"/>
                  </a:lnTo>
                  <a:lnTo>
                    <a:pt x="6" y="438"/>
                  </a:lnTo>
                  <a:lnTo>
                    <a:pt x="8" y="426"/>
                  </a:lnTo>
                  <a:lnTo>
                    <a:pt x="12" y="412"/>
                  </a:lnTo>
                  <a:lnTo>
                    <a:pt x="16" y="398"/>
                  </a:lnTo>
                  <a:lnTo>
                    <a:pt x="20" y="388"/>
                  </a:lnTo>
                  <a:lnTo>
                    <a:pt x="28" y="378"/>
                  </a:lnTo>
                  <a:lnTo>
                    <a:pt x="38" y="368"/>
                  </a:lnTo>
                  <a:lnTo>
                    <a:pt x="50" y="358"/>
                  </a:lnTo>
                  <a:lnTo>
                    <a:pt x="62" y="350"/>
                  </a:lnTo>
                  <a:lnTo>
                    <a:pt x="74" y="342"/>
                  </a:lnTo>
                  <a:lnTo>
                    <a:pt x="88" y="338"/>
                  </a:lnTo>
                  <a:lnTo>
                    <a:pt x="98" y="336"/>
                  </a:lnTo>
                  <a:lnTo>
                    <a:pt x="102" y="334"/>
                  </a:lnTo>
                  <a:lnTo>
                    <a:pt x="106" y="332"/>
                  </a:lnTo>
                  <a:lnTo>
                    <a:pt x="112" y="324"/>
                  </a:lnTo>
                  <a:lnTo>
                    <a:pt x="118" y="328"/>
                  </a:lnTo>
                  <a:lnTo>
                    <a:pt x="122" y="334"/>
                  </a:lnTo>
                  <a:lnTo>
                    <a:pt x="130" y="346"/>
                  </a:lnTo>
                  <a:lnTo>
                    <a:pt x="136" y="354"/>
                  </a:lnTo>
                  <a:lnTo>
                    <a:pt x="140" y="358"/>
                  </a:lnTo>
                  <a:lnTo>
                    <a:pt x="146" y="358"/>
                  </a:lnTo>
                  <a:lnTo>
                    <a:pt x="152" y="356"/>
                  </a:lnTo>
                  <a:lnTo>
                    <a:pt x="158" y="350"/>
                  </a:lnTo>
                  <a:lnTo>
                    <a:pt x="172" y="330"/>
                  </a:lnTo>
                  <a:lnTo>
                    <a:pt x="186" y="306"/>
                  </a:lnTo>
                  <a:lnTo>
                    <a:pt x="192" y="288"/>
                  </a:lnTo>
                  <a:lnTo>
                    <a:pt x="194" y="278"/>
                  </a:lnTo>
                  <a:lnTo>
                    <a:pt x="196" y="270"/>
                  </a:lnTo>
                  <a:lnTo>
                    <a:pt x="204" y="256"/>
                  </a:lnTo>
                  <a:lnTo>
                    <a:pt x="216" y="246"/>
                  </a:lnTo>
                  <a:lnTo>
                    <a:pt x="228" y="236"/>
                  </a:lnTo>
                  <a:lnTo>
                    <a:pt x="232" y="232"/>
                  </a:lnTo>
                  <a:lnTo>
                    <a:pt x="232" y="224"/>
                  </a:lnTo>
                  <a:lnTo>
                    <a:pt x="234" y="218"/>
                  </a:lnTo>
                  <a:lnTo>
                    <a:pt x="234" y="212"/>
                  </a:lnTo>
                  <a:lnTo>
                    <a:pt x="238" y="206"/>
                  </a:lnTo>
                  <a:lnTo>
                    <a:pt x="246" y="200"/>
                  </a:lnTo>
                  <a:lnTo>
                    <a:pt x="256" y="190"/>
                  </a:lnTo>
                  <a:lnTo>
                    <a:pt x="256" y="186"/>
                  </a:lnTo>
                  <a:lnTo>
                    <a:pt x="256" y="180"/>
                  </a:lnTo>
                  <a:lnTo>
                    <a:pt x="256" y="166"/>
                  </a:lnTo>
                  <a:lnTo>
                    <a:pt x="258" y="160"/>
                  </a:lnTo>
                  <a:lnTo>
                    <a:pt x="262" y="152"/>
                  </a:lnTo>
                  <a:lnTo>
                    <a:pt x="272" y="136"/>
                  </a:lnTo>
                  <a:lnTo>
                    <a:pt x="278" y="126"/>
                  </a:lnTo>
                  <a:lnTo>
                    <a:pt x="286" y="118"/>
                  </a:lnTo>
                  <a:lnTo>
                    <a:pt x="306" y="104"/>
                  </a:lnTo>
                  <a:lnTo>
                    <a:pt x="316" y="98"/>
                  </a:lnTo>
                  <a:lnTo>
                    <a:pt x="322" y="90"/>
                  </a:lnTo>
                  <a:lnTo>
                    <a:pt x="328" y="80"/>
                  </a:lnTo>
                  <a:lnTo>
                    <a:pt x="330" y="68"/>
                  </a:lnTo>
                  <a:lnTo>
                    <a:pt x="328" y="56"/>
                  </a:lnTo>
                  <a:lnTo>
                    <a:pt x="328" y="50"/>
                  </a:lnTo>
                  <a:lnTo>
                    <a:pt x="330" y="44"/>
                  </a:lnTo>
                  <a:lnTo>
                    <a:pt x="314" y="42"/>
                  </a:lnTo>
                  <a:lnTo>
                    <a:pt x="308" y="40"/>
                  </a:lnTo>
                  <a:lnTo>
                    <a:pt x="304" y="36"/>
                  </a:lnTo>
                  <a:lnTo>
                    <a:pt x="304" y="0"/>
                  </a:lnTo>
                  <a:lnTo>
                    <a:pt x="314" y="10"/>
                  </a:lnTo>
                  <a:lnTo>
                    <a:pt x="324" y="20"/>
                  </a:lnTo>
                  <a:lnTo>
                    <a:pt x="340" y="44"/>
                  </a:lnTo>
                  <a:lnTo>
                    <a:pt x="340" y="82"/>
                  </a:lnTo>
                  <a:lnTo>
                    <a:pt x="348" y="102"/>
                  </a:lnTo>
                  <a:lnTo>
                    <a:pt x="354" y="122"/>
                  </a:lnTo>
                  <a:lnTo>
                    <a:pt x="360" y="140"/>
                  </a:lnTo>
                  <a:lnTo>
                    <a:pt x="366" y="160"/>
                  </a:lnTo>
                  <a:lnTo>
                    <a:pt x="344" y="160"/>
                  </a:lnTo>
                  <a:lnTo>
                    <a:pt x="320" y="162"/>
                  </a:lnTo>
                  <a:lnTo>
                    <a:pt x="310" y="164"/>
                  </a:lnTo>
                  <a:lnTo>
                    <a:pt x="302" y="168"/>
                  </a:lnTo>
                  <a:lnTo>
                    <a:pt x="298" y="174"/>
                  </a:lnTo>
                  <a:lnTo>
                    <a:pt x="296" y="184"/>
                  </a:lnTo>
                  <a:lnTo>
                    <a:pt x="296" y="194"/>
                  </a:lnTo>
                  <a:lnTo>
                    <a:pt x="300" y="202"/>
                  </a:lnTo>
                  <a:lnTo>
                    <a:pt x="304" y="208"/>
                  </a:lnTo>
                  <a:lnTo>
                    <a:pt x="310" y="214"/>
                  </a:lnTo>
                  <a:lnTo>
                    <a:pt x="322" y="224"/>
                  </a:lnTo>
                  <a:lnTo>
                    <a:pt x="334" y="232"/>
                  </a:lnTo>
                  <a:lnTo>
                    <a:pt x="348" y="248"/>
                  </a:lnTo>
                  <a:lnTo>
                    <a:pt x="360" y="266"/>
                  </a:lnTo>
                  <a:lnTo>
                    <a:pt x="370" y="286"/>
                  </a:lnTo>
                  <a:lnTo>
                    <a:pt x="378" y="308"/>
                  </a:lnTo>
                  <a:lnTo>
                    <a:pt x="372" y="310"/>
                  </a:lnTo>
                  <a:lnTo>
                    <a:pt x="368" y="312"/>
                  </a:lnTo>
                  <a:lnTo>
                    <a:pt x="360" y="320"/>
                  </a:lnTo>
                  <a:lnTo>
                    <a:pt x="354" y="330"/>
                  </a:lnTo>
                  <a:lnTo>
                    <a:pt x="342" y="348"/>
                  </a:lnTo>
                  <a:lnTo>
                    <a:pt x="332" y="366"/>
                  </a:lnTo>
                  <a:lnTo>
                    <a:pt x="326" y="376"/>
                  </a:lnTo>
                  <a:lnTo>
                    <a:pt x="318" y="384"/>
                  </a:lnTo>
                  <a:lnTo>
                    <a:pt x="324" y="390"/>
                  </a:lnTo>
                  <a:lnTo>
                    <a:pt x="326" y="392"/>
                  </a:lnTo>
                  <a:lnTo>
                    <a:pt x="328" y="394"/>
                  </a:lnTo>
                  <a:lnTo>
                    <a:pt x="328" y="398"/>
                  </a:lnTo>
                  <a:lnTo>
                    <a:pt x="328" y="402"/>
                  </a:lnTo>
                  <a:lnTo>
                    <a:pt x="328" y="414"/>
                  </a:lnTo>
                  <a:lnTo>
                    <a:pt x="330" y="430"/>
                  </a:lnTo>
                  <a:lnTo>
                    <a:pt x="332" y="446"/>
                  </a:lnTo>
                  <a:lnTo>
                    <a:pt x="338" y="460"/>
                  </a:lnTo>
                  <a:lnTo>
                    <a:pt x="344" y="476"/>
                  </a:lnTo>
                  <a:lnTo>
                    <a:pt x="360" y="502"/>
                  </a:lnTo>
                  <a:lnTo>
                    <a:pt x="376" y="524"/>
                  </a:lnTo>
                  <a:lnTo>
                    <a:pt x="380" y="530"/>
                  </a:lnTo>
                  <a:lnTo>
                    <a:pt x="386" y="534"/>
                  </a:lnTo>
                  <a:lnTo>
                    <a:pt x="400" y="544"/>
                  </a:lnTo>
                  <a:lnTo>
                    <a:pt x="406" y="548"/>
                  </a:lnTo>
                  <a:lnTo>
                    <a:pt x="410" y="556"/>
                  </a:lnTo>
                  <a:lnTo>
                    <a:pt x="412" y="564"/>
                  </a:lnTo>
                  <a:lnTo>
                    <a:pt x="414" y="574"/>
                  </a:lnTo>
                  <a:lnTo>
                    <a:pt x="414" y="568"/>
                  </a:lnTo>
                  <a:lnTo>
                    <a:pt x="410" y="578"/>
                  </a:lnTo>
                  <a:lnTo>
                    <a:pt x="408" y="588"/>
                  </a:lnTo>
                  <a:lnTo>
                    <a:pt x="406" y="598"/>
                  </a:lnTo>
                  <a:lnTo>
                    <a:pt x="402" y="608"/>
                  </a:lnTo>
                  <a:lnTo>
                    <a:pt x="392" y="602"/>
                  </a:lnTo>
                  <a:lnTo>
                    <a:pt x="386" y="600"/>
                  </a:lnTo>
                  <a:lnTo>
                    <a:pt x="378" y="598"/>
                  </a:lnTo>
                  <a:lnTo>
                    <a:pt x="366" y="598"/>
                  </a:lnTo>
                  <a:lnTo>
                    <a:pt x="356" y="596"/>
                  </a:lnTo>
                  <a:lnTo>
                    <a:pt x="338" y="590"/>
                  </a:lnTo>
                  <a:lnTo>
                    <a:pt x="320" y="584"/>
                  </a:lnTo>
                  <a:lnTo>
                    <a:pt x="308" y="582"/>
                  </a:lnTo>
                  <a:lnTo>
                    <a:pt x="296" y="580"/>
                  </a:lnTo>
                  <a:lnTo>
                    <a:pt x="282" y="580"/>
                  </a:lnTo>
                  <a:lnTo>
                    <a:pt x="270" y="582"/>
                  </a:lnTo>
                  <a:lnTo>
                    <a:pt x="260" y="586"/>
                  </a:lnTo>
                  <a:lnTo>
                    <a:pt x="254" y="592"/>
                  </a:lnTo>
                  <a:lnTo>
                    <a:pt x="248" y="58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7" name="Nigeria">
              <a:extLst>
                <a:ext uri="{FF2B5EF4-FFF2-40B4-BE49-F238E27FC236}">
                  <a16:creationId xmlns:a16="http://schemas.microsoft.com/office/drawing/2014/main" id="{92FF97AA-BC62-6AED-7671-DFA8EC7C2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519" y="1991659"/>
              <a:ext cx="888444" cy="715834"/>
            </a:xfrm>
            <a:custGeom>
              <a:avLst/>
              <a:gdLst/>
              <a:ahLst/>
              <a:cxnLst>
                <a:cxn ang="0">
                  <a:pos x="290" y="498"/>
                </a:cxn>
                <a:cxn ang="0">
                  <a:pos x="248" y="510"/>
                </a:cxn>
                <a:cxn ang="0">
                  <a:pos x="208" y="514"/>
                </a:cxn>
                <a:cxn ang="0">
                  <a:pos x="170" y="514"/>
                </a:cxn>
                <a:cxn ang="0">
                  <a:pos x="146" y="492"/>
                </a:cxn>
                <a:cxn ang="0">
                  <a:pos x="128" y="450"/>
                </a:cxn>
                <a:cxn ang="0">
                  <a:pos x="96" y="412"/>
                </a:cxn>
                <a:cxn ang="0">
                  <a:pos x="66" y="404"/>
                </a:cxn>
                <a:cxn ang="0">
                  <a:pos x="4" y="400"/>
                </a:cxn>
                <a:cxn ang="0">
                  <a:pos x="0" y="298"/>
                </a:cxn>
                <a:cxn ang="0">
                  <a:pos x="12" y="274"/>
                </a:cxn>
                <a:cxn ang="0">
                  <a:pos x="18" y="248"/>
                </a:cxn>
                <a:cxn ang="0">
                  <a:pos x="32" y="222"/>
                </a:cxn>
                <a:cxn ang="0">
                  <a:pos x="58" y="192"/>
                </a:cxn>
                <a:cxn ang="0">
                  <a:pos x="62" y="154"/>
                </a:cxn>
                <a:cxn ang="0">
                  <a:pos x="54" y="124"/>
                </a:cxn>
                <a:cxn ang="0">
                  <a:pos x="58" y="70"/>
                </a:cxn>
                <a:cxn ang="0">
                  <a:pos x="76" y="52"/>
                </a:cxn>
                <a:cxn ang="0">
                  <a:pos x="88" y="20"/>
                </a:cxn>
                <a:cxn ang="0">
                  <a:pos x="110" y="6"/>
                </a:cxn>
                <a:cxn ang="0">
                  <a:pos x="168" y="2"/>
                </a:cxn>
                <a:cxn ang="0">
                  <a:pos x="208" y="16"/>
                </a:cxn>
                <a:cxn ang="0">
                  <a:pos x="228" y="44"/>
                </a:cxn>
                <a:cxn ang="0">
                  <a:pos x="244" y="46"/>
                </a:cxn>
                <a:cxn ang="0">
                  <a:pos x="272" y="34"/>
                </a:cxn>
                <a:cxn ang="0">
                  <a:pos x="294" y="32"/>
                </a:cxn>
                <a:cxn ang="0">
                  <a:pos x="336" y="54"/>
                </a:cxn>
                <a:cxn ang="0">
                  <a:pos x="372" y="58"/>
                </a:cxn>
                <a:cxn ang="0">
                  <a:pos x="400" y="44"/>
                </a:cxn>
                <a:cxn ang="0">
                  <a:pos x="432" y="30"/>
                </a:cxn>
                <a:cxn ang="0">
                  <a:pos x="466" y="32"/>
                </a:cxn>
                <a:cxn ang="0">
                  <a:pos x="504" y="50"/>
                </a:cxn>
                <a:cxn ang="0">
                  <a:pos x="528" y="46"/>
                </a:cxn>
                <a:cxn ang="0">
                  <a:pos x="576" y="16"/>
                </a:cxn>
                <a:cxn ang="0">
                  <a:pos x="592" y="22"/>
                </a:cxn>
                <a:cxn ang="0">
                  <a:pos x="614" y="84"/>
                </a:cxn>
                <a:cxn ang="0">
                  <a:pos x="640" y="92"/>
                </a:cxn>
                <a:cxn ang="0">
                  <a:pos x="640" y="116"/>
                </a:cxn>
                <a:cxn ang="0">
                  <a:pos x="626" y="146"/>
                </a:cxn>
                <a:cxn ang="0">
                  <a:pos x="588" y="174"/>
                </a:cxn>
                <a:cxn ang="0">
                  <a:pos x="568" y="208"/>
                </a:cxn>
                <a:cxn ang="0">
                  <a:pos x="566" y="234"/>
                </a:cxn>
                <a:cxn ang="0">
                  <a:pos x="548" y="254"/>
                </a:cxn>
                <a:cxn ang="0">
                  <a:pos x="542" y="272"/>
                </a:cxn>
                <a:cxn ang="0">
                  <a:pos x="526" y="294"/>
                </a:cxn>
                <a:cxn ang="0">
                  <a:pos x="504" y="326"/>
                </a:cxn>
                <a:cxn ang="0">
                  <a:pos x="482" y="378"/>
                </a:cxn>
                <a:cxn ang="0">
                  <a:pos x="456" y="406"/>
                </a:cxn>
                <a:cxn ang="0">
                  <a:pos x="440" y="394"/>
                </a:cxn>
                <a:cxn ang="0">
                  <a:pos x="422" y="372"/>
                </a:cxn>
                <a:cxn ang="0">
                  <a:pos x="408" y="384"/>
                </a:cxn>
                <a:cxn ang="0">
                  <a:pos x="372" y="398"/>
                </a:cxn>
                <a:cxn ang="0">
                  <a:pos x="338" y="426"/>
                </a:cxn>
                <a:cxn ang="0">
                  <a:pos x="322" y="460"/>
                </a:cxn>
                <a:cxn ang="0">
                  <a:pos x="310" y="500"/>
                </a:cxn>
              </a:cxnLst>
              <a:rect l="0" t="0" r="r" b="b"/>
              <a:pathLst>
                <a:path w="640" h="516">
                  <a:moveTo>
                    <a:pt x="308" y="498"/>
                  </a:moveTo>
                  <a:lnTo>
                    <a:pt x="296" y="492"/>
                  </a:lnTo>
                  <a:lnTo>
                    <a:pt x="290" y="498"/>
                  </a:lnTo>
                  <a:lnTo>
                    <a:pt x="282" y="502"/>
                  </a:lnTo>
                  <a:lnTo>
                    <a:pt x="266" y="508"/>
                  </a:lnTo>
                  <a:lnTo>
                    <a:pt x="248" y="510"/>
                  </a:lnTo>
                  <a:lnTo>
                    <a:pt x="230" y="510"/>
                  </a:lnTo>
                  <a:lnTo>
                    <a:pt x="218" y="512"/>
                  </a:lnTo>
                  <a:lnTo>
                    <a:pt x="208" y="514"/>
                  </a:lnTo>
                  <a:lnTo>
                    <a:pt x="196" y="516"/>
                  </a:lnTo>
                  <a:lnTo>
                    <a:pt x="184" y="516"/>
                  </a:lnTo>
                  <a:lnTo>
                    <a:pt x="170" y="514"/>
                  </a:lnTo>
                  <a:lnTo>
                    <a:pt x="160" y="510"/>
                  </a:lnTo>
                  <a:lnTo>
                    <a:pt x="152" y="502"/>
                  </a:lnTo>
                  <a:lnTo>
                    <a:pt x="146" y="492"/>
                  </a:lnTo>
                  <a:lnTo>
                    <a:pt x="138" y="472"/>
                  </a:lnTo>
                  <a:lnTo>
                    <a:pt x="134" y="460"/>
                  </a:lnTo>
                  <a:lnTo>
                    <a:pt x="128" y="450"/>
                  </a:lnTo>
                  <a:lnTo>
                    <a:pt x="114" y="430"/>
                  </a:lnTo>
                  <a:lnTo>
                    <a:pt x="106" y="420"/>
                  </a:lnTo>
                  <a:lnTo>
                    <a:pt x="96" y="412"/>
                  </a:lnTo>
                  <a:lnTo>
                    <a:pt x="86" y="408"/>
                  </a:lnTo>
                  <a:lnTo>
                    <a:pt x="76" y="406"/>
                  </a:lnTo>
                  <a:lnTo>
                    <a:pt x="66" y="404"/>
                  </a:lnTo>
                  <a:lnTo>
                    <a:pt x="62" y="404"/>
                  </a:lnTo>
                  <a:lnTo>
                    <a:pt x="56" y="400"/>
                  </a:lnTo>
                  <a:lnTo>
                    <a:pt x="4" y="400"/>
                  </a:lnTo>
                  <a:lnTo>
                    <a:pt x="2" y="402"/>
                  </a:lnTo>
                  <a:lnTo>
                    <a:pt x="2" y="310"/>
                  </a:lnTo>
                  <a:lnTo>
                    <a:pt x="0" y="298"/>
                  </a:lnTo>
                  <a:lnTo>
                    <a:pt x="2" y="290"/>
                  </a:lnTo>
                  <a:lnTo>
                    <a:pt x="8" y="282"/>
                  </a:lnTo>
                  <a:lnTo>
                    <a:pt x="12" y="274"/>
                  </a:lnTo>
                  <a:lnTo>
                    <a:pt x="16" y="266"/>
                  </a:lnTo>
                  <a:lnTo>
                    <a:pt x="18" y="258"/>
                  </a:lnTo>
                  <a:lnTo>
                    <a:pt x="18" y="248"/>
                  </a:lnTo>
                  <a:lnTo>
                    <a:pt x="20" y="238"/>
                  </a:lnTo>
                  <a:lnTo>
                    <a:pt x="24" y="230"/>
                  </a:lnTo>
                  <a:lnTo>
                    <a:pt x="32" y="222"/>
                  </a:lnTo>
                  <a:lnTo>
                    <a:pt x="46" y="208"/>
                  </a:lnTo>
                  <a:lnTo>
                    <a:pt x="52" y="200"/>
                  </a:lnTo>
                  <a:lnTo>
                    <a:pt x="58" y="192"/>
                  </a:lnTo>
                  <a:lnTo>
                    <a:pt x="62" y="180"/>
                  </a:lnTo>
                  <a:lnTo>
                    <a:pt x="64" y="168"/>
                  </a:lnTo>
                  <a:lnTo>
                    <a:pt x="62" y="154"/>
                  </a:lnTo>
                  <a:lnTo>
                    <a:pt x="60" y="146"/>
                  </a:lnTo>
                  <a:lnTo>
                    <a:pt x="56" y="136"/>
                  </a:lnTo>
                  <a:lnTo>
                    <a:pt x="54" y="124"/>
                  </a:lnTo>
                  <a:lnTo>
                    <a:pt x="52" y="98"/>
                  </a:lnTo>
                  <a:lnTo>
                    <a:pt x="54" y="80"/>
                  </a:lnTo>
                  <a:lnTo>
                    <a:pt x="58" y="70"/>
                  </a:lnTo>
                  <a:lnTo>
                    <a:pt x="64" y="62"/>
                  </a:lnTo>
                  <a:lnTo>
                    <a:pt x="70" y="58"/>
                  </a:lnTo>
                  <a:lnTo>
                    <a:pt x="76" y="52"/>
                  </a:lnTo>
                  <a:lnTo>
                    <a:pt x="82" y="44"/>
                  </a:lnTo>
                  <a:lnTo>
                    <a:pt x="84" y="28"/>
                  </a:lnTo>
                  <a:lnTo>
                    <a:pt x="88" y="20"/>
                  </a:lnTo>
                  <a:lnTo>
                    <a:pt x="92" y="14"/>
                  </a:lnTo>
                  <a:lnTo>
                    <a:pt x="100" y="10"/>
                  </a:lnTo>
                  <a:lnTo>
                    <a:pt x="110" y="6"/>
                  </a:lnTo>
                  <a:lnTo>
                    <a:pt x="130" y="2"/>
                  </a:lnTo>
                  <a:lnTo>
                    <a:pt x="154" y="0"/>
                  </a:lnTo>
                  <a:lnTo>
                    <a:pt x="168" y="2"/>
                  </a:lnTo>
                  <a:lnTo>
                    <a:pt x="186" y="8"/>
                  </a:lnTo>
                  <a:lnTo>
                    <a:pt x="202" y="14"/>
                  </a:lnTo>
                  <a:lnTo>
                    <a:pt x="208" y="16"/>
                  </a:lnTo>
                  <a:lnTo>
                    <a:pt x="212" y="20"/>
                  </a:lnTo>
                  <a:lnTo>
                    <a:pt x="222" y="36"/>
                  </a:lnTo>
                  <a:lnTo>
                    <a:pt x="228" y="44"/>
                  </a:lnTo>
                  <a:lnTo>
                    <a:pt x="232" y="46"/>
                  </a:lnTo>
                  <a:lnTo>
                    <a:pt x="236" y="46"/>
                  </a:lnTo>
                  <a:lnTo>
                    <a:pt x="244" y="46"/>
                  </a:lnTo>
                  <a:lnTo>
                    <a:pt x="250" y="44"/>
                  </a:lnTo>
                  <a:lnTo>
                    <a:pt x="260" y="38"/>
                  </a:lnTo>
                  <a:lnTo>
                    <a:pt x="272" y="34"/>
                  </a:lnTo>
                  <a:lnTo>
                    <a:pt x="278" y="32"/>
                  </a:lnTo>
                  <a:lnTo>
                    <a:pt x="284" y="30"/>
                  </a:lnTo>
                  <a:lnTo>
                    <a:pt x="294" y="32"/>
                  </a:lnTo>
                  <a:lnTo>
                    <a:pt x="304" y="36"/>
                  </a:lnTo>
                  <a:lnTo>
                    <a:pt x="320" y="44"/>
                  </a:lnTo>
                  <a:lnTo>
                    <a:pt x="336" y="54"/>
                  </a:lnTo>
                  <a:lnTo>
                    <a:pt x="346" y="58"/>
                  </a:lnTo>
                  <a:lnTo>
                    <a:pt x="358" y="58"/>
                  </a:lnTo>
                  <a:lnTo>
                    <a:pt x="372" y="58"/>
                  </a:lnTo>
                  <a:lnTo>
                    <a:pt x="382" y="54"/>
                  </a:lnTo>
                  <a:lnTo>
                    <a:pt x="392" y="50"/>
                  </a:lnTo>
                  <a:lnTo>
                    <a:pt x="400" y="44"/>
                  </a:lnTo>
                  <a:lnTo>
                    <a:pt x="410" y="38"/>
                  </a:lnTo>
                  <a:lnTo>
                    <a:pt x="420" y="34"/>
                  </a:lnTo>
                  <a:lnTo>
                    <a:pt x="432" y="30"/>
                  </a:lnTo>
                  <a:lnTo>
                    <a:pt x="446" y="28"/>
                  </a:lnTo>
                  <a:lnTo>
                    <a:pt x="458" y="30"/>
                  </a:lnTo>
                  <a:lnTo>
                    <a:pt x="466" y="32"/>
                  </a:lnTo>
                  <a:lnTo>
                    <a:pt x="482" y="40"/>
                  </a:lnTo>
                  <a:lnTo>
                    <a:pt x="496" y="48"/>
                  </a:lnTo>
                  <a:lnTo>
                    <a:pt x="504" y="50"/>
                  </a:lnTo>
                  <a:lnTo>
                    <a:pt x="514" y="50"/>
                  </a:lnTo>
                  <a:lnTo>
                    <a:pt x="522" y="50"/>
                  </a:lnTo>
                  <a:lnTo>
                    <a:pt x="528" y="46"/>
                  </a:lnTo>
                  <a:lnTo>
                    <a:pt x="546" y="34"/>
                  </a:lnTo>
                  <a:lnTo>
                    <a:pt x="566" y="22"/>
                  </a:lnTo>
                  <a:lnTo>
                    <a:pt x="576" y="16"/>
                  </a:lnTo>
                  <a:lnTo>
                    <a:pt x="586" y="14"/>
                  </a:lnTo>
                  <a:lnTo>
                    <a:pt x="584" y="12"/>
                  </a:lnTo>
                  <a:lnTo>
                    <a:pt x="592" y="22"/>
                  </a:lnTo>
                  <a:lnTo>
                    <a:pt x="598" y="30"/>
                  </a:lnTo>
                  <a:lnTo>
                    <a:pt x="614" y="48"/>
                  </a:lnTo>
                  <a:lnTo>
                    <a:pt x="614" y="84"/>
                  </a:lnTo>
                  <a:lnTo>
                    <a:pt x="618" y="88"/>
                  </a:lnTo>
                  <a:lnTo>
                    <a:pt x="624" y="90"/>
                  </a:lnTo>
                  <a:lnTo>
                    <a:pt x="640" y="92"/>
                  </a:lnTo>
                  <a:lnTo>
                    <a:pt x="638" y="98"/>
                  </a:lnTo>
                  <a:lnTo>
                    <a:pt x="638" y="104"/>
                  </a:lnTo>
                  <a:lnTo>
                    <a:pt x="640" y="116"/>
                  </a:lnTo>
                  <a:lnTo>
                    <a:pt x="638" y="128"/>
                  </a:lnTo>
                  <a:lnTo>
                    <a:pt x="632" y="138"/>
                  </a:lnTo>
                  <a:lnTo>
                    <a:pt x="626" y="146"/>
                  </a:lnTo>
                  <a:lnTo>
                    <a:pt x="616" y="152"/>
                  </a:lnTo>
                  <a:lnTo>
                    <a:pt x="596" y="166"/>
                  </a:lnTo>
                  <a:lnTo>
                    <a:pt x="588" y="174"/>
                  </a:lnTo>
                  <a:lnTo>
                    <a:pt x="582" y="184"/>
                  </a:lnTo>
                  <a:lnTo>
                    <a:pt x="572" y="200"/>
                  </a:lnTo>
                  <a:lnTo>
                    <a:pt x="568" y="208"/>
                  </a:lnTo>
                  <a:lnTo>
                    <a:pt x="566" y="214"/>
                  </a:lnTo>
                  <a:lnTo>
                    <a:pt x="566" y="228"/>
                  </a:lnTo>
                  <a:lnTo>
                    <a:pt x="566" y="234"/>
                  </a:lnTo>
                  <a:lnTo>
                    <a:pt x="566" y="238"/>
                  </a:lnTo>
                  <a:lnTo>
                    <a:pt x="556" y="248"/>
                  </a:lnTo>
                  <a:lnTo>
                    <a:pt x="548" y="254"/>
                  </a:lnTo>
                  <a:lnTo>
                    <a:pt x="544" y="260"/>
                  </a:lnTo>
                  <a:lnTo>
                    <a:pt x="544" y="266"/>
                  </a:lnTo>
                  <a:lnTo>
                    <a:pt x="542" y="272"/>
                  </a:lnTo>
                  <a:lnTo>
                    <a:pt x="542" y="280"/>
                  </a:lnTo>
                  <a:lnTo>
                    <a:pt x="538" y="284"/>
                  </a:lnTo>
                  <a:lnTo>
                    <a:pt x="526" y="294"/>
                  </a:lnTo>
                  <a:lnTo>
                    <a:pt x="514" y="304"/>
                  </a:lnTo>
                  <a:lnTo>
                    <a:pt x="506" y="318"/>
                  </a:lnTo>
                  <a:lnTo>
                    <a:pt x="504" y="326"/>
                  </a:lnTo>
                  <a:lnTo>
                    <a:pt x="502" y="336"/>
                  </a:lnTo>
                  <a:lnTo>
                    <a:pt x="496" y="354"/>
                  </a:lnTo>
                  <a:lnTo>
                    <a:pt x="482" y="378"/>
                  </a:lnTo>
                  <a:lnTo>
                    <a:pt x="468" y="398"/>
                  </a:lnTo>
                  <a:lnTo>
                    <a:pt x="462" y="404"/>
                  </a:lnTo>
                  <a:lnTo>
                    <a:pt x="456" y="406"/>
                  </a:lnTo>
                  <a:lnTo>
                    <a:pt x="450" y="406"/>
                  </a:lnTo>
                  <a:lnTo>
                    <a:pt x="446" y="402"/>
                  </a:lnTo>
                  <a:lnTo>
                    <a:pt x="440" y="394"/>
                  </a:lnTo>
                  <a:lnTo>
                    <a:pt x="432" y="382"/>
                  </a:lnTo>
                  <a:lnTo>
                    <a:pt x="428" y="376"/>
                  </a:lnTo>
                  <a:lnTo>
                    <a:pt x="422" y="372"/>
                  </a:lnTo>
                  <a:lnTo>
                    <a:pt x="416" y="380"/>
                  </a:lnTo>
                  <a:lnTo>
                    <a:pt x="412" y="382"/>
                  </a:lnTo>
                  <a:lnTo>
                    <a:pt x="408" y="384"/>
                  </a:lnTo>
                  <a:lnTo>
                    <a:pt x="398" y="386"/>
                  </a:lnTo>
                  <a:lnTo>
                    <a:pt x="384" y="390"/>
                  </a:lnTo>
                  <a:lnTo>
                    <a:pt x="372" y="398"/>
                  </a:lnTo>
                  <a:lnTo>
                    <a:pt x="360" y="406"/>
                  </a:lnTo>
                  <a:lnTo>
                    <a:pt x="348" y="416"/>
                  </a:lnTo>
                  <a:lnTo>
                    <a:pt x="338" y="426"/>
                  </a:lnTo>
                  <a:lnTo>
                    <a:pt x="330" y="436"/>
                  </a:lnTo>
                  <a:lnTo>
                    <a:pt x="326" y="446"/>
                  </a:lnTo>
                  <a:lnTo>
                    <a:pt x="322" y="460"/>
                  </a:lnTo>
                  <a:lnTo>
                    <a:pt x="318" y="474"/>
                  </a:lnTo>
                  <a:lnTo>
                    <a:pt x="316" y="486"/>
                  </a:lnTo>
                  <a:lnTo>
                    <a:pt x="310" y="500"/>
                  </a:lnTo>
                  <a:lnTo>
                    <a:pt x="308" y="49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8" name="Benin">
              <a:extLst>
                <a:ext uri="{FF2B5EF4-FFF2-40B4-BE49-F238E27FC236}">
                  <a16:creationId xmlns:a16="http://schemas.microsoft.com/office/drawing/2014/main" id="{ABAE3577-B79E-83A0-2C5C-33A089A5C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253" y="2091543"/>
              <a:ext cx="222111" cy="463350"/>
            </a:xfrm>
            <a:custGeom>
              <a:avLst/>
              <a:gdLst/>
              <a:ahLst/>
              <a:cxnLst>
                <a:cxn ang="0">
                  <a:pos x="98" y="330"/>
                </a:cxn>
                <a:cxn ang="0">
                  <a:pos x="96" y="226"/>
                </a:cxn>
                <a:cxn ang="0">
                  <a:pos x="104" y="210"/>
                </a:cxn>
                <a:cxn ang="0">
                  <a:pos x="112" y="194"/>
                </a:cxn>
                <a:cxn ang="0">
                  <a:pos x="114" y="176"/>
                </a:cxn>
                <a:cxn ang="0">
                  <a:pos x="120" y="158"/>
                </a:cxn>
                <a:cxn ang="0">
                  <a:pos x="142" y="136"/>
                </a:cxn>
                <a:cxn ang="0">
                  <a:pos x="154" y="120"/>
                </a:cxn>
                <a:cxn ang="0">
                  <a:pos x="160" y="96"/>
                </a:cxn>
                <a:cxn ang="0">
                  <a:pos x="156" y="74"/>
                </a:cxn>
                <a:cxn ang="0">
                  <a:pos x="150" y="52"/>
                </a:cxn>
                <a:cxn ang="0">
                  <a:pos x="152" y="38"/>
                </a:cxn>
                <a:cxn ang="0">
                  <a:pos x="132" y="18"/>
                </a:cxn>
                <a:cxn ang="0">
                  <a:pos x="114" y="2"/>
                </a:cxn>
                <a:cxn ang="0">
                  <a:pos x="104" y="2"/>
                </a:cxn>
                <a:cxn ang="0">
                  <a:pos x="86" y="14"/>
                </a:cxn>
                <a:cxn ang="0">
                  <a:pos x="80" y="30"/>
                </a:cxn>
                <a:cxn ang="0">
                  <a:pos x="72" y="46"/>
                </a:cxn>
                <a:cxn ang="0">
                  <a:pos x="60" y="52"/>
                </a:cxn>
                <a:cxn ang="0">
                  <a:pos x="42" y="52"/>
                </a:cxn>
                <a:cxn ang="0">
                  <a:pos x="24" y="58"/>
                </a:cxn>
                <a:cxn ang="0">
                  <a:pos x="10" y="70"/>
                </a:cxn>
                <a:cxn ang="0">
                  <a:pos x="2" y="88"/>
                </a:cxn>
                <a:cxn ang="0">
                  <a:pos x="2" y="112"/>
                </a:cxn>
                <a:cxn ang="0">
                  <a:pos x="14" y="134"/>
                </a:cxn>
                <a:cxn ang="0">
                  <a:pos x="30" y="154"/>
                </a:cxn>
                <a:cxn ang="0">
                  <a:pos x="42" y="178"/>
                </a:cxn>
                <a:cxn ang="0">
                  <a:pos x="42" y="220"/>
                </a:cxn>
                <a:cxn ang="0">
                  <a:pos x="32" y="278"/>
                </a:cxn>
                <a:cxn ang="0">
                  <a:pos x="30" y="310"/>
                </a:cxn>
                <a:cxn ang="0">
                  <a:pos x="34" y="326"/>
                </a:cxn>
                <a:cxn ang="0">
                  <a:pos x="44" y="334"/>
                </a:cxn>
                <a:cxn ang="0">
                  <a:pos x="70" y="332"/>
                </a:cxn>
                <a:cxn ang="0">
                  <a:pos x="100" y="328"/>
                </a:cxn>
              </a:cxnLst>
              <a:rect l="0" t="0" r="r" b="b"/>
              <a:pathLst>
                <a:path w="160" h="334">
                  <a:moveTo>
                    <a:pt x="100" y="328"/>
                  </a:moveTo>
                  <a:lnTo>
                    <a:pt x="98" y="330"/>
                  </a:lnTo>
                  <a:lnTo>
                    <a:pt x="98" y="238"/>
                  </a:lnTo>
                  <a:lnTo>
                    <a:pt x="96" y="226"/>
                  </a:lnTo>
                  <a:lnTo>
                    <a:pt x="98" y="218"/>
                  </a:lnTo>
                  <a:lnTo>
                    <a:pt x="104" y="210"/>
                  </a:lnTo>
                  <a:lnTo>
                    <a:pt x="108" y="202"/>
                  </a:lnTo>
                  <a:lnTo>
                    <a:pt x="112" y="194"/>
                  </a:lnTo>
                  <a:lnTo>
                    <a:pt x="114" y="186"/>
                  </a:lnTo>
                  <a:lnTo>
                    <a:pt x="114" y="176"/>
                  </a:lnTo>
                  <a:lnTo>
                    <a:pt x="116" y="166"/>
                  </a:lnTo>
                  <a:lnTo>
                    <a:pt x="120" y="158"/>
                  </a:lnTo>
                  <a:lnTo>
                    <a:pt x="128" y="150"/>
                  </a:lnTo>
                  <a:lnTo>
                    <a:pt x="142" y="136"/>
                  </a:lnTo>
                  <a:lnTo>
                    <a:pt x="148" y="128"/>
                  </a:lnTo>
                  <a:lnTo>
                    <a:pt x="154" y="120"/>
                  </a:lnTo>
                  <a:lnTo>
                    <a:pt x="158" y="108"/>
                  </a:lnTo>
                  <a:lnTo>
                    <a:pt x="160" y="96"/>
                  </a:lnTo>
                  <a:lnTo>
                    <a:pt x="158" y="82"/>
                  </a:lnTo>
                  <a:lnTo>
                    <a:pt x="156" y="74"/>
                  </a:lnTo>
                  <a:lnTo>
                    <a:pt x="152" y="64"/>
                  </a:lnTo>
                  <a:lnTo>
                    <a:pt x="150" y="52"/>
                  </a:lnTo>
                  <a:lnTo>
                    <a:pt x="150" y="34"/>
                  </a:lnTo>
                  <a:lnTo>
                    <a:pt x="152" y="38"/>
                  </a:lnTo>
                  <a:lnTo>
                    <a:pt x="144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14" y="2"/>
                  </a:lnTo>
                  <a:lnTo>
                    <a:pt x="110" y="0"/>
                  </a:lnTo>
                  <a:lnTo>
                    <a:pt x="104" y="2"/>
                  </a:lnTo>
                  <a:lnTo>
                    <a:pt x="94" y="8"/>
                  </a:lnTo>
                  <a:lnTo>
                    <a:pt x="86" y="14"/>
                  </a:lnTo>
                  <a:lnTo>
                    <a:pt x="82" y="18"/>
                  </a:lnTo>
                  <a:lnTo>
                    <a:pt x="80" y="30"/>
                  </a:lnTo>
                  <a:lnTo>
                    <a:pt x="76" y="42"/>
                  </a:lnTo>
                  <a:lnTo>
                    <a:pt x="72" y="46"/>
                  </a:lnTo>
                  <a:lnTo>
                    <a:pt x="66" y="50"/>
                  </a:lnTo>
                  <a:lnTo>
                    <a:pt x="60" y="52"/>
                  </a:lnTo>
                  <a:lnTo>
                    <a:pt x="52" y="52"/>
                  </a:lnTo>
                  <a:lnTo>
                    <a:pt x="42" y="52"/>
                  </a:lnTo>
                  <a:lnTo>
                    <a:pt x="32" y="54"/>
                  </a:lnTo>
                  <a:lnTo>
                    <a:pt x="24" y="58"/>
                  </a:lnTo>
                  <a:lnTo>
                    <a:pt x="16" y="64"/>
                  </a:lnTo>
                  <a:lnTo>
                    <a:pt x="10" y="70"/>
                  </a:lnTo>
                  <a:lnTo>
                    <a:pt x="4" y="78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2" y="112"/>
                  </a:lnTo>
                  <a:lnTo>
                    <a:pt x="8" y="124"/>
                  </a:lnTo>
                  <a:lnTo>
                    <a:pt x="14" y="134"/>
                  </a:lnTo>
                  <a:lnTo>
                    <a:pt x="22" y="144"/>
                  </a:lnTo>
                  <a:lnTo>
                    <a:pt x="30" y="154"/>
                  </a:lnTo>
                  <a:lnTo>
                    <a:pt x="38" y="166"/>
                  </a:lnTo>
                  <a:lnTo>
                    <a:pt x="42" y="178"/>
                  </a:lnTo>
                  <a:lnTo>
                    <a:pt x="44" y="190"/>
                  </a:lnTo>
                  <a:lnTo>
                    <a:pt x="42" y="220"/>
                  </a:lnTo>
                  <a:lnTo>
                    <a:pt x="38" y="248"/>
                  </a:lnTo>
                  <a:lnTo>
                    <a:pt x="32" y="278"/>
                  </a:lnTo>
                  <a:lnTo>
                    <a:pt x="30" y="294"/>
                  </a:lnTo>
                  <a:lnTo>
                    <a:pt x="30" y="310"/>
                  </a:lnTo>
                  <a:lnTo>
                    <a:pt x="32" y="318"/>
                  </a:lnTo>
                  <a:lnTo>
                    <a:pt x="34" y="326"/>
                  </a:lnTo>
                  <a:lnTo>
                    <a:pt x="40" y="332"/>
                  </a:lnTo>
                  <a:lnTo>
                    <a:pt x="44" y="334"/>
                  </a:lnTo>
                  <a:lnTo>
                    <a:pt x="56" y="334"/>
                  </a:lnTo>
                  <a:lnTo>
                    <a:pt x="70" y="332"/>
                  </a:lnTo>
                  <a:lnTo>
                    <a:pt x="98" y="326"/>
                  </a:lnTo>
                  <a:lnTo>
                    <a:pt x="100" y="32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29" name="Togo">
              <a:extLst>
                <a:ext uri="{FF2B5EF4-FFF2-40B4-BE49-F238E27FC236}">
                  <a16:creationId xmlns:a16="http://schemas.microsoft.com/office/drawing/2014/main" id="{C46ED2C0-CF65-3D64-FED2-FF72134F3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172" y="2185877"/>
              <a:ext cx="122161" cy="382888"/>
            </a:xfrm>
            <a:custGeom>
              <a:avLst/>
              <a:gdLst/>
              <a:ahLst/>
              <a:cxnLst>
                <a:cxn ang="0">
                  <a:pos x="44" y="30"/>
                </a:cxn>
                <a:cxn ang="0">
                  <a:pos x="52" y="56"/>
                </a:cxn>
                <a:cxn ang="0">
                  <a:pos x="66" y="76"/>
                </a:cxn>
                <a:cxn ang="0">
                  <a:pos x="82" y="98"/>
                </a:cxn>
                <a:cxn ang="0">
                  <a:pos x="88" y="122"/>
                </a:cxn>
                <a:cxn ang="0">
                  <a:pos x="82" y="180"/>
                </a:cxn>
                <a:cxn ang="0">
                  <a:pos x="74" y="226"/>
                </a:cxn>
                <a:cxn ang="0">
                  <a:pos x="76" y="250"/>
                </a:cxn>
                <a:cxn ang="0">
                  <a:pos x="84" y="264"/>
                </a:cxn>
                <a:cxn ang="0">
                  <a:pos x="72" y="274"/>
                </a:cxn>
                <a:cxn ang="0">
                  <a:pos x="54" y="276"/>
                </a:cxn>
                <a:cxn ang="0">
                  <a:pos x="44" y="272"/>
                </a:cxn>
                <a:cxn ang="0">
                  <a:pos x="26" y="246"/>
                </a:cxn>
                <a:cxn ang="0">
                  <a:pos x="22" y="232"/>
                </a:cxn>
                <a:cxn ang="0">
                  <a:pos x="26" y="220"/>
                </a:cxn>
                <a:cxn ang="0">
                  <a:pos x="28" y="210"/>
                </a:cxn>
                <a:cxn ang="0">
                  <a:pos x="32" y="178"/>
                </a:cxn>
                <a:cxn ang="0">
                  <a:pos x="34" y="148"/>
                </a:cxn>
                <a:cxn ang="0">
                  <a:pos x="28" y="140"/>
                </a:cxn>
                <a:cxn ang="0">
                  <a:pos x="20" y="132"/>
                </a:cxn>
                <a:cxn ang="0">
                  <a:pos x="22" y="120"/>
                </a:cxn>
                <a:cxn ang="0">
                  <a:pos x="28" y="110"/>
                </a:cxn>
                <a:cxn ang="0">
                  <a:pos x="26" y="96"/>
                </a:cxn>
                <a:cxn ang="0">
                  <a:pos x="18" y="84"/>
                </a:cxn>
                <a:cxn ang="0">
                  <a:pos x="16" y="54"/>
                </a:cxn>
                <a:cxn ang="0">
                  <a:pos x="14" y="48"/>
                </a:cxn>
                <a:cxn ang="0">
                  <a:pos x="2" y="30"/>
                </a:cxn>
                <a:cxn ang="0">
                  <a:pos x="0" y="18"/>
                </a:cxn>
                <a:cxn ang="0">
                  <a:pos x="2" y="6"/>
                </a:cxn>
                <a:cxn ang="0">
                  <a:pos x="10" y="0"/>
                </a:cxn>
                <a:cxn ang="0">
                  <a:pos x="28" y="6"/>
                </a:cxn>
                <a:cxn ang="0">
                  <a:pos x="48" y="12"/>
                </a:cxn>
              </a:cxnLst>
              <a:rect l="0" t="0" r="r" b="b"/>
              <a:pathLst>
                <a:path w="88" h="276">
                  <a:moveTo>
                    <a:pt x="46" y="16"/>
                  </a:moveTo>
                  <a:lnTo>
                    <a:pt x="44" y="30"/>
                  </a:lnTo>
                  <a:lnTo>
                    <a:pt x="46" y="44"/>
                  </a:lnTo>
                  <a:lnTo>
                    <a:pt x="52" y="56"/>
                  </a:lnTo>
                  <a:lnTo>
                    <a:pt x="58" y="66"/>
                  </a:lnTo>
                  <a:lnTo>
                    <a:pt x="66" y="76"/>
                  </a:lnTo>
                  <a:lnTo>
                    <a:pt x="74" y="86"/>
                  </a:lnTo>
                  <a:lnTo>
                    <a:pt x="82" y="98"/>
                  </a:lnTo>
                  <a:lnTo>
                    <a:pt x="86" y="110"/>
                  </a:lnTo>
                  <a:lnTo>
                    <a:pt x="88" y="122"/>
                  </a:lnTo>
                  <a:lnTo>
                    <a:pt x="86" y="152"/>
                  </a:lnTo>
                  <a:lnTo>
                    <a:pt x="82" y="180"/>
                  </a:lnTo>
                  <a:lnTo>
                    <a:pt x="76" y="210"/>
                  </a:lnTo>
                  <a:lnTo>
                    <a:pt x="74" y="226"/>
                  </a:lnTo>
                  <a:lnTo>
                    <a:pt x="74" y="242"/>
                  </a:lnTo>
                  <a:lnTo>
                    <a:pt x="76" y="250"/>
                  </a:lnTo>
                  <a:lnTo>
                    <a:pt x="78" y="258"/>
                  </a:lnTo>
                  <a:lnTo>
                    <a:pt x="84" y="264"/>
                  </a:lnTo>
                  <a:lnTo>
                    <a:pt x="88" y="266"/>
                  </a:lnTo>
                  <a:lnTo>
                    <a:pt x="72" y="274"/>
                  </a:lnTo>
                  <a:lnTo>
                    <a:pt x="64" y="276"/>
                  </a:lnTo>
                  <a:lnTo>
                    <a:pt x="54" y="276"/>
                  </a:lnTo>
                  <a:lnTo>
                    <a:pt x="48" y="276"/>
                  </a:lnTo>
                  <a:lnTo>
                    <a:pt x="44" y="272"/>
                  </a:lnTo>
                  <a:lnTo>
                    <a:pt x="34" y="260"/>
                  </a:lnTo>
                  <a:lnTo>
                    <a:pt x="26" y="246"/>
                  </a:lnTo>
                  <a:lnTo>
                    <a:pt x="22" y="238"/>
                  </a:lnTo>
                  <a:lnTo>
                    <a:pt x="22" y="232"/>
                  </a:lnTo>
                  <a:lnTo>
                    <a:pt x="22" y="226"/>
                  </a:lnTo>
                  <a:lnTo>
                    <a:pt x="26" y="220"/>
                  </a:lnTo>
                  <a:lnTo>
                    <a:pt x="28" y="216"/>
                  </a:lnTo>
                  <a:lnTo>
                    <a:pt x="28" y="210"/>
                  </a:lnTo>
                  <a:lnTo>
                    <a:pt x="28" y="198"/>
                  </a:lnTo>
                  <a:lnTo>
                    <a:pt x="32" y="178"/>
                  </a:lnTo>
                  <a:lnTo>
                    <a:pt x="34" y="152"/>
                  </a:lnTo>
                  <a:lnTo>
                    <a:pt x="34" y="148"/>
                  </a:lnTo>
                  <a:lnTo>
                    <a:pt x="32" y="144"/>
                  </a:lnTo>
                  <a:lnTo>
                    <a:pt x="28" y="140"/>
                  </a:lnTo>
                  <a:lnTo>
                    <a:pt x="22" y="136"/>
                  </a:lnTo>
                  <a:lnTo>
                    <a:pt x="20" y="132"/>
                  </a:lnTo>
                  <a:lnTo>
                    <a:pt x="20" y="128"/>
                  </a:lnTo>
                  <a:lnTo>
                    <a:pt x="22" y="120"/>
                  </a:lnTo>
                  <a:lnTo>
                    <a:pt x="24" y="114"/>
                  </a:lnTo>
                  <a:lnTo>
                    <a:pt x="28" y="110"/>
                  </a:lnTo>
                  <a:lnTo>
                    <a:pt x="28" y="102"/>
                  </a:lnTo>
                  <a:lnTo>
                    <a:pt x="26" y="96"/>
                  </a:lnTo>
                  <a:lnTo>
                    <a:pt x="22" y="92"/>
                  </a:lnTo>
                  <a:lnTo>
                    <a:pt x="18" y="84"/>
                  </a:lnTo>
                  <a:lnTo>
                    <a:pt x="16" y="76"/>
                  </a:lnTo>
                  <a:lnTo>
                    <a:pt x="16" y="54"/>
                  </a:lnTo>
                  <a:lnTo>
                    <a:pt x="16" y="50"/>
                  </a:lnTo>
                  <a:lnTo>
                    <a:pt x="14" y="48"/>
                  </a:lnTo>
                  <a:lnTo>
                    <a:pt x="8" y="40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20" y="2"/>
                  </a:lnTo>
                  <a:lnTo>
                    <a:pt x="28" y="6"/>
                  </a:lnTo>
                  <a:lnTo>
                    <a:pt x="38" y="10"/>
                  </a:lnTo>
                  <a:lnTo>
                    <a:pt x="48" y="12"/>
                  </a:lnTo>
                  <a:lnTo>
                    <a:pt x="46" y="1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0" name="Ghana">
              <a:extLst>
                <a:ext uri="{FF2B5EF4-FFF2-40B4-BE49-F238E27FC236}">
                  <a16:creationId xmlns:a16="http://schemas.microsoft.com/office/drawing/2014/main" id="{6E122975-15F0-655B-6E99-A6642FB2C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850" y="2183103"/>
              <a:ext cx="319285" cy="479997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66" y="6"/>
                </a:cxn>
                <a:cxn ang="0">
                  <a:pos x="154" y="14"/>
                </a:cxn>
                <a:cxn ang="0">
                  <a:pos x="128" y="10"/>
                </a:cxn>
                <a:cxn ang="0">
                  <a:pos x="46" y="0"/>
                </a:cxn>
                <a:cxn ang="0">
                  <a:pos x="32" y="8"/>
                </a:cxn>
                <a:cxn ang="0">
                  <a:pos x="26" y="24"/>
                </a:cxn>
                <a:cxn ang="0">
                  <a:pos x="28" y="88"/>
                </a:cxn>
                <a:cxn ang="0">
                  <a:pos x="38" y="118"/>
                </a:cxn>
                <a:cxn ang="0">
                  <a:pos x="40" y="142"/>
                </a:cxn>
                <a:cxn ang="0">
                  <a:pos x="30" y="164"/>
                </a:cxn>
                <a:cxn ang="0">
                  <a:pos x="20" y="184"/>
                </a:cxn>
                <a:cxn ang="0">
                  <a:pos x="18" y="198"/>
                </a:cxn>
                <a:cxn ang="0">
                  <a:pos x="18" y="216"/>
                </a:cxn>
                <a:cxn ang="0">
                  <a:pos x="10" y="232"/>
                </a:cxn>
                <a:cxn ang="0">
                  <a:pos x="2" y="240"/>
                </a:cxn>
                <a:cxn ang="0">
                  <a:pos x="0" y="262"/>
                </a:cxn>
                <a:cxn ang="0">
                  <a:pos x="8" y="282"/>
                </a:cxn>
                <a:cxn ang="0">
                  <a:pos x="24" y="302"/>
                </a:cxn>
                <a:cxn ang="0">
                  <a:pos x="24" y="322"/>
                </a:cxn>
                <a:cxn ang="0">
                  <a:pos x="44" y="338"/>
                </a:cxn>
                <a:cxn ang="0">
                  <a:pos x="72" y="346"/>
                </a:cxn>
                <a:cxn ang="0">
                  <a:pos x="90" y="336"/>
                </a:cxn>
                <a:cxn ang="0">
                  <a:pos x="114" y="322"/>
                </a:cxn>
                <a:cxn ang="0">
                  <a:pos x="132" y="320"/>
                </a:cxn>
                <a:cxn ang="0">
                  <a:pos x="148" y="318"/>
                </a:cxn>
                <a:cxn ang="0">
                  <a:pos x="162" y="306"/>
                </a:cxn>
                <a:cxn ang="0">
                  <a:pos x="180" y="294"/>
                </a:cxn>
                <a:cxn ang="0">
                  <a:pos x="196" y="292"/>
                </a:cxn>
                <a:cxn ang="0">
                  <a:pos x="216" y="292"/>
                </a:cxn>
                <a:cxn ang="0">
                  <a:pos x="226" y="286"/>
                </a:cxn>
                <a:cxn ang="0">
                  <a:pos x="224" y="278"/>
                </a:cxn>
                <a:cxn ang="0">
                  <a:pos x="210" y="262"/>
                </a:cxn>
                <a:cxn ang="0">
                  <a:pos x="198" y="240"/>
                </a:cxn>
                <a:cxn ang="0">
                  <a:pos x="198" y="228"/>
                </a:cxn>
                <a:cxn ang="0">
                  <a:pos x="204" y="218"/>
                </a:cxn>
                <a:cxn ang="0">
                  <a:pos x="204" y="200"/>
                </a:cxn>
                <a:cxn ang="0">
                  <a:pos x="210" y="154"/>
                </a:cxn>
                <a:cxn ang="0">
                  <a:pos x="208" y="146"/>
                </a:cxn>
                <a:cxn ang="0">
                  <a:pos x="198" y="138"/>
                </a:cxn>
                <a:cxn ang="0">
                  <a:pos x="196" y="130"/>
                </a:cxn>
                <a:cxn ang="0">
                  <a:pos x="200" y="116"/>
                </a:cxn>
                <a:cxn ang="0">
                  <a:pos x="204" y="104"/>
                </a:cxn>
                <a:cxn ang="0">
                  <a:pos x="198" y="94"/>
                </a:cxn>
                <a:cxn ang="0">
                  <a:pos x="192" y="78"/>
                </a:cxn>
                <a:cxn ang="0">
                  <a:pos x="192" y="52"/>
                </a:cxn>
                <a:cxn ang="0">
                  <a:pos x="184" y="42"/>
                </a:cxn>
                <a:cxn ang="0">
                  <a:pos x="176" y="26"/>
                </a:cxn>
                <a:cxn ang="0">
                  <a:pos x="176" y="14"/>
                </a:cxn>
                <a:cxn ang="0">
                  <a:pos x="180" y="10"/>
                </a:cxn>
              </a:cxnLst>
              <a:rect l="0" t="0" r="r" b="b"/>
              <a:pathLst>
                <a:path w="230" h="346">
                  <a:moveTo>
                    <a:pt x="180" y="10"/>
                  </a:moveTo>
                  <a:lnTo>
                    <a:pt x="176" y="8"/>
                  </a:lnTo>
                  <a:lnTo>
                    <a:pt x="170" y="6"/>
                  </a:lnTo>
                  <a:lnTo>
                    <a:pt x="166" y="6"/>
                  </a:lnTo>
                  <a:lnTo>
                    <a:pt x="162" y="8"/>
                  </a:lnTo>
                  <a:lnTo>
                    <a:pt x="154" y="14"/>
                  </a:lnTo>
                  <a:lnTo>
                    <a:pt x="136" y="12"/>
                  </a:lnTo>
                  <a:lnTo>
                    <a:pt x="128" y="10"/>
                  </a:lnTo>
                  <a:lnTo>
                    <a:pt x="114" y="10"/>
                  </a:lnTo>
                  <a:lnTo>
                    <a:pt x="46" y="0"/>
                  </a:lnTo>
                  <a:lnTo>
                    <a:pt x="38" y="4"/>
                  </a:lnTo>
                  <a:lnTo>
                    <a:pt x="32" y="8"/>
                  </a:lnTo>
                  <a:lnTo>
                    <a:pt x="28" y="16"/>
                  </a:lnTo>
                  <a:lnTo>
                    <a:pt x="26" y="24"/>
                  </a:lnTo>
                  <a:lnTo>
                    <a:pt x="26" y="70"/>
                  </a:lnTo>
                  <a:lnTo>
                    <a:pt x="28" y="88"/>
                  </a:lnTo>
                  <a:lnTo>
                    <a:pt x="34" y="102"/>
                  </a:lnTo>
                  <a:lnTo>
                    <a:pt x="38" y="118"/>
                  </a:lnTo>
                  <a:lnTo>
                    <a:pt x="40" y="134"/>
                  </a:lnTo>
                  <a:lnTo>
                    <a:pt x="40" y="142"/>
                  </a:lnTo>
                  <a:lnTo>
                    <a:pt x="38" y="150"/>
                  </a:lnTo>
                  <a:lnTo>
                    <a:pt x="30" y="164"/>
                  </a:lnTo>
                  <a:lnTo>
                    <a:pt x="22" y="176"/>
                  </a:lnTo>
                  <a:lnTo>
                    <a:pt x="20" y="184"/>
                  </a:lnTo>
                  <a:lnTo>
                    <a:pt x="18" y="190"/>
                  </a:lnTo>
                  <a:lnTo>
                    <a:pt x="18" y="198"/>
                  </a:lnTo>
                  <a:lnTo>
                    <a:pt x="18" y="208"/>
                  </a:lnTo>
                  <a:lnTo>
                    <a:pt x="18" y="216"/>
                  </a:lnTo>
                  <a:lnTo>
                    <a:pt x="16" y="224"/>
                  </a:lnTo>
                  <a:lnTo>
                    <a:pt x="10" y="232"/>
                  </a:lnTo>
                  <a:lnTo>
                    <a:pt x="6" y="236"/>
                  </a:lnTo>
                  <a:lnTo>
                    <a:pt x="2" y="240"/>
                  </a:lnTo>
                  <a:lnTo>
                    <a:pt x="0" y="252"/>
                  </a:lnTo>
                  <a:lnTo>
                    <a:pt x="0" y="262"/>
                  </a:lnTo>
                  <a:lnTo>
                    <a:pt x="2" y="270"/>
                  </a:lnTo>
                  <a:lnTo>
                    <a:pt x="8" y="282"/>
                  </a:lnTo>
                  <a:lnTo>
                    <a:pt x="16" y="292"/>
                  </a:lnTo>
                  <a:lnTo>
                    <a:pt x="24" y="302"/>
                  </a:lnTo>
                  <a:lnTo>
                    <a:pt x="24" y="314"/>
                  </a:lnTo>
                  <a:lnTo>
                    <a:pt x="24" y="322"/>
                  </a:lnTo>
                  <a:lnTo>
                    <a:pt x="26" y="328"/>
                  </a:lnTo>
                  <a:lnTo>
                    <a:pt x="44" y="338"/>
                  </a:lnTo>
                  <a:lnTo>
                    <a:pt x="64" y="346"/>
                  </a:lnTo>
                  <a:lnTo>
                    <a:pt x="72" y="346"/>
                  </a:lnTo>
                  <a:lnTo>
                    <a:pt x="78" y="344"/>
                  </a:lnTo>
                  <a:lnTo>
                    <a:pt x="90" y="336"/>
                  </a:lnTo>
                  <a:lnTo>
                    <a:pt x="100" y="328"/>
                  </a:lnTo>
                  <a:lnTo>
                    <a:pt x="114" y="322"/>
                  </a:lnTo>
                  <a:lnTo>
                    <a:pt x="124" y="320"/>
                  </a:lnTo>
                  <a:lnTo>
                    <a:pt x="132" y="320"/>
                  </a:lnTo>
                  <a:lnTo>
                    <a:pt x="140" y="320"/>
                  </a:lnTo>
                  <a:lnTo>
                    <a:pt x="148" y="318"/>
                  </a:lnTo>
                  <a:lnTo>
                    <a:pt x="156" y="312"/>
                  </a:lnTo>
                  <a:lnTo>
                    <a:pt x="162" y="306"/>
                  </a:lnTo>
                  <a:lnTo>
                    <a:pt x="170" y="300"/>
                  </a:lnTo>
                  <a:lnTo>
                    <a:pt x="180" y="294"/>
                  </a:lnTo>
                  <a:lnTo>
                    <a:pt x="188" y="292"/>
                  </a:lnTo>
                  <a:lnTo>
                    <a:pt x="196" y="292"/>
                  </a:lnTo>
                  <a:lnTo>
                    <a:pt x="210" y="292"/>
                  </a:lnTo>
                  <a:lnTo>
                    <a:pt x="216" y="292"/>
                  </a:lnTo>
                  <a:lnTo>
                    <a:pt x="220" y="290"/>
                  </a:lnTo>
                  <a:lnTo>
                    <a:pt x="226" y="286"/>
                  </a:lnTo>
                  <a:lnTo>
                    <a:pt x="230" y="278"/>
                  </a:lnTo>
                  <a:lnTo>
                    <a:pt x="224" y="278"/>
                  </a:lnTo>
                  <a:lnTo>
                    <a:pt x="220" y="274"/>
                  </a:lnTo>
                  <a:lnTo>
                    <a:pt x="210" y="262"/>
                  </a:lnTo>
                  <a:lnTo>
                    <a:pt x="202" y="248"/>
                  </a:lnTo>
                  <a:lnTo>
                    <a:pt x="198" y="240"/>
                  </a:lnTo>
                  <a:lnTo>
                    <a:pt x="198" y="234"/>
                  </a:lnTo>
                  <a:lnTo>
                    <a:pt x="198" y="228"/>
                  </a:lnTo>
                  <a:lnTo>
                    <a:pt x="202" y="222"/>
                  </a:lnTo>
                  <a:lnTo>
                    <a:pt x="204" y="218"/>
                  </a:lnTo>
                  <a:lnTo>
                    <a:pt x="204" y="212"/>
                  </a:lnTo>
                  <a:lnTo>
                    <a:pt x="204" y="200"/>
                  </a:lnTo>
                  <a:lnTo>
                    <a:pt x="208" y="180"/>
                  </a:lnTo>
                  <a:lnTo>
                    <a:pt x="210" y="154"/>
                  </a:lnTo>
                  <a:lnTo>
                    <a:pt x="210" y="150"/>
                  </a:lnTo>
                  <a:lnTo>
                    <a:pt x="208" y="146"/>
                  </a:lnTo>
                  <a:lnTo>
                    <a:pt x="204" y="142"/>
                  </a:lnTo>
                  <a:lnTo>
                    <a:pt x="198" y="138"/>
                  </a:lnTo>
                  <a:lnTo>
                    <a:pt x="196" y="134"/>
                  </a:lnTo>
                  <a:lnTo>
                    <a:pt x="196" y="130"/>
                  </a:lnTo>
                  <a:lnTo>
                    <a:pt x="198" y="122"/>
                  </a:lnTo>
                  <a:lnTo>
                    <a:pt x="200" y="116"/>
                  </a:lnTo>
                  <a:lnTo>
                    <a:pt x="204" y="112"/>
                  </a:lnTo>
                  <a:lnTo>
                    <a:pt x="204" y="104"/>
                  </a:lnTo>
                  <a:lnTo>
                    <a:pt x="202" y="98"/>
                  </a:lnTo>
                  <a:lnTo>
                    <a:pt x="198" y="94"/>
                  </a:lnTo>
                  <a:lnTo>
                    <a:pt x="194" y="86"/>
                  </a:lnTo>
                  <a:lnTo>
                    <a:pt x="192" y="78"/>
                  </a:lnTo>
                  <a:lnTo>
                    <a:pt x="192" y="56"/>
                  </a:lnTo>
                  <a:lnTo>
                    <a:pt x="192" y="52"/>
                  </a:lnTo>
                  <a:lnTo>
                    <a:pt x="190" y="50"/>
                  </a:lnTo>
                  <a:lnTo>
                    <a:pt x="184" y="42"/>
                  </a:lnTo>
                  <a:lnTo>
                    <a:pt x="178" y="32"/>
                  </a:lnTo>
                  <a:lnTo>
                    <a:pt x="176" y="26"/>
                  </a:lnTo>
                  <a:lnTo>
                    <a:pt x="176" y="20"/>
                  </a:lnTo>
                  <a:lnTo>
                    <a:pt x="176" y="14"/>
                  </a:lnTo>
                  <a:lnTo>
                    <a:pt x="178" y="8"/>
                  </a:lnTo>
                  <a:lnTo>
                    <a:pt x="180" y="10"/>
                  </a:lnTo>
                  <a:close/>
                </a:path>
              </a:pathLst>
            </a:custGeom>
            <a:solidFill>
              <a:srgbClr val="7030A0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1" name="Cote Dtvoire">
              <a:extLst>
                <a:ext uri="{FF2B5EF4-FFF2-40B4-BE49-F238E27FC236}">
                  <a16:creationId xmlns:a16="http://schemas.microsoft.com/office/drawing/2014/main" id="{AE076DC7-5DA9-99FA-E75D-E6002209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274" y="2208074"/>
              <a:ext cx="458104" cy="477223"/>
            </a:xfrm>
            <a:custGeom>
              <a:avLst/>
              <a:gdLst/>
              <a:ahLst/>
              <a:cxnLst>
                <a:cxn ang="0">
                  <a:pos x="324" y="84"/>
                </a:cxn>
                <a:cxn ang="0">
                  <a:pos x="330" y="124"/>
                </a:cxn>
                <a:cxn ang="0">
                  <a:pos x="312" y="158"/>
                </a:cxn>
                <a:cxn ang="0">
                  <a:pos x="308" y="180"/>
                </a:cxn>
                <a:cxn ang="0">
                  <a:pos x="306" y="206"/>
                </a:cxn>
                <a:cxn ang="0">
                  <a:pos x="292" y="222"/>
                </a:cxn>
                <a:cxn ang="0">
                  <a:pos x="292" y="252"/>
                </a:cxn>
                <a:cxn ang="0">
                  <a:pos x="314" y="284"/>
                </a:cxn>
                <a:cxn ang="0">
                  <a:pos x="316" y="310"/>
                </a:cxn>
                <a:cxn ang="0">
                  <a:pos x="276" y="308"/>
                </a:cxn>
                <a:cxn ang="0">
                  <a:pos x="190" y="304"/>
                </a:cxn>
                <a:cxn ang="0">
                  <a:pos x="134" y="312"/>
                </a:cxn>
                <a:cxn ang="0">
                  <a:pos x="86" y="334"/>
                </a:cxn>
                <a:cxn ang="0">
                  <a:pos x="54" y="344"/>
                </a:cxn>
                <a:cxn ang="0">
                  <a:pos x="50" y="334"/>
                </a:cxn>
                <a:cxn ang="0">
                  <a:pos x="52" y="302"/>
                </a:cxn>
                <a:cxn ang="0">
                  <a:pos x="54" y="270"/>
                </a:cxn>
                <a:cxn ang="0">
                  <a:pos x="44" y="256"/>
                </a:cxn>
                <a:cxn ang="0">
                  <a:pos x="20" y="242"/>
                </a:cxn>
                <a:cxn ang="0">
                  <a:pos x="2" y="238"/>
                </a:cxn>
                <a:cxn ang="0">
                  <a:pos x="4" y="220"/>
                </a:cxn>
                <a:cxn ang="0">
                  <a:pos x="16" y="198"/>
                </a:cxn>
                <a:cxn ang="0">
                  <a:pos x="10" y="164"/>
                </a:cxn>
                <a:cxn ang="0">
                  <a:pos x="28" y="156"/>
                </a:cxn>
                <a:cxn ang="0">
                  <a:pos x="30" y="136"/>
                </a:cxn>
                <a:cxn ang="0">
                  <a:pos x="24" y="122"/>
                </a:cxn>
                <a:cxn ang="0">
                  <a:pos x="32" y="112"/>
                </a:cxn>
                <a:cxn ang="0">
                  <a:pos x="46" y="116"/>
                </a:cxn>
                <a:cxn ang="0">
                  <a:pos x="46" y="104"/>
                </a:cxn>
                <a:cxn ang="0">
                  <a:pos x="42" y="78"/>
                </a:cxn>
                <a:cxn ang="0">
                  <a:pos x="36" y="60"/>
                </a:cxn>
                <a:cxn ang="0">
                  <a:pos x="38" y="38"/>
                </a:cxn>
                <a:cxn ang="0">
                  <a:pos x="52" y="20"/>
                </a:cxn>
                <a:cxn ang="0">
                  <a:pos x="70" y="12"/>
                </a:cxn>
                <a:cxn ang="0">
                  <a:pos x="86" y="22"/>
                </a:cxn>
                <a:cxn ang="0">
                  <a:pos x="106" y="20"/>
                </a:cxn>
                <a:cxn ang="0">
                  <a:pos x="118" y="2"/>
                </a:cxn>
                <a:cxn ang="0">
                  <a:pos x="140" y="0"/>
                </a:cxn>
                <a:cxn ang="0">
                  <a:pos x="148" y="24"/>
                </a:cxn>
                <a:cxn ang="0">
                  <a:pos x="166" y="18"/>
                </a:cxn>
                <a:cxn ang="0">
                  <a:pos x="192" y="14"/>
                </a:cxn>
                <a:cxn ang="0">
                  <a:pos x="208" y="32"/>
                </a:cxn>
                <a:cxn ang="0">
                  <a:pos x="226" y="50"/>
                </a:cxn>
                <a:cxn ang="0">
                  <a:pos x="258" y="46"/>
                </a:cxn>
                <a:cxn ang="0">
                  <a:pos x="286" y="42"/>
                </a:cxn>
                <a:cxn ang="0">
                  <a:pos x="302" y="50"/>
                </a:cxn>
                <a:cxn ang="0">
                  <a:pos x="316" y="52"/>
                </a:cxn>
              </a:cxnLst>
              <a:rect l="0" t="0" r="r" b="b"/>
              <a:pathLst>
                <a:path w="330" h="344">
                  <a:moveTo>
                    <a:pt x="316" y="52"/>
                  </a:moveTo>
                  <a:lnTo>
                    <a:pt x="318" y="70"/>
                  </a:lnTo>
                  <a:lnTo>
                    <a:pt x="324" y="84"/>
                  </a:lnTo>
                  <a:lnTo>
                    <a:pt x="328" y="100"/>
                  </a:lnTo>
                  <a:lnTo>
                    <a:pt x="330" y="116"/>
                  </a:lnTo>
                  <a:lnTo>
                    <a:pt x="330" y="124"/>
                  </a:lnTo>
                  <a:lnTo>
                    <a:pt x="328" y="132"/>
                  </a:lnTo>
                  <a:lnTo>
                    <a:pt x="320" y="146"/>
                  </a:lnTo>
                  <a:lnTo>
                    <a:pt x="312" y="158"/>
                  </a:lnTo>
                  <a:lnTo>
                    <a:pt x="310" y="166"/>
                  </a:lnTo>
                  <a:lnTo>
                    <a:pt x="308" y="172"/>
                  </a:lnTo>
                  <a:lnTo>
                    <a:pt x="308" y="180"/>
                  </a:lnTo>
                  <a:lnTo>
                    <a:pt x="308" y="190"/>
                  </a:lnTo>
                  <a:lnTo>
                    <a:pt x="308" y="198"/>
                  </a:lnTo>
                  <a:lnTo>
                    <a:pt x="306" y="206"/>
                  </a:lnTo>
                  <a:lnTo>
                    <a:pt x="300" y="214"/>
                  </a:lnTo>
                  <a:lnTo>
                    <a:pt x="296" y="218"/>
                  </a:lnTo>
                  <a:lnTo>
                    <a:pt x="292" y="222"/>
                  </a:lnTo>
                  <a:lnTo>
                    <a:pt x="290" y="234"/>
                  </a:lnTo>
                  <a:lnTo>
                    <a:pt x="290" y="244"/>
                  </a:lnTo>
                  <a:lnTo>
                    <a:pt x="292" y="252"/>
                  </a:lnTo>
                  <a:lnTo>
                    <a:pt x="298" y="264"/>
                  </a:lnTo>
                  <a:lnTo>
                    <a:pt x="306" y="274"/>
                  </a:lnTo>
                  <a:lnTo>
                    <a:pt x="314" y="284"/>
                  </a:lnTo>
                  <a:lnTo>
                    <a:pt x="314" y="296"/>
                  </a:lnTo>
                  <a:lnTo>
                    <a:pt x="314" y="304"/>
                  </a:lnTo>
                  <a:lnTo>
                    <a:pt x="316" y="310"/>
                  </a:lnTo>
                  <a:lnTo>
                    <a:pt x="310" y="310"/>
                  </a:lnTo>
                  <a:lnTo>
                    <a:pt x="304" y="310"/>
                  </a:lnTo>
                  <a:lnTo>
                    <a:pt x="276" y="308"/>
                  </a:lnTo>
                  <a:lnTo>
                    <a:pt x="258" y="306"/>
                  </a:lnTo>
                  <a:lnTo>
                    <a:pt x="242" y="304"/>
                  </a:lnTo>
                  <a:lnTo>
                    <a:pt x="190" y="304"/>
                  </a:lnTo>
                  <a:lnTo>
                    <a:pt x="170" y="306"/>
                  </a:lnTo>
                  <a:lnTo>
                    <a:pt x="152" y="308"/>
                  </a:lnTo>
                  <a:lnTo>
                    <a:pt x="134" y="312"/>
                  </a:lnTo>
                  <a:lnTo>
                    <a:pt x="118" y="316"/>
                  </a:lnTo>
                  <a:lnTo>
                    <a:pt x="102" y="324"/>
                  </a:lnTo>
                  <a:lnTo>
                    <a:pt x="86" y="334"/>
                  </a:lnTo>
                  <a:lnTo>
                    <a:pt x="72" y="342"/>
                  </a:lnTo>
                  <a:lnTo>
                    <a:pt x="62" y="344"/>
                  </a:lnTo>
                  <a:lnTo>
                    <a:pt x="54" y="344"/>
                  </a:lnTo>
                  <a:lnTo>
                    <a:pt x="52" y="344"/>
                  </a:lnTo>
                  <a:lnTo>
                    <a:pt x="52" y="342"/>
                  </a:lnTo>
                  <a:lnTo>
                    <a:pt x="50" y="334"/>
                  </a:lnTo>
                  <a:lnTo>
                    <a:pt x="48" y="318"/>
                  </a:lnTo>
                  <a:lnTo>
                    <a:pt x="50" y="310"/>
                  </a:lnTo>
                  <a:lnTo>
                    <a:pt x="52" y="302"/>
                  </a:lnTo>
                  <a:lnTo>
                    <a:pt x="58" y="290"/>
                  </a:lnTo>
                  <a:lnTo>
                    <a:pt x="58" y="272"/>
                  </a:lnTo>
                  <a:lnTo>
                    <a:pt x="54" y="270"/>
                  </a:lnTo>
                  <a:lnTo>
                    <a:pt x="50" y="268"/>
                  </a:lnTo>
                  <a:lnTo>
                    <a:pt x="46" y="262"/>
                  </a:lnTo>
                  <a:lnTo>
                    <a:pt x="44" y="256"/>
                  </a:lnTo>
                  <a:lnTo>
                    <a:pt x="38" y="250"/>
                  </a:lnTo>
                  <a:lnTo>
                    <a:pt x="28" y="244"/>
                  </a:lnTo>
                  <a:lnTo>
                    <a:pt x="20" y="242"/>
                  </a:lnTo>
                  <a:lnTo>
                    <a:pt x="10" y="242"/>
                  </a:lnTo>
                  <a:lnTo>
                    <a:pt x="0" y="240"/>
                  </a:lnTo>
                  <a:lnTo>
                    <a:pt x="2" y="238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4" y="220"/>
                  </a:lnTo>
                  <a:lnTo>
                    <a:pt x="10" y="214"/>
                  </a:lnTo>
                  <a:lnTo>
                    <a:pt x="14" y="206"/>
                  </a:lnTo>
                  <a:lnTo>
                    <a:pt x="16" y="198"/>
                  </a:lnTo>
                  <a:lnTo>
                    <a:pt x="16" y="190"/>
                  </a:lnTo>
                  <a:lnTo>
                    <a:pt x="14" y="180"/>
                  </a:lnTo>
                  <a:lnTo>
                    <a:pt x="10" y="164"/>
                  </a:lnTo>
                  <a:lnTo>
                    <a:pt x="16" y="164"/>
                  </a:lnTo>
                  <a:lnTo>
                    <a:pt x="20" y="162"/>
                  </a:lnTo>
                  <a:lnTo>
                    <a:pt x="28" y="156"/>
                  </a:lnTo>
                  <a:lnTo>
                    <a:pt x="32" y="148"/>
                  </a:lnTo>
                  <a:lnTo>
                    <a:pt x="36" y="138"/>
                  </a:lnTo>
                  <a:lnTo>
                    <a:pt x="30" y="136"/>
                  </a:lnTo>
                  <a:lnTo>
                    <a:pt x="28" y="132"/>
                  </a:lnTo>
                  <a:lnTo>
                    <a:pt x="24" y="128"/>
                  </a:lnTo>
                  <a:lnTo>
                    <a:pt x="24" y="122"/>
                  </a:lnTo>
                  <a:lnTo>
                    <a:pt x="26" y="118"/>
                  </a:lnTo>
                  <a:lnTo>
                    <a:pt x="28" y="114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42" y="114"/>
                  </a:lnTo>
                  <a:lnTo>
                    <a:pt x="46" y="116"/>
                  </a:lnTo>
                  <a:lnTo>
                    <a:pt x="48" y="118"/>
                  </a:lnTo>
                  <a:lnTo>
                    <a:pt x="54" y="116"/>
                  </a:lnTo>
                  <a:lnTo>
                    <a:pt x="46" y="104"/>
                  </a:lnTo>
                  <a:lnTo>
                    <a:pt x="44" y="98"/>
                  </a:lnTo>
                  <a:lnTo>
                    <a:pt x="42" y="92"/>
                  </a:lnTo>
                  <a:lnTo>
                    <a:pt x="42" y="78"/>
                  </a:lnTo>
                  <a:lnTo>
                    <a:pt x="42" y="74"/>
                  </a:lnTo>
                  <a:lnTo>
                    <a:pt x="40" y="68"/>
                  </a:lnTo>
                  <a:lnTo>
                    <a:pt x="36" y="60"/>
                  </a:lnTo>
                  <a:lnTo>
                    <a:pt x="36" y="52"/>
                  </a:lnTo>
                  <a:lnTo>
                    <a:pt x="36" y="44"/>
                  </a:lnTo>
                  <a:lnTo>
                    <a:pt x="38" y="38"/>
                  </a:lnTo>
                  <a:lnTo>
                    <a:pt x="42" y="30"/>
                  </a:lnTo>
                  <a:lnTo>
                    <a:pt x="46" y="24"/>
                  </a:lnTo>
                  <a:lnTo>
                    <a:pt x="52" y="20"/>
                  </a:lnTo>
                  <a:lnTo>
                    <a:pt x="58" y="16"/>
                  </a:lnTo>
                  <a:lnTo>
                    <a:pt x="64" y="14"/>
                  </a:lnTo>
                  <a:lnTo>
                    <a:pt x="70" y="12"/>
                  </a:lnTo>
                  <a:lnTo>
                    <a:pt x="76" y="14"/>
                  </a:lnTo>
                  <a:lnTo>
                    <a:pt x="80" y="18"/>
                  </a:lnTo>
                  <a:lnTo>
                    <a:pt x="86" y="22"/>
                  </a:lnTo>
                  <a:lnTo>
                    <a:pt x="94" y="22"/>
                  </a:lnTo>
                  <a:lnTo>
                    <a:pt x="100" y="22"/>
                  </a:lnTo>
                  <a:lnTo>
                    <a:pt x="106" y="20"/>
                  </a:lnTo>
                  <a:lnTo>
                    <a:pt x="110" y="14"/>
                  </a:lnTo>
                  <a:lnTo>
                    <a:pt x="114" y="8"/>
                  </a:lnTo>
                  <a:lnTo>
                    <a:pt x="118" y="2"/>
                  </a:lnTo>
                  <a:lnTo>
                    <a:pt x="124" y="2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2" y="16"/>
                  </a:lnTo>
                  <a:lnTo>
                    <a:pt x="146" y="22"/>
                  </a:lnTo>
                  <a:lnTo>
                    <a:pt x="148" y="24"/>
                  </a:lnTo>
                  <a:lnTo>
                    <a:pt x="150" y="24"/>
                  </a:lnTo>
                  <a:lnTo>
                    <a:pt x="158" y="22"/>
                  </a:lnTo>
                  <a:lnTo>
                    <a:pt x="166" y="18"/>
                  </a:lnTo>
                  <a:lnTo>
                    <a:pt x="172" y="14"/>
                  </a:lnTo>
                  <a:lnTo>
                    <a:pt x="182" y="12"/>
                  </a:lnTo>
                  <a:lnTo>
                    <a:pt x="192" y="14"/>
                  </a:lnTo>
                  <a:lnTo>
                    <a:pt x="198" y="18"/>
                  </a:lnTo>
                  <a:lnTo>
                    <a:pt x="204" y="24"/>
                  </a:lnTo>
                  <a:lnTo>
                    <a:pt x="208" y="32"/>
                  </a:lnTo>
                  <a:lnTo>
                    <a:pt x="212" y="38"/>
                  </a:lnTo>
                  <a:lnTo>
                    <a:pt x="218" y="44"/>
                  </a:lnTo>
                  <a:lnTo>
                    <a:pt x="226" y="50"/>
                  </a:lnTo>
                  <a:lnTo>
                    <a:pt x="236" y="50"/>
                  </a:lnTo>
                  <a:lnTo>
                    <a:pt x="248" y="50"/>
                  </a:lnTo>
                  <a:lnTo>
                    <a:pt x="258" y="46"/>
                  </a:lnTo>
                  <a:lnTo>
                    <a:pt x="268" y="42"/>
                  </a:lnTo>
                  <a:lnTo>
                    <a:pt x="278" y="40"/>
                  </a:lnTo>
                  <a:lnTo>
                    <a:pt x="286" y="42"/>
                  </a:lnTo>
                  <a:lnTo>
                    <a:pt x="292" y="44"/>
                  </a:lnTo>
                  <a:lnTo>
                    <a:pt x="298" y="46"/>
                  </a:lnTo>
                  <a:lnTo>
                    <a:pt x="302" y="50"/>
                  </a:lnTo>
                  <a:lnTo>
                    <a:pt x="310" y="60"/>
                  </a:lnTo>
                  <a:lnTo>
                    <a:pt x="318" y="68"/>
                  </a:lnTo>
                  <a:lnTo>
                    <a:pt x="316" y="52"/>
                  </a:lnTo>
                  <a:close/>
                </a:path>
              </a:pathLst>
            </a:custGeom>
            <a:solidFill>
              <a:srgbClr val="FFC000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2" name="Liberia">
              <a:extLst>
                <a:ext uri="{FF2B5EF4-FFF2-40B4-BE49-F238E27FC236}">
                  <a16:creationId xmlns:a16="http://schemas.microsoft.com/office/drawing/2014/main" id="{ACA54F3C-F7C0-C331-3150-FC3EC3F7B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927" y="2360674"/>
              <a:ext cx="274862" cy="324622"/>
            </a:xfrm>
            <a:custGeom>
              <a:avLst/>
              <a:gdLst/>
              <a:ahLst/>
              <a:cxnLst>
                <a:cxn ang="0">
                  <a:pos x="148" y="50"/>
                </a:cxn>
                <a:cxn ang="0">
                  <a:pos x="140" y="58"/>
                </a:cxn>
                <a:cxn ang="0">
                  <a:pos x="130" y="70"/>
                </a:cxn>
                <a:cxn ang="0">
                  <a:pos x="116" y="72"/>
                </a:cxn>
                <a:cxn ang="0">
                  <a:pos x="106" y="62"/>
                </a:cxn>
                <a:cxn ang="0">
                  <a:pos x="104" y="56"/>
                </a:cxn>
                <a:cxn ang="0">
                  <a:pos x="110" y="50"/>
                </a:cxn>
                <a:cxn ang="0">
                  <a:pos x="108" y="30"/>
                </a:cxn>
                <a:cxn ang="0">
                  <a:pos x="104" y="14"/>
                </a:cxn>
                <a:cxn ang="0">
                  <a:pos x="94" y="4"/>
                </a:cxn>
                <a:cxn ang="0">
                  <a:pos x="76" y="0"/>
                </a:cxn>
                <a:cxn ang="0">
                  <a:pos x="56" y="4"/>
                </a:cxn>
                <a:cxn ang="0">
                  <a:pos x="48" y="14"/>
                </a:cxn>
                <a:cxn ang="0">
                  <a:pos x="44" y="34"/>
                </a:cxn>
                <a:cxn ang="0">
                  <a:pos x="20" y="64"/>
                </a:cxn>
                <a:cxn ang="0">
                  <a:pos x="8" y="98"/>
                </a:cxn>
                <a:cxn ang="0">
                  <a:pos x="24" y="112"/>
                </a:cxn>
                <a:cxn ang="0">
                  <a:pos x="50" y="126"/>
                </a:cxn>
                <a:cxn ang="0">
                  <a:pos x="70" y="138"/>
                </a:cxn>
                <a:cxn ang="0">
                  <a:pos x="82" y="150"/>
                </a:cxn>
                <a:cxn ang="0">
                  <a:pos x="102" y="180"/>
                </a:cxn>
                <a:cxn ang="0">
                  <a:pos x="116" y="192"/>
                </a:cxn>
                <a:cxn ang="0">
                  <a:pos x="152" y="214"/>
                </a:cxn>
                <a:cxn ang="0">
                  <a:pos x="192" y="234"/>
                </a:cxn>
                <a:cxn ang="0">
                  <a:pos x="190" y="224"/>
                </a:cxn>
                <a:cxn ang="0">
                  <a:pos x="190" y="200"/>
                </a:cxn>
                <a:cxn ang="0">
                  <a:pos x="198" y="180"/>
                </a:cxn>
                <a:cxn ang="0">
                  <a:pos x="194" y="160"/>
                </a:cxn>
                <a:cxn ang="0">
                  <a:pos x="186" y="152"/>
                </a:cxn>
                <a:cxn ang="0">
                  <a:pos x="178" y="140"/>
                </a:cxn>
                <a:cxn ang="0">
                  <a:pos x="160" y="132"/>
                </a:cxn>
                <a:cxn ang="0">
                  <a:pos x="140" y="130"/>
                </a:cxn>
                <a:cxn ang="0">
                  <a:pos x="142" y="120"/>
                </a:cxn>
                <a:cxn ang="0">
                  <a:pos x="144" y="110"/>
                </a:cxn>
                <a:cxn ang="0">
                  <a:pos x="154" y="96"/>
                </a:cxn>
                <a:cxn ang="0">
                  <a:pos x="156" y="80"/>
                </a:cxn>
                <a:cxn ang="0">
                  <a:pos x="150" y="54"/>
                </a:cxn>
              </a:cxnLst>
              <a:rect l="0" t="0" r="r" b="b"/>
              <a:pathLst>
                <a:path w="198" h="234">
                  <a:moveTo>
                    <a:pt x="152" y="48"/>
                  </a:moveTo>
                  <a:lnTo>
                    <a:pt x="148" y="50"/>
                  </a:lnTo>
                  <a:lnTo>
                    <a:pt x="142" y="50"/>
                  </a:lnTo>
                  <a:lnTo>
                    <a:pt x="140" y="58"/>
                  </a:lnTo>
                  <a:lnTo>
                    <a:pt x="136" y="66"/>
                  </a:lnTo>
                  <a:lnTo>
                    <a:pt x="130" y="70"/>
                  </a:lnTo>
                  <a:lnTo>
                    <a:pt x="122" y="72"/>
                  </a:lnTo>
                  <a:lnTo>
                    <a:pt x="116" y="72"/>
                  </a:lnTo>
                  <a:lnTo>
                    <a:pt x="110" y="68"/>
                  </a:lnTo>
                  <a:lnTo>
                    <a:pt x="106" y="62"/>
                  </a:lnTo>
                  <a:lnTo>
                    <a:pt x="104" y="58"/>
                  </a:lnTo>
                  <a:lnTo>
                    <a:pt x="104" y="56"/>
                  </a:lnTo>
                  <a:lnTo>
                    <a:pt x="108" y="54"/>
                  </a:lnTo>
                  <a:lnTo>
                    <a:pt x="110" y="50"/>
                  </a:lnTo>
                  <a:lnTo>
                    <a:pt x="110" y="46"/>
                  </a:lnTo>
                  <a:lnTo>
                    <a:pt x="108" y="30"/>
                  </a:lnTo>
                  <a:lnTo>
                    <a:pt x="106" y="22"/>
                  </a:lnTo>
                  <a:lnTo>
                    <a:pt x="104" y="14"/>
                  </a:lnTo>
                  <a:lnTo>
                    <a:pt x="100" y="8"/>
                  </a:lnTo>
                  <a:lnTo>
                    <a:pt x="94" y="4"/>
                  </a:lnTo>
                  <a:lnTo>
                    <a:pt x="86" y="2"/>
                  </a:lnTo>
                  <a:lnTo>
                    <a:pt x="76" y="0"/>
                  </a:lnTo>
                  <a:lnTo>
                    <a:pt x="64" y="2"/>
                  </a:lnTo>
                  <a:lnTo>
                    <a:pt x="56" y="4"/>
                  </a:lnTo>
                  <a:lnTo>
                    <a:pt x="52" y="8"/>
                  </a:lnTo>
                  <a:lnTo>
                    <a:pt x="48" y="14"/>
                  </a:lnTo>
                  <a:lnTo>
                    <a:pt x="46" y="28"/>
                  </a:lnTo>
                  <a:lnTo>
                    <a:pt x="44" y="34"/>
                  </a:lnTo>
                  <a:lnTo>
                    <a:pt x="40" y="42"/>
                  </a:lnTo>
                  <a:lnTo>
                    <a:pt x="20" y="64"/>
                  </a:lnTo>
                  <a:lnTo>
                    <a:pt x="0" y="86"/>
                  </a:lnTo>
                  <a:lnTo>
                    <a:pt x="8" y="98"/>
                  </a:lnTo>
                  <a:lnTo>
                    <a:pt x="16" y="106"/>
                  </a:lnTo>
                  <a:lnTo>
                    <a:pt x="24" y="112"/>
                  </a:lnTo>
                  <a:lnTo>
                    <a:pt x="32" y="118"/>
                  </a:lnTo>
                  <a:lnTo>
                    <a:pt x="50" y="126"/>
                  </a:lnTo>
                  <a:lnTo>
                    <a:pt x="60" y="132"/>
                  </a:lnTo>
                  <a:lnTo>
                    <a:pt x="70" y="138"/>
                  </a:lnTo>
                  <a:lnTo>
                    <a:pt x="76" y="144"/>
                  </a:lnTo>
                  <a:lnTo>
                    <a:pt x="82" y="150"/>
                  </a:lnTo>
                  <a:lnTo>
                    <a:pt x="92" y="164"/>
                  </a:lnTo>
                  <a:lnTo>
                    <a:pt x="102" y="180"/>
                  </a:lnTo>
                  <a:lnTo>
                    <a:pt x="108" y="186"/>
                  </a:lnTo>
                  <a:lnTo>
                    <a:pt x="116" y="192"/>
                  </a:lnTo>
                  <a:lnTo>
                    <a:pt x="134" y="204"/>
                  </a:lnTo>
                  <a:lnTo>
                    <a:pt x="152" y="214"/>
                  </a:lnTo>
                  <a:lnTo>
                    <a:pt x="194" y="234"/>
                  </a:lnTo>
                  <a:lnTo>
                    <a:pt x="192" y="234"/>
                  </a:lnTo>
                  <a:lnTo>
                    <a:pt x="192" y="232"/>
                  </a:lnTo>
                  <a:lnTo>
                    <a:pt x="190" y="224"/>
                  </a:lnTo>
                  <a:lnTo>
                    <a:pt x="188" y="208"/>
                  </a:lnTo>
                  <a:lnTo>
                    <a:pt x="190" y="200"/>
                  </a:lnTo>
                  <a:lnTo>
                    <a:pt x="192" y="192"/>
                  </a:lnTo>
                  <a:lnTo>
                    <a:pt x="198" y="180"/>
                  </a:lnTo>
                  <a:lnTo>
                    <a:pt x="198" y="162"/>
                  </a:lnTo>
                  <a:lnTo>
                    <a:pt x="194" y="160"/>
                  </a:lnTo>
                  <a:lnTo>
                    <a:pt x="190" y="158"/>
                  </a:lnTo>
                  <a:lnTo>
                    <a:pt x="186" y="152"/>
                  </a:lnTo>
                  <a:lnTo>
                    <a:pt x="184" y="146"/>
                  </a:lnTo>
                  <a:lnTo>
                    <a:pt x="178" y="140"/>
                  </a:lnTo>
                  <a:lnTo>
                    <a:pt x="168" y="134"/>
                  </a:lnTo>
                  <a:lnTo>
                    <a:pt x="160" y="132"/>
                  </a:lnTo>
                  <a:lnTo>
                    <a:pt x="150" y="132"/>
                  </a:lnTo>
                  <a:lnTo>
                    <a:pt x="140" y="130"/>
                  </a:lnTo>
                  <a:lnTo>
                    <a:pt x="142" y="128"/>
                  </a:lnTo>
                  <a:lnTo>
                    <a:pt x="142" y="120"/>
                  </a:lnTo>
                  <a:lnTo>
                    <a:pt x="142" y="116"/>
                  </a:lnTo>
                  <a:lnTo>
                    <a:pt x="144" y="110"/>
                  </a:lnTo>
                  <a:lnTo>
                    <a:pt x="150" y="104"/>
                  </a:lnTo>
                  <a:lnTo>
                    <a:pt x="154" y="96"/>
                  </a:lnTo>
                  <a:lnTo>
                    <a:pt x="156" y="88"/>
                  </a:lnTo>
                  <a:lnTo>
                    <a:pt x="156" y="80"/>
                  </a:lnTo>
                  <a:lnTo>
                    <a:pt x="154" y="70"/>
                  </a:lnTo>
                  <a:lnTo>
                    <a:pt x="150" y="54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3" name="Sierra Leone">
              <a:extLst>
                <a:ext uri="{FF2B5EF4-FFF2-40B4-BE49-F238E27FC236}">
                  <a16:creationId xmlns:a16="http://schemas.microsoft.com/office/drawing/2014/main" id="{747AC8F5-4CC2-8FCC-38A2-4437997A0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542" y="2241368"/>
              <a:ext cx="208229" cy="238611"/>
            </a:xfrm>
            <a:custGeom>
              <a:avLst/>
              <a:gdLst/>
              <a:ahLst/>
              <a:cxnLst>
                <a:cxn ang="0">
                  <a:pos x="150" y="88"/>
                </a:cxn>
                <a:cxn ang="0">
                  <a:pos x="142" y="90"/>
                </a:cxn>
                <a:cxn ang="0">
                  <a:pos x="138" y="94"/>
                </a:cxn>
                <a:cxn ang="0">
                  <a:pos x="136" y="98"/>
                </a:cxn>
                <a:cxn ang="0">
                  <a:pos x="134" y="102"/>
                </a:cxn>
                <a:cxn ang="0">
                  <a:pos x="130" y="114"/>
                </a:cxn>
                <a:cxn ang="0">
                  <a:pos x="130" y="122"/>
                </a:cxn>
                <a:cxn ang="0">
                  <a:pos x="126" y="128"/>
                </a:cxn>
                <a:cxn ang="0">
                  <a:pos x="106" y="150"/>
                </a:cxn>
                <a:cxn ang="0">
                  <a:pos x="86" y="172"/>
                </a:cxn>
                <a:cxn ang="0">
                  <a:pos x="70" y="164"/>
                </a:cxn>
                <a:cxn ang="0">
                  <a:pos x="60" y="156"/>
                </a:cxn>
                <a:cxn ang="0">
                  <a:pos x="50" y="148"/>
                </a:cxn>
                <a:cxn ang="0">
                  <a:pos x="36" y="138"/>
                </a:cxn>
                <a:cxn ang="0">
                  <a:pos x="24" y="132"/>
                </a:cxn>
                <a:cxn ang="0">
                  <a:pos x="18" y="128"/>
                </a:cxn>
                <a:cxn ang="0">
                  <a:pos x="14" y="122"/>
                </a:cxn>
                <a:cxn ang="0">
                  <a:pos x="12" y="116"/>
                </a:cxn>
                <a:cxn ang="0">
                  <a:pos x="14" y="110"/>
                </a:cxn>
                <a:cxn ang="0">
                  <a:pos x="14" y="104"/>
                </a:cxn>
                <a:cxn ang="0">
                  <a:pos x="12" y="96"/>
                </a:cxn>
                <a:cxn ang="0">
                  <a:pos x="10" y="92"/>
                </a:cxn>
                <a:cxn ang="0">
                  <a:pos x="6" y="88"/>
                </a:cxn>
                <a:cxn ang="0">
                  <a:pos x="2" y="82"/>
                </a:cxn>
                <a:cxn ang="0">
                  <a:pos x="0" y="70"/>
                </a:cxn>
                <a:cxn ang="0">
                  <a:pos x="2" y="58"/>
                </a:cxn>
                <a:cxn ang="0">
                  <a:pos x="6" y="44"/>
                </a:cxn>
                <a:cxn ang="0">
                  <a:pos x="12" y="32"/>
                </a:cxn>
                <a:cxn ang="0">
                  <a:pos x="20" y="22"/>
                </a:cxn>
                <a:cxn ang="0">
                  <a:pos x="28" y="14"/>
                </a:cxn>
                <a:cxn ang="0">
                  <a:pos x="38" y="6"/>
                </a:cxn>
                <a:cxn ang="0">
                  <a:pos x="50" y="2"/>
                </a:cxn>
                <a:cxn ang="0">
                  <a:pos x="60" y="0"/>
                </a:cxn>
                <a:cxn ang="0">
                  <a:pos x="86" y="0"/>
                </a:cxn>
                <a:cxn ang="0">
                  <a:pos x="96" y="2"/>
                </a:cxn>
                <a:cxn ang="0">
                  <a:pos x="108" y="6"/>
                </a:cxn>
                <a:cxn ang="0">
                  <a:pos x="116" y="14"/>
                </a:cxn>
                <a:cxn ang="0">
                  <a:pos x="124" y="24"/>
                </a:cxn>
                <a:cxn ang="0">
                  <a:pos x="132" y="34"/>
                </a:cxn>
                <a:cxn ang="0">
                  <a:pos x="136" y="48"/>
                </a:cxn>
                <a:cxn ang="0">
                  <a:pos x="140" y="62"/>
                </a:cxn>
                <a:cxn ang="0">
                  <a:pos x="140" y="76"/>
                </a:cxn>
                <a:cxn ang="0">
                  <a:pos x="140" y="80"/>
                </a:cxn>
                <a:cxn ang="0">
                  <a:pos x="136" y="84"/>
                </a:cxn>
                <a:cxn ang="0">
                  <a:pos x="132" y="86"/>
                </a:cxn>
                <a:cxn ang="0">
                  <a:pos x="138" y="88"/>
                </a:cxn>
                <a:cxn ang="0">
                  <a:pos x="144" y="86"/>
                </a:cxn>
                <a:cxn ang="0">
                  <a:pos x="150" y="88"/>
                </a:cxn>
              </a:cxnLst>
              <a:rect l="0" t="0" r="r" b="b"/>
              <a:pathLst>
                <a:path w="150" h="172">
                  <a:moveTo>
                    <a:pt x="150" y="88"/>
                  </a:moveTo>
                  <a:lnTo>
                    <a:pt x="142" y="90"/>
                  </a:lnTo>
                  <a:lnTo>
                    <a:pt x="138" y="94"/>
                  </a:lnTo>
                  <a:lnTo>
                    <a:pt x="136" y="98"/>
                  </a:lnTo>
                  <a:lnTo>
                    <a:pt x="134" y="102"/>
                  </a:lnTo>
                  <a:lnTo>
                    <a:pt x="130" y="114"/>
                  </a:lnTo>
                  <a:lnTo>
                    <a:pt x="130" y="122"/>
                  </a:lnTo>
                  <a:lnTo>
                    <a:pt x="126" y="128"/>
                  </a:lnTo>
                  <a:lnTo>
                    <a:pt x="106" y="150"/>
                  </a:lnTo>
                  <a:lnTo>
                    <a:pt x="86" y="172"/>
                  </a:lnTo>
                  <a:lnTo>
                    <a:pt x="70" y="164"/>
                  </a:lnTo>
                  <a:lnTo>
                    <a:pt x="60" y="156"/>
                  </a:lnTo>
                  <a:lnTo>
                    <a:pt x="50" y="148"/>
                  </a:lnTo>
                  <a:lnTo>
                    <a:pt x="36" y="138"/>
                  </a:lnTo>
                  <a:lnTo>
                    <a:pt x="24" y="132"/>
                  </a:lnTo>
                  <a:lnTo>
                    <a:pt x="18" y="128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4" y="110"/>
                  </a:lnTo>
                  <a:lnTo>
                    <a:pt x="14" y="104"/>
                  </a:lnTo>
                  <a:lnTo>
                    <a:pt x="12" y="96"/>
                  </a:lnTo>
                  <a:lnTo>
                    <a:pt x="10" y="92"/>
                  </a:lnTo>
                  <a:lnTo>
                    <a:pt x="6" y="88"/>
                  </a:lnTo>
                  <a:lnTo>
                    <a:pt x="2" y="82"/>
                  </a:lnTo>
                  <a:lnTo>
                    <a:pt x="0" y="70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0" y="22"/>
                  </a:lnTo>
                  <a:lnTo>
                    <a:pt x="28" y="14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0" y="0"/>
                  </a:lnTo>
                  <a:lnTo>
                    <a:pt x="86" y="0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6" y="14"/>
                  </a:lnTo>
                  <a:lnTo>
                    <a:pt x="124" y="24"/>
                  </a:lnTo>
                  <a:lnTo>
                    <a:pt x="132" y="34"/>
                  </a:lnTo>
                  <a:lnTo>
                    <a:pt x="136" y="48"/>
                  </a:lnTo>
                  <a:lnTo>
                    <a:pt x="140" y="62"/>
                  </a:lnTo>
                  <a:lnTo>
                    <a:pt x="140" y="76"/>
                  </a:lnTo>
                  <a:lnTo>
                    <a:pt x="140" y="80"/>
                  </a:lnTo>
                  <a:lnTo>
                    <a:pt x="136" y="84"/>
                  </a:lnTo>
                  <a:lnTo>
                    <a:pt x="132" y="86"/>
                  </a:lnTo>
                  <a:lnTo>
                    <a:pt x="138" y="88"/>
                  </a:lnTo>
                  <a:lnTo>
                    <a:pt x="144" y="86"/>
                  </a:lnTo>
                  <a:lnTo>
                    <a:pt x="150" y="8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4" name="Guinea">
              <a:extLst>
                <a:ext uri="{FF2B5EF4-FFF2-40B4-BE49-F238E27FC236}">
                  <a16:creationId xmlns:a16="http://schemas.microsoft.com/office/drawing/2014/main" id="{1E490538-6F83-4248-3B5F-0123C020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263" y="2022179"/>
              <a:ext cx="496973" cy="438379"/>
            </a:xfrm>
            <a:custGeom>
              <a:avLst/>
              <a:gdLst/>
              <a:ahLst/>
              <a:cxnLst>
                <a:cxn ang="0">
                  <a:pos x="258" y="248"/>
                </a:cxn>
                <a:cxn ang="0">
                  <a:pos x="270" y="266"/>
                </a:cxn>
                <a:cxn ang="0">
                  <a:pos x="274" y="294"/>
                </a:cxn>
                <a:cxn ang="0">
                  <a:pos x="268" y="302"/>
                </a:cxn>
                <a:cxn ang="0">
                  <a:pos x="280" y="316"/>
                </a:cxn>
                <a:cxn ang="0">
                  <a:pos x="300" y="310"/>
                </a:cxn>
                <a:cxn ang="0">
                  <a:pos x="312" y="294"/>
                </a:cxn>
                <a:cxn ang="0">
                  <a:pos x="320" y="298"/>
                </a:cxn>
                <a:cxn ang="0">
                  <a:pos x="336" y="282"/>
                </a:cxn>
                <a:cxn ang="0">
                  <a:pos x="332" y="266"/>
                </a:cxn>
                <a:cxn ang="0">
                  <a:pos x="330" y="252"/>
                </a:cxn>
                <a:cxn ang="0">
                  <a:pos x="340" y="246"/>
                </a:cxn>
                <a:cxn ang="0">
                  <a:pos x="352" y="252"/>
                </a:cxn>
                <a:cxn ang="0">
                  <a:pos x="348" y="232"/>
                </a:cxn>
                <a:cxn ang="0">
                  <a:pos x="346" y="208"/>
                </a:cxn>
                <a:cxn ang="0">
                  <a:pos x="340" y="186"/>
                </a:cxn>
                <a:cxn ang="0">
                  <a:pos x="348" y="162"/>
                </a:cxn>
                <a:cxn ang="0">
                  <a:pos x="348" y="142"/>
                </a:cxn>
                <a:cxn ang="0">
                  <a:pos x="336" y="118"/>
                </a:cxn>
                <a:cxn ang="0">
                  <a:pos x="330" y="104"/>
                </a:cxn>
                <a:cxn ang="0">
                  <a:pos x="318" y="62"/>
                </a:cxn>
                <a:cxn ang="0">
                  <a:pos x="300" y="26"/>
                </a:cxn>
                <a:cxn ang="0">
                  <a:pos x="286" y="38"/>
                </a:cxn>
                <a:cxn ang="0">
                  <a:pos x="266" y="50"/>
                </a:cxn>
                <a:cxn ang="0">
                  <a:pos x="250" y="42"/>
                </a:cxn>
                <a:cxn ang="0">
                  <a:pos x="236" y="46"/>
                </a:cxn>
                <a:cxn ang="0">
                  <a:pos x="220" y="52"/>
                </a:cxn>
                <a:cxn ang="0">
                  <a:pos x="200" y="42"/>
                </a:cxn>
                <a:cxn ang="0">
                  <a:pos x="188" y="44"/>
                </a:cxn>
                <a:cxn ang="0">
                  <a:pos x="180" y="32"/>
                </a:cxn>
                <a:cxn ang="0">
                  <a:pos x="162" y="26"/>
                </a:cxn>
                <a:cxn ang="0">
                  <a:pos x="114" y="20"/>
                </a:cxn>
                <a:cxn ang="0">
                  <a:pos x="96" y="6"/>
                </a:cxn>
                <a:cxn ang="0">
                  <a:pos x="76" y="2"/>
                </a:cxn>
                <a:cxn ang="0">
                  <a:pos x="68" y="16"/>
                </a:cxn>
                <a:cxn ang="0">
                  <a:pos x="56" y="32"/>
                </a:cxn>
                <a:cxn ang="0">
                  <a:pos x="66" y="48"/>
                </a:cxn>
                <a:cxn ang="0">
                  <a:pos x="58" y="58"/>
                </a:cxn>
                <a:cxn ang="0">
                  <a:pos x="34" y="58"/>
                </a:cxn>
                <a:cxn ang="0">
                  <a:pos x="10" y="68"/>
                </a:cxn>
                <a:cxn ang="0">
                  <a:pos x="0" y="84"/>
                </a:cxn>
                <a:cxn ang="0">
                  <a:pos x="10" y="118"/>
                </a:cxn>
                <a:cxn ang="0">
                  <a:pos x="62" y="174"/>
                </a:cxn>
                <a:cxn ang="0">
                  <a:pos x="88" y="194"/>
                </a:cxn>
                <a:cxn ang="0">
                  <a:pos x="114" y="166"/>
                </a:cxn>
                <a:cxn ang="0">
                  <a:pos x="138" y="158"/>
                </a:cxn>
                <a:cxn ang="0">
                  <a:pos x="186" y="164"/>
                </a:cxn>
                <a:cxn ang="0">
                  <a:pos x="210" y="192"/>
                </a:cxn>
                <a:cxn ang="0">
                  <a:pos x="218" y="234"/>
                </a:cxn>
                <a:cxn ang="0">
                  <a:pos x="240" y="244"/>
                </a:cxn>
              </a:cxnLst>
              <a:rect l="0" t="0" r="r" b="b"/>
              <a:pathLst>
                <a:path w="358" h="316">
                  <a:moveTo>
                    <a:pt x="240" y="244"/>
                  </a:moveTo>
                  <a:lnTo>
                    <a:pt x="250" y="246"/>
                  </a:lnTo>
                  <a:lnTo>
                    <a:pt x="258" y="248"/>
                  </a:lnTo>
                  <a:lnTo>
                    <a:pt x="264" y="252"/>
                  </a:lnTo>
                  <a:lnTo>
                    <a:pt x="268" y="258"/>
                  </a:lnTo>
                  <a:lnTo>
                    <a:pt x="270" y="266"/>
                  </a:lnTo>
                  <a:lnTo>
                    <a:pt x="272" y="274"/>
                  </a:lnTo>
                  <a:lnTo>
                    <a:pt x="274" y="290"/>
                  </a:lnTo>
                  <a:lnTo>
                    <a:pt x="274" y="294"/>
                  </a:lnTo>
                  <a:lnTo>
                    <a:pt x="272" y="298"/>
                  </a:lnTo>
                  <a:lnTo>
                    <a:pt x="268" y="300"/>
                  </a:lnTo>
                  <a:lnTo>
                    <a:pt x="268" y="302"/>
                  </a:lnTo>
                  <a:lnTo>
                    <a:pt x="270" y="306"/>
                  </a:lnTo>
                  <a:lnTo>
                    <a:pt x="274" y="312"/>
                  </a:lnTo>
                  <a:lnTo>
                    <a:pt x="280" y="316"/>
                  </a:lnTo>
                  <a:lnTo>
                    <a:pt x="286" y="316"/>
                  </a:lnTo>
                  <a:lnTo>
                    <a:pt x="294" y="314"/>
                  </a:lnTo>
                  <a:lnTo>
                    <a:pt x="300" y="310"/>
                  </a:lnTo>
                  <a:lnTo>
                    <a:pt x="304" y="302"/>
                  </a:lnTo>
                  <a:lnTo>
                    <a:pt x="306" y="294"/>
                  </a:lnTo>
                  <a:lnTo>
                    <a:pt x="312" y="294"/>
                  </a:lnTo>
                  <a:lnTo>
                    <a:pt x="316" y="292"/>
                  </a:lnTo>
                  <a:lnTo>
                    <a:pt x="314" y="298"/>
                  </a:lnTo>
                  <a:lnTo>
                    <a:pt x="320" y="298"/>
                  </a:lnTo>
                  <a:lnTo>
                    <a:pt x="324" y="296"/>
                  </a:lnTo>
                  <a:lnTo>
                    <a:pt x="332" y="290"/>
                  </a:lnTo>
                  <a:lnTo>
                    <a:pt x="336" y="282"/>
                  </a:lnTo>
                  <a:lnTo>
                    <a:pt x="340" y="272"/>
                  </a:lnTo>
                  <a:lnTo>
                    <a:pt x="334" y="270"/>
                  </a:lnTo>
                  <a:lnTo>
                    <a:pt x="332" y="266"/>
                  </a:lnTo>
                  <a:lnTo>
                    <a:pt x="328" y="262"/>
                  </a:lnTo>
                  <a:lnTo>
                    <a:pt x="328" y="256"/>
                  </a:lnTo>
                  <a:lnTo>
                    <a:pt x="330" y="252"/>
                  </a:lnTo>
                  <a:lnTo>
                    <a:pt x="332" y="248"/>
                  </a:lnTo>
                  <a:lnTo>
                    <a:pt x="336" y="246"/>
                  </a:lnTo>
                  <a:lnTo>
                    <a:pt x="340" y="246"/>
                  </a:lnTo>
                  <a:lnTo>
                    <a:pt x="346" y="248"/>
                  </a:lnTo>
                  <a:lnTo>
                    <a:pt x="350" y="250"/>
                  </a:lnTo>
                  <a:lnTo>
                    <a:pt x="352" y="252"/>
                  </a:lnTo>
                  <a:lnTo>
                    <a:pt x="358" y="250"/>
                  </a:lnTo>
                  <a:lnTo>
                    <a:pt x="350" y="238"/>
                  </a:lnTo>
                  <a:lnTo>
                    <a:pt x="348" y="232"/>
                  </a:lnTo>
                  <a:lnTo>
                    <a:pt x="346" y="226"/>
                  </a:lnTo>
                  <a:lnTo>
                    <a:pt x="346" y="212"/>
                  </a:lnTo>
                  <a:lnTo>
                    <a:pt x="346" y="208"/>
                  </a:lnTo>
                  <a:lnTo>
                    <a:pt x="344" y="202"/>
                  </a:lnTo>
                  <a:lnTo>
                    <a:pt x="340" y="194"/>
                  </a:lnTo>
                  <a:lnTo>
                    <a:pt x="340" y="186"/>
                  </a:lnTo>
                  <a:lnTo>
                    <a:pt x="340" y="178"/>
                  </a:lnTo>
                  <a:lnTo>
                    <a:pt x="344" y="168"/>
                  </a:lnTo>
                  <a:lnTo>
                    <a:pt x="348" y="162"/>
                  </a:lnTo>
                  <a:lnTo>
                    <a:pt x="354" y="154"/>
                  </a:lnTo>
                  <a:lnTo>
                    <a:pt x="350" y="148"/>
                  </a:lnTo>
                  <a:lnTo>
                    <a:pt x="348" y="142"/>
                  </a:lnTo>
                  <a:lnTo>
                    <a:pt x="342" y="130"/>
                  </a:lnTo>
                  <a:lnTo>
                    <a:pt x="340" y="124"/>
                  </a:lnTo>
                  <a:lnTo>
                    <a:pt x="336" y="118"/>
                  </a:lnTo>
                  <a:lnTo>
                    <a:pt x="332" y="112"/>
                  </a:lnTo>
                  <a:lnTo>
                    <a:pt x="324" y="108"/>
                  </a:lnTo>
                  <a:lnTo>
                    <a:pt x="330" y="104"/>
                  </a:lnTo>
                  <a:lnTo>
                    <a:pt x="334" y="102"/>
                  </a:lnTo>
                  <a:lnTo>
                    <a:pt x="334" y="96"/>
                  </a:lnTo>
                  <a:lnTo>
                    <a:pt x="318" y="62"/>
                  </a:lnTo>
                  <a:lnTo>
                    <a:pt x="308" y="38"/>
                  </a:lnTo>
                  <a:lnTo>
                    <a:pt x="302" y="30"/>
                  </a:lnTo>
                  <a:lnTo>
                    <a:pt x="300" y="26"/>
                  </a:lnTo>
                  <a:lnTo>
                    <a:pt x="296" y="28"/>
                  </a:lnTo>
                  <a:lnTo>
                    <a:pt x="292" y="30"/>
                  </a:lnTo>
                  <a:lnTo>
                    <a:pt x="286" y="38"/>
                  </a:lnTo>
                  <a:lnTo>
                    <a:pt x="278" y="46"/>
                  </a:lnTo>
                  <a:lnTo>
                    <a:pt x="272" y="50"/>
                  </a:lnTo>
                  <a:lnTo>
                    <a:pt x="266" y="50"/>
                  </a:lnTo>
                  <a:lnTo>
                    <a:pt x="260" y="48"/>
                  </a:lnTo>
                  <a:lnTo>
                    <a:pt x="256" y="46"/>
                  </a:lnTo>
                  <a:lnTo>
                    <a:pt x="250" y="42"/>
                  </a:lnTo>
                  <a:lnTo>
                    <a:pt x="244" y="40"/>
                  </a:lnTo>
                  <a:lnTo>
                    <a:pt x="240" y="42"/>
                  </a:lnTo>
                  <a:lnTo>
                    <a:pt x="236" y="46"/>
                  </a:lnTo>
                  <a:lnTo>
                    <a:pt x="232" y="50"/>
                  </a:lnTo>
                  <a:lnTo>
                    <a:pt x="226" y="52"/>
                  </a:lnTo>
                  <a:lnTo>
                    <a:pt x="220" y="52"/>
                  </a:lnTo>
                  <a:lnTo>
                    <a:pt x="216" y="48"/>
                  </a:lnTo>
                  <a:lnTo>
                    <a:pt x="208" y="38"/>
                  </a:lnTo>
                  <a:lnTo>
                    <a:pt x="200" y="42"/>
                  </a:lnTo>
                  <a:lnTo>
                    <a:pt x="196" y="44"/>
                  </a:lnTo>
                  <a:lnTo>
                    <a:pt x="192" y="44"/>
                  </a:lnTo>
                  <a:lnTo>
                    <a:pt x="188" y="44"/>
                  </a:lnTo>
                  <a:lnTo>
                    <a:pt x="184" y="40"/>
                  </a:lnTo>
                  <a:lnTo>
                    <a:pt x="182" y="34"/>
                  </a:lnTo>
                  <a:lnTo>
                    <a:pt x="180" y="32"/>
                  </a:lnTo>
                  <a:lnTo>
                    <a:pt x="180" y="30"/>
                  </a:lnTo>
                  <a:lnTo>
                    <a:pt x="182" y="26"/>
                  </a:lnTo>
                  <a:lnTo>
                    <a:pt x="162" y="26"/>
                  </a:lnTo>
                  <a:lnTo>
                    <a:pt x="142" y="26"/>
                  </a:lnTo>
                  <a:lnTo>
                    <a:pt x="122" y="24"/>
                  </a:lnTo>
                  <a:lnTo>
                    <a:pt x="114" y="20"/>
                  </a:lnTo>
                  <a:lnTo>
                    <a:pt x="106" y="16"/>
                  </a:lnTo>
                  <a:lnTo>
                    <a:pt x="102" y="12"/>
                  </a:lnTo>
                  <a:lnTo>
                    <a:pt x="96" y="6"/>
                  </a:lnTo>
                  <a:lnTo>
                    <a:pt x="90" y="2"/>
                  </a:lnTo>
                  <a:lnTo>
                    <a:pt x="80" y="0"/>
                  </a:lnTo>
                  <a:lnTo>
                    <a:pt x="76" y="2"/>
                  </a:lnTo>
                  <a:lnTo>
                    <a:pt x="74" y="4"/>
                  </a:lnTo>
                  <a:lnTo>
                    <a:pt x="70" y="8"/>
                  </a:lnTo>
                  <a:lnTo>
                    <a:pt x="68" y="16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56" y="32"/>
                  </a:lnTo>
                  <a:lnTo>
                    <a:pt x="60" y="36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2" y="56"/>
                  </a:lnTo>
                  <a:lnTo>
                    <a:pt x="58" y="58"/>
                  </a:lnTo>
                  <a:lnTo>
                    <a:pt x="52" y="58"/>
                  </a:lnTo>
                  <a:lnTo>
                    <a:pt x="40" y="58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0" y="62"/>
                  </a:lnTo>
                  <a:lnTo>
                    <a:pt x="10" y="68"/>
                  </a:lnTo>
                  <a:lnTo>
                    <a:pt x="4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10" y="118"/>
                  </a:lnTo>
                  <a:lnTo>
                    <a:pt x="20" y="134"/>
                  </a:lnTo>
                  <a:lnTo>
                    <a:pt x="34" y="146"/>
                  </a:lnTo>
                  <a:lnTo>
                    <a:pt x="62" y="174"/>
                  </a:lnTo>
                  <a:lnTo>
                    <a:pt x="74" y="188"/>
                  </a:lnTo>
                  <a:lnTo>
                    <a:pt x="84" y="202"/>
                  </a:lnTo>
                  <a:lnTo>
                    <a:pt x="88" y="194"/>
                  </a:lnTo>
                  <a:lnTo>
                    <a:pt x="94" y="186"/>
                  </a:lnTo>
                  <a:lnTo>
                    <a:pt x="106" y="172"/>
                  </a:lnTo>
                  <a:lnTo>
                    <a:pt x="114" y="166"/>
                  </a:lnTo>
                  <a:lnTo>
                    <a:pt x="122" y="162"/>
                  </a:lnTo>
                  <a:lnTo>
                    <a:pt x="130" y="160"/>
                  </a:lnTo>
                  <a:lnTo>
                    <a:pt x="138" y="158"/>
                  </a:lnTo>
                  <a:lnTo>
                    <a:pt x="164" y="158"/>
                  </a:lnTo>
                  <a:lnTo>
                    <a:pt x="174" y="160"/>
                  </a:lnTo>
                  <a:lnTo>
                    <a:pt x="186" y="164"/>
                  </a:lnTo>
                  <a:lnTo>
                    <a:pt x="194" y="172"/>
                  </a:lnTo>
                  <a:lnTo>
                    <a:pt x="202" y="182"/>
                  </a:lnTo>
                  <a:lnTo>
                    <a:pt x="210" y="192"/>
                  </a:lnTo>
                  <a:lnTo>
                    <a:pt x="214" y="206"/>
                  </a:lnTo>
                  <a:lnTo>
                    <a:pt x="218" y="220"/>
                  </a:lnTo>
                  <a:lnTo>
                    <a:pt x="218" y="234"/>
                  </a:lnTo>
                  <a:lnTo>
                    <a:pt x="214" y="240"/>
                  </a:lnTo>
                  <a:lnTo>
                    <a:pt x="210" y="246"/>
                  </a:lnTo>
                  <a:lnTo>
                    <a:pt x="240" y="24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5" name="Gambia">
              <a:extLst>
                <a:ext uri="{FF2B5EF4-FFF2-40B4-BE49-F238E27FC236}">
                  <a16:creationId xmlns:a16="http://schemas.microsoft.com/office/drawing/2014/main" id="{13CCB944-3E78-D093-2927-1954C66B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313" y="2016630"/>
              <a:ext cx="211005" cy="122080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48" y="6"/>
                </a:cxn>
                <a:cxn ang="0">
                  <a:pos x="146" y="8"/>
                </a:cxn>
                <a:cxn ang="0">
                  <a:pos x="142" y="12"/>
                </a:cxn>
                <a:cxn ang="0">
                  <a:pos x="140" y="20"/>
                </a:cxn>
                <a:cxn ang="0">
                  <a:pos x="138" y="28"/>
                </a:cxn>
                <a:cxn ang="0">
                  <a:pos x="126" y="28"/>
                </a:cxn>
                <a:cxn ang="0">
                  <a:pos x="128" y="36"/>
                </a:cxn>
                <a:cxn ang="0">
                  <a:pos x="132" y="40"/>
                </a:cxn>
                <a:cxn ang="0">
                  <a:pos x="136" y="46"/>
                </a:cxn>
                <a:cxn ang="0">
                  <a:pos x="138" y="52"/>
                </a:cxn>
                <a:cxn ang="0">
                  <a:pos x="138" y="58"/>
                </a:cxn>
                <a:cxn ang="0">
                  <a:pos x="134" y="60"/>
                </a:cxn>
                <a:cxn ang="0">
                  <a:pos x="130" y="62"/>
                </a:cxn>
                <a:cxn ang="0">
                  <a:pos x="124" y="62"/>
                </a:cxn>
                <a:cxn ang="0">
                  <a:pos x="112" y="62"/>
                </a:cxn>
                <a:cxn ang="0">
                  <a:pos x="106" y="62"/>
                </a:cxn>
                <a:cxn ang="0">
                  <a:pos x="100" y="62"/>
                </a:cxn>
                <a:cxn ang="0">
                  <a:pos x="92" y="66"/>
                </a:cxn>
                <a:cxn ang="0">
                  <a:pos x="82" y="72"/>
                </a:cxn>
                <a:cxn ang="0">
                  <a:pos x="76" y="80"/>
                </a:cxn>
                <a:cxn ang="0">
                  <a:pos x="72" y="84"/>
                </a:cxn>
                <a:cxn ang="0">
                  <a:pos x="72" y="88"/>
                </a:cxn>
                <a:cxn ang="0">
                  <a:pos x="64" y="88"/>
                </a:cxn>
                <a:cxn ang="0">
                  <a:pos x="56" y="84"/>
                </a:cxn>
                <a:cxn ang="0">
                  <a:pos x="50" y="78"/>
                </a:cxn>
                <a:cxn ang="0">
                  <a:pos x="48" y="70"/>
                </a:cxn>
                <a:cxn ang="0">
                  <a:pos x="46" y="58"/>
                </a:cxn>
                <a:cxn ang="0">
                  <a:pos x="46" y="50"/>
                </a:cxn>
                <a:cxn ang="0">
                  <a:pos x="48" y="42"/>
                </a:cxn>
                <a:cxn ang="0">
                  <a:pos x="38" y="42"/>
                </a:cxn>
                <a:cxn ang="0">
                  <a:pos x="26" y="42"/>
                </a:cxn>
                <a:cxn ang="0">
                  <a:pos x="20" y="42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38" y="6"/>
                </a:cxn>
                <a:cxn ang="0">
                  <a:pos x="58" y="2"/>
                </a:cxn>
                <a:cxn ang="0">
                  <a:pos x="78" y="0"/>
                </a:cxn>
                <a:cxn ang="0">
                  <a:pos x="148" y="6"/>
                </a:cxn>
                <a:cxn ang="0">
                  <a:pos x="152" y="4"/>
                </a:cxn>
              </a:cxnLst>
              <a:rect l="0" t="0" r="r" b="b"/>
              <a:pathLst>
                <a:path w="152" h="88">
                  <a:moveTo>
                    <a:pt x="152" y="4"/>
                  </a:moveTo>
                  <a:lnTo>
                    <a:pt x="148" y="6"/>
                  </a:lnTo>
                  <a:lnTo>
                    <a:pt x="146" y="8"/>
                  </a:lnTo>
                  <a:lnTo>
                    <a:pt x="142" y="12"/>
                  </a:lnTo>
                  <a:lnTo>
                    <a:pt x="140" y="20"/>
                  </a:lnTo>
                  <a:lnTo>
                    <a:pt x="138" y="28"/>
                  </a:lnTo>
                  <a:lnTo>
                    <a:pt x="126" y="28"/>
                  </a:lnTo>
                  <a:lnTo>
                    <a:pt x="128" y="36"/>
                  </a:lnTo>
                  <a:lnTo>
                    <a:pt x="132" y="40"/>
                  </a:lnTo>
                  <a:lnTo>
                    <a:pt x="136" y="46"/>
                  </a:lnTo>
                  <a:lnTo>
                    <a:pt x="138" y="52"/>
                  </a:lnTo>
                  <a:lnTo>
                    <a:pt x="138" y="58"/>
                  </a:lnTo>
                  <a:lnTo>
                    <a:pt x="134" y="60"/>
                  </a:lnTo>
                  <a:lnTo>
                    <a:pt x="130" y="62"/>
                  </a:lnTo>
                  <a:lnTo>
                    <a:pt x="124" y="62"/>
                  </a:lnTo>
                  <a:lnTo>
                    <a:pt x="112" y="62"/>
                  </a:lnTo>
                  <a:lnTo>
                    <a:pt x="106" y="62"/>
                  </a:lnTo>
                  <a:lnTo>
                    <a:pt x="100" y="62"/>
                  </a:lnTo>
                  <a:lnTo>
                    <a:pt x="92" y="66"/>
                  </a:lnTo>
                  <a:lnTo>
                    <a:pt x="82" y="72"/>
                  </a:lnTo>
                  <a:lnTo>
                    <a:pt x="76" y="80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4" y="88"/>
                  </a:lnTo>
                  <a:lnTo>
                    <a:pt x="56" y="84"/>
                  </a:lnTo>
                  <a:lnTo>
                    <a:pt x="50" y="78"/>
                  </a:lnTo>
                  <a:lnTo>
                    <a:pt x="48" y="70"/>
                  </a:lnTo>
                  <a:lnTo>
                    <a:pt x="46" y="58"/>
                  </a:lnTo>
                  <a:lnTo>
                    <a:pt x="46" y="50"/>
                  </a:lnTo>
                  <a:lnTo>
                    <a:pt x="48" y="42"/>
                  </a:lnTo>
                  <a:lnTo>
                    <a:pt x="38" y="42"/>
                  </a:lnTo>
                  <a:lnTo>
                    <a:pt x="26" y="42"/>
                  </a:lnTo>
                  <a:lnTo>
                    <a:pt x="20" y="42"/>
                  </a:lnTo>
                  <a:lnTo>
                    <a:pt x="16" y="40"/>
                  </a:lnTo>
                  <a:lnTo>
                    <a:pt x="8" y="32"/>
                  </a:lnTo>
                  <a:lnTo>
                    <a:pt x="4" y="24"/>
                  </a:lnTo>
                  <a:lnTo>
                    <a:pt x="0" y="16"/>
                  </a:lnTo>
                  <a:lnTo>
                    <a:pt x="38" y="6"/>
                  </a:lnTo>
                  <a:lnTo>
                    <a:pt x="58" y="2"/>
                  </a:lnTo>
                  <a:lnTo>
                    <a:pt x="78" y="0"/>
                  </a:lnTo>
                  <a:lnTo>
                    <a:pt x="148" y="6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6" name="Senegal">
              <a:extLst>
                <a:ext uri="{FF2B5EF4-FFF2-40B4-BE49-F238E27FC236}">
                  <a16:creationId xmlns:a16="http://schemas.microsoft.com/office/drawing/2014/main" id="{782669A3-242D-5A5B-6281-D92BB35F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44" y="1708655"/>
              <a:ext cx="399800" cy="349593"/>
            </a:xfrm>
            <a:custGeom>
              <a:avLst/>
              <a:gdLst/>
              <a:ahLst/>
              <a:cxnLst>
                <a:cxn ang="0">
                  <a:pos x="260" y="252"/>
                </a:cxn>
                <a:cxn ang="0">
                  <a:pos x="222" y="250"/>
                </a:cxn>
                <a:cxn ang="0">
                  <a:pos x="206" y="242"/>
                </a:cxn>
                <a:cxn ang="0">
                  <a:pos x="196" y="232"/>
                </a:cxn>
                <a:cxn ang="0">
                  <a:pos x="180" y="226"/>
                </a:cxn>
                <a:cxn ang="0">
                  <a:pos x="86" y="224"/>
                </a:cxn>
                <a:cxn ang="0">
                  <a:pos x="28" y="238"/>
                </a:cxn>
                <a:cxn ang="0">
                  <a:pos x="20" y="228"/>
                </a:cxn>
                <a:cxn ang="0">
                  <a:pos x="20" y="206"/>
                </a:cxn>
                <a:cxn ang="0">
                  <a:pos x="18" y="190"/>
                </a:cxn>
                <a:cxn ang="0">
                  <a:pos x="44" y="196"/>
                </a:cxn>
                <a:cxn ang="0">
                  <a:pos x="58" y="196"/>
                </a:cxn>
                <a:cxn ang="0">
                  <a:pos x="76" y="188"/>
                </a:cxn>
                <a:cxn ang="0">
                  <a:pos x="96" y="180"/>
                </a:cxn>
                <a:cxn ang="0">
                  <a:pos x="108" y="180"/>
                </a:cxn>
                <a:cxn ang="0">
                  <a:pos x="122" y="188"/>
                </a:cxn>
                <a:cxn ang="0">
                  <a:pos x="138" y="196"/>
                </a:cxn>
                <a:cxn ang="0">
                  <a:pos x="158" y="196"/>
                </a:cxn>
                <a:cxn ang="0">
                  <a:pos x="168" y="196"/>
                </a:cxn>
                <a:cxn ang="0">
                  <a:pos x="162" y="178"/>
                </a:cxn>
                <a:cxn ang="0">
                  <a:pos x="156" y="176"/>
                </a:cxn>
                <a:cxn ang="0">
                  <a:pos x="134" y="174"/>
                </a:cxn>
                <a:cxn ang="0">
                  <a:pos x="114" y="162"/>
                </a:cxn>
                <a:cxn ang="0">
                  <a:pos x="102" y="158"/>
                </a:cxn>
                <a:cxn ang="0">
                  <a:pos x="72" y="166"/>
                </a:cxn>
                <a:cxn ang="0">
                  <a:pos x="42" y="172"/>
                </a:cxn>
                <a:cxn ang="0">
                  <a:pos x="26" y="164"/>
                </a:cxn>
                <a:cxn ang="0">
                  <a:pos x="22" y="146"/>
                </a:cxn>
                <a:cxn ang="0">
                  <a:pos x="4" y="108"/>
                </a:cxn>
                <a:cxn ang="0">
                  <a:pos x="0" y="96"/>
                </a:cxn>
                <a:cxn ang="0">
                  <a:pos x="10" y="86"/>
                </a:cxn>
                <a:cxn ang="0">
                  <a:pos x="22" y="76"/>
                </a:cxn>
                <a:cxn ang="0">
                  <a:pos x="40" y="54"/>
                </a:cxn>
                <a:cxn ang="0">
                  <a:pos x="48" y="34"/>
                </a:cxn>
                <a:cxn ang="0">
                  <a:pos x="56" y="14"/>
                </a:cxn>
                <a:cxn ang="0">
                  <a:pos x="66" y="8"/>
                </a:cxn>
                <a:cxn ang="0">
                  <a:pos x="88" y="6"/>
                </a:cxn>
                <a:cxn ang="0">
                  <a:pos x="106" y="4"/>
                </a:cxn>
                <a:cxn ang="0">
                  <a:pos x="128" y="0"/>
                </a:cxn>
                <a:cxn ang="0">
                  <a:pos x="146" y="4"/>
                </a:cxn>
                <a:cxn ang="0">
                  <a:pos x="158" y="10"/>
                </a:cxn>
                <a:cxn ang="0">
                  <a:pos x="174" y="30"/>
                </a:cxn>
                <a:cxn ang="0">
                  <a:pos x="188" y="38"/>
                </a:cxn>
                <a:cxn ang="0">
                  <a:pos x="202" y="42"/>
                </a:cxn>
                <a:cxn ang="0">
                  <a:pos x="206" y="52"/>
                </a:cxn>
                <a:cxn ang="0">
                  <a:pos x="208" y="64"/>
                </a:cxn>
                <a:cxn ang="0">
                  <a:pos x="232" y="98"/>
                </a:cxn>
                <a:cxn ang="0">
                  <a:pos x="248" y="128"/>
                </a:cxn>
                <a:cxn ang="0">
                  <a:pos x="254" y="146"/>
                </a:cxn>
                <a:cxn ang="0">
                  <a:pos x="260" y="154"/>
                </a:cxn>
                <a:cxn ang="0">
                  <a:pos x="262" y="164"/>
                </a:cxn>
                <a:cxn ang="0">
                  <a:pos x="256" y="180"/>
                </a:cxn>
                <a:cxn ang="0">
                  <a:pos x="260" y="192"/>
                </a:cxn>
                <a:cxn ang="0">
                  <a:pos x="282" y="214"/>
                </a:cxn>
                <a:cxn ang="0">
                  <a:pos x="288" y="228"/>
                </a:cxn>
                <a:cxn ang="0">
                  <a:pos x="284" y="240"/>
                </a:cxn>
                <a:cxn ang="0">
                  <a:pos x="282" y="250"/>
                </a:cxn>
                <a:cxn ang="0">
                  <a:pos x="280" y="252"/>
                </a:cxn>
              </a:cxnLst>
              <a:rect l="0" t="0" r="r" b="b"/>
              <a:pathLst>
                <a:path w="288" h="252">
                  <a:moveTo>
                    <a:pt x="280" y="252"/>
                  </a:moveTo>
                  <a:lnTo>
                    <a:pt x="260" y="252"/>
                  </a:lnTo>
                  <a:lnTo>
                    <a:pt x="242" y="252"/>
                  </a:lnTo>
                  <a:lnTo>
                    <a:pt x="222" y="250"/>
                  </a:lnTo>
                  <a:lnTo>
                    <a:pt x="214" y="246"/>
                  </a:lnTo>
                  <a:lnTo>
                    <a:pt x="206" y="242"/>
                  </a:lnTo>
                  <a:lnTo>
                    <a:pt x="202" y="238"/>
                  </a:lnTo>
                  <a:lnTo>
                    <a:pt x="196" y="232"/>
                  </a:lnTo>
                  <a:lnTo>
                    <a:pt x="190" y="228"/>
                  </a:lnTo>
                  <a:lnTo>
                    <a:pt x="180" y="226"/>
                  </a:lnTo>
                  <a:lnTo>
                    <a:pt x="106" y="222"/>
                  </a:lnTo>
                  <a:lnTo>
                    <a:pt x="86" y="224"/>
                  </a:lnTo>
                  <a:lnTo>
                    <a:pt x="66" y="228"/>
                  </a:lnTo>
                  <a:lnTo>
                    <a:pt x="28" y="238"/>
                  </a:lnTo>
                  <a:lnTo>
                    <a:pt x="22" y="232"/>
                  </a:lnTo>
                  <a:lnTo>
                    <a:pt x="20" y="228"/>
                  </a:lnTo>
                  <a:lnTo>
                    <a:pt x="18" y="222"/>
                  </a:lnTo>
                  <a:lnTo>
                    <a:pt x="20" y="206"/>
                  </a:lnTo>
                  <a:lnTo>
                    <a:pt x="20" y="200"/>
                  </a:lnTo>
                  <a:lnTo>
                    <a:pt x="18" y="190"/>
                  </a:lnTo>
                  <a:lnTo>
                    <a:pt x="36" y="190"/>
                  </a:lnTo>
                  <a:lnTo>
                    <a:pt x="44" y="196"/>
                  </a:lnTo>
                  <a:lnTo>
                    <a:pt x="52" y="196"/>
                  </a:lnTo>
                  <a:lnTo>
                    <a:pt x="58" y="196"/>
                  </a:lnTo>
                  <a:lnTo>
                    <a:pt x="64" y="194"/>
                  </a:lnTo>
                  <a:lnTo>
                    <a:pt x="76" y="188"/>
                  </a:lnTo>
                  <a:lnTo>
                    <a:pt x="88" y="182"/>
                  </a:lnTo>
                  <a:lnTo>
                    <a:pt x="96" y="180"/>
                  </a:lnTo>
                  <a:lnTo>
                    <a:pt x="102" y="178"/>
                  </a:lnTo>
                  <a:lnTo>
                    <a:pt x="108" y="180"/>
                  </a:lnTo>
                  <a:lnTo>
                    <a:pt x="112" y="182"/>
                  </a:lnTo>
                  <a:lnTo>
                    <a:pt x="122" y="188"/>
                  </a:lnTo>
                  <a:lnTo>
                    <a:pt x="132" y="194"/>
                  </a:lnTo>
                  <a:lnTo>
                    <a:pt x="138" y="196"/>
                  </a:lnTo>
                  <a:lnTo>
                    <a:pt x="144" y="196"/>
                  </a:lnTo>
                  <a:lnTo>
                    <a:pt x="158" y="196"/>
                  </a:lnTo>
                  <a:lnTo>
                    <a:pt x="164" y="196"/>
                  </a:lnTo>
                  <a:lnTo>
                    <a:pt x="168" y="196"/>
                  </a:lnTo>
                  <a:lnTo>
                    <a:pt x="168" y="182"/>
                  </a:lnTo>
                  <a:lnTo>
                    <a:pt x="162" y="178"/>
                  </a:lnTo>
                  <a:lnTo>
                    <a:pt x="160" y="178"/>
                  </a:lnTo>
                  <a:lnTo>
                    <a:pt x="156" y="176"/>
                  </a:lnTo>
                  <a:lnTo>
                    <a:pt x="140" y="176"/>
                  </a:lnTo>
                  <a:lnTo>
                    <a:pt x="134" y="174"/>
                  </a:lnTo>
                  <a:lnTo>
                    <a:pt x="124" y="168"/>
                  </a:lnTo>
                  <a:lnTo>
                    <a:pt x="114" y="162"/>
                  </a:lnTo>
                  <a:lnTo>
                    <a:pt x="108" y="160"/>
                  </a:lnTo>
                  <a:lnTo>
                    <a:pt x="102" y="158"/>
                  </a:lnTo>
                  <a:lnTo>
                    <a:pt x="88" y="160"/>
                  </a:lnTo>
                  <a:lnTo>
                    <a:pt x="72" y="166"/>
                  </a:lnTo>
                  <a:lnTo>
                    <a:pt x="58" y="170"/>
                  </a:lnTo>
                  <a:lnTo>
                    <a:pt x="42" y="172"/>
                  </a:lnTo>
                  <a:lnTo>
                    <a:pt x="24" y="172"/>
                  </a:lnTo>
                  <a:lnTo>
                    <a:pt x="26" y="164"/>
                  </a:lnTo>
                  <a:lnTo>
                    <a:pt x="26" y="156"/>
                  </a:lnTo>
                  <a:lnTo>
                    <a:pt x="22" y="146"/>
                  </a:lnTo>
                  <a:lnTo>
                    <a:pt x="14" y="126"/>
                  </a:lnTo>
                  <a:lnTo>
                    <a:pt x="4" y="108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2" y="92"/>
                  </a:lnTo>
                  <a:lnTo>
                    <a:pt x="10" y="86"/>
                  </a:lnTo>
                  <a:lnTo>
                    <a:pt x="18" y="80"/>
                  </a:lnTo>
                  <a:lnTo>
                    <a:pt x="22" y="76"/>
                  </a:lnTo>
                  <a:lnTo>
                    <a:pt x="34" y="62"/>
                  </a:lnTo>
                  <a:lnTo>
                    <a:pt x="40" y="54"/>
                  </a:lnTo>
                  <a:lnTo>
                    <a:pt x="44" y="48"/>
                  </a:lnTo>
                  <a:lnTo>
                    <a:pt x="48" y="34"/>
                  </a:lnTo>
                  <a:lnTo>
                    <a:pt x="52" y="20"/>
                  </a:lnTo>
                  <a:lnTo>
                    <a:pt x="56" y="14"/>
                  </a:lnTo>
                  <a:lnTo>
                    <a:pt x="60" y="10"/>
                  </a:lnTo>
                  <a:lnTo>
                    <a:pt x="66" y="8"/>
                  </a:lnTo>
                  <a:lnTo>
                    <a:pt x="72" y="6"/>
                  </a:lnTo>
                  <a:lnTo>
                    <a:pt x="88" y="6"/>
                  </a:lnTo>
                  <a:lnTo>
                    <a:pt x="96" y="6"/>
                  </a:lnTo>
                  <a:lnTo>
                    <a:pt x="106" y="4"/>
                  </a:lnTo>
                  <a:lnTo>
                    <a:pt x="118" y="2"/>
                  </a:lnTo>
                  <a:lnTo>
                    <a:pt x="128" y="0"/>
                  </a:lnTo>
                  <a:lnTo>
                    <a:pt x="138" y="2"/>
                  </a:lnTo>
                  <a:lnTo>
                    <a:pt x="146" y="4"/>
                  </a:lnTo>
                  <a:lnTo>
                    <a:pt x="152" y="6"/>
                  </a:lnTo>
                  <a:lnTo>
                    <a:pt x="158" y="10"/>
                  </a:lnTo>
                  <a:lnTo>
                    <a:pt x="166" y="20"/>
                  </a:lnTo>
                  <a:lnTo>
                    <a:pt x="174" y="30"/>
                  </a:lnTo>
                  <a:lnTo>
                    <a:pt x="180" y="36"/>
                  </a:lnTo>
                  <a:lnTo>
                    <a:pt x="188" y="38"/>
                  </a:lnTo>
                  <a:lnTo>
                    <a:pt x="194" y="40"/>
                  </a:lnTo>
                  <a:lnTo>
                    <a:pt x="202" y="42"/>
                  </a:lnTo>
                  <a:lnTo>
                    <a:pt x="206" y="48"/>
                  </a:lnTo>
                  <a:lnTo>
                    <a:pt x="206" y="52"/>
                  </a:lnTo>
                  <a:lnTo>
                    <a:pt x="206" y="58"/>
                  </a:lnTo>
                  <a:lnTo>
                    <a:pt x="208" y="64"/>
                  </a:lnTo>
                  <a:lnTo>
                    <a:pt x="220" y="82"/>
                  </a:lnTo>
                  <a:lnTo>
                    <a:pt x="232" y="98"/>
                  </a:lnTo>
                  <a:lnTo>
                    <a:pt x="242" y="116"/>
                  </a:lnTo>
                  <a:lnTo>
                    <a:pt x="248" y="128"/>
                  </a:lnTo>
                  <a:lnTo>
                    <a:pt x="252" y="140"/>
                  </a:lnTo>
                  <a:lnTo>
                    <a:pt x="254" y="146"/>
                  </a:lnTo>
                  <a:lnTo>
                    <a:pt x="258" y="150"/>
                  </a:lnTo>
                  <a:lnTo>
                    <a:pt x="260" y="154"/>
                  </a:lnTo>
                  <a:lnTo>
                    <a:pt x="262" y="158"/>
                  </a:lnTo>
                  <a:lnTo>
                    <a:pt x="262" y="164"/>
                  </a:lnTo>
                  <a:lnTo>
                    <a:pt x="260" y="170"/>
                  </a:lnTo>
                  <a:lnTo>
                    <a:pt x="256" y="180"/>
                  </a:lnTo>
                  <a:lnTo>
                    <a:pt x="258" y="186"/>
                  </a:lnTo>
                  <a:lnTo>
                    <a:pt x="260" y="192"/>
                  </a:lnTo>
                  <a:lnTo>
                    <a:pt x="272" y="202"/>
                  </a:lnTo>
                  <a:lnTo>
                    <a:pt x="282" y="214"/>
                  </a:lnTo>
                  <a:lnTo>
                    <a:pt x="286" y="220"/>
                  </a:lnTo>
                  <a:lnTo>
                    <a:pt x="288" y="228"/>
                  </a:lnTo>
                  <a:lnTo>
                    <a:pt x="286" y="234"/>
                  </a:lnTo>
                  <a:lnTo>
                    <a:pt x="284" y="240"/>
                  </a:lnTo>
                  <a:lnTo>
                    <a:pt x="282" y="246"/>
                  </a:lnTo>
                  <a:lnTo>
                    <a:pt x="282" y="250"/>
                  </a:lnTo>
                  <a:lnTo>
                    <a:pt x="284" y="252"/>
                  </a:lnTo>
                  <a:lnTo>
                    <a:pt x="280" y="252"/>
                  </a:lnTo>
                  <a:close/>
                </a:path>
              </a:pathLst>
            </a:custGeom>
            <a:solidFill>
              <a:srgbClr val="006600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7" name="The Gambia">
              <a:extLst>
                <a:ext uri="{FF2B5EF4-FFF2-40B4-BE49-F238E27FC236}">
                  <a16:creationId xmlns:a16="http://schemas.microsoft.com/office/drawing/2014/main" id="{879503ED-EC3B-7739-D7B5-DEF71E1E1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431" y="1927844"/>
              <a:ext cx="208229" cy="52716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2" y="22"/>
                </a:cxn>
                <a:cxn ang="0">
                  <a:pos x="0" y="32"/>
                </a:cxn>
                <a:cxn ang="0">
                  <a:pos x="18" y="32"/>
                </a:cxn>
                <a:cxn ang="0">
                  <a:pos x="26" y="38"/>
                </a:cxn>
                <a:cxn ang="0">
                  <a:pos x="34" y="38"/>
                </a:cxn>
                <a:cxn ang="0">
                  <a:pos x="40" y="38"/>
                </a:cxn>
                <a:cxn ang="0">
                  <a:pos x="46" y="36"/>
                </a:cxn>
                <a:cxn ang="0">
                  <a:pos x="58" y="30"/>
                </a:cxn>
                <a:cxn ang="0">
                  <a:pos x="70" y="24"/>
                </a:cxn>
                <a:cxn ang="0">
                  <a:pos x="78" y="22"/>
                </a:cxn>
                <a:cxn ang="0">
                  <a:pos x="84" y="20"/>
                </a:cxn>
                <a:cxn ang="0">
                  <a:pos x="90" y="22"/>
                </a:cxn>
                <a:cxn ang="0">
                  <a:pos x="94" y="24"/>
                </a:cxn>
                <a:cxn ang="0">
                  <a:pos x="104" y="30"/>
                </a:cxn>
                <a:cxn ang="0">
                  <a:pos x="114" y="36"/>
                </a:cxn>
                <a:cxn ang="0">
                  <a:pos x="120" y="38"/>
                </a:cxn>
                <a:cxn ang="0">
                  <a:pos x="126" y="38"/>
                </a:cxn>
                <a:cxn ang="0">
                  <a:pos x="140" y="38"/>
                </a:cxn>
                <a:cxn ang="0">
                  <a:pos x="146" y="38"/>
                </a:cxn>
                <a:cxn ang="0">
                  <a:pos x="150" y="38"/>
                </a:cxn>
                <a:cxn ang="0">
                  <a:pos x="150" y="24"/>
                </a:cxn>
                <a:cxn ang="0">
                  <a:pos x="144" y="20"/>
                </a:cxn>
                <a:cxn ang="0">
                  <a:pos x="142" y="20"/>
                </a:cxn>
                <a:cxn ang="0">
                  <a:pos x="138" y="18"/>
                </a:cxn>
                <a:cxn ang="0">
                  <a:pos x="122" y="18"/>
                </a:cxn>
                <a:cxn ang="0">
                  <a:pos x="116" y="16"/>
                </a:cxn>
                <a:cxn ang="0">
                  <a:pos x="106" y="10"/>
                </a:cxn>
                <a:cxn ang="0">
                  <a:pos x="96" y="4"/>
                </a:cxn>
                <a:cxn ang="0">
                  <a:pos x="90" y="2"/>
                </a:cxn>
                <a:cxn ang="0">
                  <a:pos x="84" y="0"/>
                </a:cxn>
                <a:cxn ang="0">
                  <a:pos x="70" y="2"/>
                </a:cxn>
                <a:cxn ang="0">
                  <a:pos x="54" y="8"/>
                </a:cxn>
                <a:cxn ang="0">
                  <a:pos x="40" y="12"/>
                </a:cxn>
                <a:cxn ang="0">
                  <a:pos x="24" y="14"/>
                </a:cxn>
                <a:cxn ang="0">
                  <a:pos x="6" y="14"/>
                </a:cxn>
                <a:cxn ang="0">
                  <a:pos x="6" y="12"/>
                </a:cxn>
              </a:cxnLst>
              <a:rect l="0" t="0" r="r" b="b"/>
              <a:pathLst>
                <a:path w="150" h="38">
                  <a:moveTo>
                    <a:pt x="6" y="12"/>
                  </a:moveTo>
                  <a:lnTo>
                    <a:pt x="2" y="22"/>
                  </a:lnTo>
                  <a:lnTo>
                    <a:pt x="0" y="32"/>
                  </a:lnTo>
                  <a:lnTo>
                    <a:pt x="18" y="32"/>
                  </a:lnTo>
                  <a:lnTo>
                    <a:pt x="26" y="38"/>
                  </a:lnTo>
                  <a:lnTo>
                    <a:pt x="34" y="38"/>
                  </a:lnTo>
                  <a:lnTo>
                    <a:pt x="40" y="38"/>
                  </a:lnTo>
                  <a:lnTo>
                    <a:pt x="46" y="36"/>
                  </a:lnTo>
                  <a:lnTo>
                    <a:pt x="58" y="30"/>
                  </a:lnTo>
                  <a:lnTo>
                    <a:pt x="70" y="24"/>
                  </a:lnTo>
                  <a:lnTo>
                    <a:pt x="78" y="22"/>
                  </a:lnTo>
                  <a:lnTo>
                    <a:pt x="84" y="20"/>
                  </a:lnTo>
                  <a:lnTo>
                    <a:pt x="90" y="22"/>
                  </a:lnTo>
                  <a:lnTo>
                    <a:pt x="94" y="24"/>
                  </a:lnTo>
                  <a:lnTo>
                    <a:pt x="104" y="30"/>
                  </a:lnTo>
                  <a:lnTo>
                    <a:pt x="114" y="36"/>
                  </a:lnTo>
                  <a:lnTo>
                    <a:pt x="120" y="38"/>
                  </a:lnTo>
                  <a:lnTo>
                    <a:pt x="126" y="38"/>
                  </a:lnTo>
                  <a:lnTo>
                    <a:pt x="140" y="38"/>
                  </a:lnTo>
                  <a:lnTo>
                    <a:pt x="146" y="38"/>
                  </a:lnTo>
                  <a:lnTo>
                    <a:pt x="150" y="38"/>
                  </a:lnTo>
                  <a:lnTo>
                    <a:pt x="150" y="24"/>
                  </a:lnTo>
                  <a:lnTo>
                    <a:pt x="144" y="20"/>
                  </a:lnTo>
                  <a:lnTo>
                    <a:pt x="142" y="20"/>
                  </a:lnTo>
                  <a:lnTo>
                    <a:pt x="138" y="18"/>
                  </a:lnTo>
                  <a:lnTo>
                    <a:pt x="122" y="18"/>
                  </a:lnTo>
                  <a:lnTo>
                    <a:pt x="116" y="16"/>
                  </a:lnTo>
                  <a:lnTo>
                    <a:pt x="106" y="10"/>
                  </a:lnTo>
                  <a:lnTo>
                    <a:pt x="96" y="4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70" y="2"/>
                  </a:lnTo>
                  <a:lnTo>
                    <a:pt x="54" y="8"/>
                  </a:lnTo>
                  <a:lnTo>
                    <a:pt x="40" y="12"/>
                  </a:lnTo>
                  <a:lnTo>
                    <a:pt x="24" y="14"/>
                  </a:lnTo>
                  <a:lnTo>
                    <a:pt x="6" y="14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8" name="Mauritania">
              <a:extLst>
                <a:ext uri="{FF2B5EF4-FFF2-40B4-BE49-F238E27FC236}">
                  <a16:creationId xmlns:a16="http://schemas.microsoft.com/office/drawing/2014/main" id="{C698ABC4-9388-6592-004A-8ECC3AA1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406" y="934555"/>
              <a:ext cx="888444" cy="940572"/>
            </a:xfrm>
            <a:custGeom>
              <a:avLst/>
              <a:gdLst/>
              <a:ahLst/>
              <a:cxnLst>
                <a:cxn ang="0">
                  <a:pos x="208" y="676"/>
                </a:cxn>
                <a:cxn ang="0">
                  <a:pos x="220" y="668"/>
                </a:cxn>
                <a:cxn ang="0">
                  <a:pos x="224" y="654"/>
                </a:cxn>
                <a:cxn ang="0">
                  <a:pos x="230" y="638"/>
                </a:cxn>
                <a:cxn ang="0">
                  <a:pos x="238" y="632"/>
                </a:cxn>
                <a:cxn ang="0">
                  <a:pos x="248" y="632"/>
                </a:cxn>
                <a:cxn ang="0">
                  <a:pos x="260" y="642"/>
                </a:cxn>
                <a:cxn ang="0">
                  <a:pos x="272" y="656"/>
                </a:cxn>
                <a:cxn ang="0">
                  <a:pos x="284" y="646"/>
                </a:cxn>
                <a:cxn ang="0">
                  <a:pos x="298" y="646"/>
                </a:cxn>
                <a:cxn ang="0">
                  <a:pos x="312" y="650"/>
                </a:cxn>
                <a:cxn ang="0">
                  <a:pos x="332" y="650"/>
                </a:cxn>
                <a:cxn ang="0">
                  <a:pos x="344" y="648"/>
                </a:cxn>
                <a:cxn ang="0">
                  <a:pos x="348" y="642"/>
                </a:cxn>
                <a:cxn ang="0">
                  <a:pos x="358" y="644"/>
                </a:cxn>
                <a:cxn ang="0">
                  <a:pos x="560" y="610"/>
                </a:cxn>
                <a:cxn ang="0">
                  <a:pos x="552" y="136"/>
                </a:cxn>
                <a:cxn ang="0">
                  <a:pos x="476" y="0"/>
                </a:cxn>
                <a:cxn ang="0">
                  <a:pos x="304" y="64"/>
                </a:cxn>
                <a:cxn ang="0">
                  <a:pos x="262" y="204"/>
                </a:cxn>
                <a:cxn ang="0">
                  <a:pos x="222" y="226"/>
                </a:cxn>
                <a:cxn ang="0">
                  <a:pos x="18" y="296"/>
                </a:cxn>
                <a:cxn ang="0">
                  <a:pos x="8" y="308"/>
                </a:cxn>
                <a:cxn ang="0">
                  <a:pos x="12" y="308"/>
                </a:cxn>
                <a:cxn ang="0">
                  <a:pos x="22" y="304"/>
                </a:cxn>
                <a:cxn ang="0">
                  <a:pos x="42" y="338"/>
                </a:cxn>
                <a:cxn ang="0">
                  <a:pos x="44" y="354"/>
                </a:cxn>
                <a:cxn ang="0">
                  <a:pos x="36" y="374"/>
                </a:cxn>
                <a:cxn ang="0">
                  <a:pos x="26" y="392"/>
                </a:cxn>
                <a:cxn ang="0">
                  <a:pos x="26" y="408"/>
                </a:cxn>
                <a:cxn ang="0">
                  <a:pos x="32" y="422"/>
                </a:cxn>
                <a:cxn ang="0">
                  <a:pos x="34" y="492"/>
                </a:cxn>
                <a:cxn ang="0">
                  <a:pos x="14" y="526"/>
                </a:cxn>
                <a:cxn ang="0">
                  <a:pos x="2" y="562"/>
                </a:cxn>
                <a:cxn ang="0">
                  <a:pos x="4" y="570"/>
                </a:cxn>
                <a:cxn ang="0">
                  <a:pos x="12" y="566"/>
                </a:cxn>
                <a:cxn ang="0">
                  <a:pos x="34" y="564"/>
                </a:cxn>
                <a:cxn ang="0">
                  <a:pos x="52" y="562"/>
                </a:cxn>
                <a:cxn ang="0">
                  <a:pos x="74" y="558"/>
                </a:cxn>
                <a:cxn ang="0">
                  <a:pos x="92" y="562"/>
                </a:cxn>
                <a:cxn ang="0">
                  <a:pos x="104" y="568"/>
                </a:cxn>
                <a:cxn ang="0">
                  <a:pos x="120" y="588"/>
                </a:cxn>
                <a:cxn ang="0">
                  <a:pos x="134" y="596"/>
                </a:cxn>
                <a:cxn ang="0">
                  <a:pos x="148" y="600"/>
                </a:cxn>
                <a:cxn ang="0">
                  <a:pos x="152" y="610"/>
                </a:cxn>
                <a:cxn ang="0">
                  <a:pos x="154" y="622"/>
                </a:cxn>
                <a:cxn ang="0">
                  <a:pos x="174" y="650"/>
                </a:cxn>
                <a:cxn ang="0">
                  <a:pos x="188" y="678"/>
                </a:cxn>
              </a:cxnLst>
              <a:rect l="0" t="0" r="r" b="b"/>
              <a:pathLst>
                <a:path w="640" h="678">
                  <a:moveTo>
                    <a:pt x="190" y="678"/>
                  </a:moveTo>
                  <a:lnTo>
                    <a:pt x="208" y="676"/>
                  </a:lnTo>
                  <a:lnTo>
                    <a:pt x="216" y="672"/>
                  </a:lnTo>
                  <a:lnTo>
                    <a:pt x="220" y="668"/>
                  </a:lnTo>
                  <a:lnTo>
                    <a:pt x="222" y="664"/>
                  </a:lnTo>
                  <a:lnTo>
                    <a:pt x="224" y="654"/>
                  </a:lnTo>
                  <a:lnTo>
                    <a:pt x="226" y="642"/>
                  </a:lnTo>
                  <a:lnTo>
                    <a:pt x="230" y="638"/>
                  </a:lnTo>
                  <a:lnTo>
                    <a:pt x="232" y="634"/>
                  </a:lnTo>
                  <a:lnTo>
                    <a:pt x="238" y="632"/>
                  </a:lnTo>
                  <a:lnTo>
                    <a:pt x="244" y="630"/>
                  </a:lnTo>
                  <a:lnTo>
                    <a:pt x="248" y="632"/>
                  </a:lnTo>
                  <a:lnTo>
                    <a:pt x="252" y="634"/>
                  </a:lnTo>
                  <a:lnTo>
                    <a:pt x="260" y="642"/>
                  </a:lnTo>
                  <a:lnTo>
                    <a:pt x="266" y="650"/>
                  </a:lnTo>
                  <a:lnTo>
                    <a:pt x="272" y="656"/>
                  </a:lnTo>
                  <a:lnTo>
                    <a:pt x="280" y="648"/>
                  </a:lnTo>
                  <a:lnTo>
                    <a:pt x="284" y="646"/>
                  </a:lnTo>
                  <a:lnTo>
                    <a:pt x="290" y="644"/>
                  </a:lnTo>
                  <a:lnTo>
                    <a:pt x="298" y="646"/>
                  </a:lnTo>
                  <a:lnTo>
                    <a:pt x="306" y="648"/>
                  </a:lnTo>
                  <a:lnTo>
                    <a:pt x="312" y="650"/>
                  </a:lnTo>
                  <a:lnTo>
                    <a:pt x="322" y="650"/>
                  </a:lnTo>
                  <a:lnTo>
                    <a:pt x="332" y="650"/>
                  </a:lnTo>
                  <a:lnTo>
                    <a:pt x="340" y="650"/>
                  </a:lnTo>
                  <a:lnTo>
                    <a:pt x="344" y="648"/>
                  </a:lnTo>
                  <a:lnTo>
                    <a:pt x="346" y="646"/>
                  </a:lnTo>
                  <a:lnTo>
                    <a:pt x="348" y="642"/>
                  </a:lnTo>
                  <a:lnTo>
                    <a:pt x="350" y="636"/>
                  </a:lnTo>
                  <a:lnTo>
                    <a:pt x="358" y="644"/>
                  </a:lnTo>
                  <a:lnTo>
                    <a:pt x="548" y="654"/>
                  </a:lnTo>
                  <a:lnTo>
                    <a:pt x="560" y="610"/>
                  </a:lnTo>
                  <a:lnTo>
                    <a:pt x="546" y="596"/>
                  </a:lnTo>
                  <a:lnTo>
                    <a:pt x="552" y="136"/>
                  </a:lnTo>
                  <a:lnTo>
                    <a:pt x="640" y="136"/>
                  </a:lnTo>
                  <a:lnTo>
                    <a:pt x="476" y="0"/>
                  </a:lnTo>
                  <a:lnTo>
                    <a:pt x="462" y="74"/>
                  </a:lnTo>
                  <a:lnTo>
                    <a:pt x="304" y="64"/>
                  </a:lnTo>
                  <a:lnTo>
                    <a:pt x="278" y="198"/>
                  </a:lnTo>
                  <a:lnTo>
                    <a:pt x="262" y="204"/>
                  </a:lnTo>
                  <a:lnTo>
                    <a:pt x="248" y="212"/>
                  </a:lnTo>
                  <a:lnTo>
                    <a:pt x="222" y="226"/>
                  </a:lnTo>
                  <a:lnTo>
                    <a:pt x="212" y="312"/>
                  </a:lnTo>
                  <a:lnTo>
                    <a:pt x="18" y="296"/>
                  </a:lnTo>
                  <a:lnTo>
                    <a:pt x="12" y="304"/>
                  </a:lnTo>
                  <a:lnTo>
                    <a:pt x="8" y="308"/>
                  </a:lnTo>
                  <a:lnTo>
                    <a:pt x="6" y="314"/>
                  </a:lnTo>
                  <a:lnTo>
                    <a:pt x="12" y="308"/>
                  </a:lnTo>
                  <a:lnTo>
                    <a:pt x="16" y="306"/>
                  </a:lnTo>
                  <a:lnTo>
                    <a:pt x="22" y="304"/>
                  </a:lnTo>
                  <a:lnTo>
                    <a:pt x="34" y="326"/>
                  </a:lnTo>
                  <a:lnTo>
                    <a:pt x="42" y="338"/>
                  </a:lnTo>
                  <a:lnTo>
                    <a:pt x="46" y="346"/>
                  </a:lnTo>
                  <a:lnTo>
                    <a:pt x="44" y="354"/>
                  </a:lnTo>
                  <a:lnTo>
                    <a:pt x="42" y="362"/>
                  </a:lnTo>
                  <a:lnTo>
                    <a:pt x="36" y="374"/>
                  </a:lnTo>
                  <a:lnTo>
                    <a:pt x="28" y="386"/>
                  </a:lnTo>
                  <a:lnTo>
                    <a:pt x="26" y="392"/>
                  </a:lnTo>
                  <a:lnTo>
                    <a:pt x="24" y="400"/>
                  </a:lnTo>
                  <a:lnTo>
                    <a:pt x="26" y="408"/>
                  </a:lnTo>
                  <a:lnTo>
                    <a:pt x="30" y="414"/>
                  </a:lnTo>
                  <a:lnTo>
                    <a:pt x="32" y="422"/>
                  </a:lnTo>
                  <a:lnTo>
                    <a:pt x="34" y="428"/>
                  </a:lnTo>
                  <a:lnTo>
                    <a:pt x="34" y="492"/>
                  </a:lnTo>
                  <a:lnTo>
                    <a:pt x="24" y="506"/>
                  </a:lnTo>
                  <a:lnTo>
                    <a:pt x="14" y="526"/>
                  </a:lnTo>
                  <a:lnTo>
                    <a:pt x="6" y="548"/>
                  </a:lnTo>
                  <a:lnTo>
                    <a:pt x="2" y="562"/>
                  </a:lnTo>
                  <a:lnTo>
                    <a:pt x="0" y="574"/>
                  </a:lnTo>
                  <a:lnTo>
                    <a:pt x="4" y="570"/>
                  </a:lnTo>
                  <a:lnTo>
                    <a:pt x="8" y="568"/>
                  </a:lnTo>
                  <a:lnTo>
                    <a:pt x="12" y="566"/>
                  </a:lnTo>
                  <a:lnTo>
                    <a:pt x="18" y="564"/>
                  </a:lnTo>
                  <a:lnTo>
                    <a:pt x="34" y="564"/>
                  </a:lnTo>
                  <a:lnTo>
                    <a:pt x="42" y="564"/>
                  </a:lnTo>
                  <a:lnTo>
                    <a:pt x="52" y="562"/>
                  </a:lnTo>
                  <a:lnTo>
                    <a:pt x="64" y="560"/>
                  </a:lnTo>
                  <a:lnTo>
                    <a:pt x="74" y="558"/>
                  </a:lnTo>
                  <a:lnTo>
                    <a:pt x="84" y="560"/>
                  </a:lnTo>
                  <a:lnTo>
                    <a:pt x="92" y="562"/>
                  </a:lnTo>
                  <a:lnTo>
                    <a:pt x="98" y="564"/>
                  </a:lnTo>
                  <a:lnTo>
                    <a:pt x="104" y="568"/>
                  </a:lnTo>
                  <a:lnTo>
                    <a:pt x="112" y="578"/>
                  </a:lnTo>
                  <a:lnTo>
                    <a:pt x="120" y="588"/>
                  </a:lnTo>
                  <a:lnTo>
                    <a:pt x="126" y="594"/>
                  </a:lnTo>
                  <a:lnTo>
                    <a:pt x="134" y="596"/>
                  </a:lnTo>
                  <a:lnTo>
                    <a:pt x="140" y="598"/>
                  </a:lnTo>
                  <a:lnTo>
                    <a:pt x="148" y="600"/>
                  </a:lnTo>
                  <a:lnTo>
                    <a:pt x="152" y="606"/>
                  </a:lnTo>
                  <a:lnTo>
                    <a:pt x="152" y="610"/>
                  </a:lnTo>
                  <a:lnTo>
                    <a:pt x="152" y="616"/>
                  </a:lnTo>
                  <a:lnTo>
                    <a:pt x="154" y="622"/>
                  </a:lnTo>
                  <a:lnTo>
                    <a:pt x="164" y="638"/>
                  </a:lnTo>
                  <a:lnTo>
                    <a:pt x="174" y="650"/>
                  </a:lnTo>
                  <a:lnTo>
                    <a:pt x="182" y="664"/>
                  </a:lnTo>
                  <a:lnTo>
                    <a:pt x="188" y="678"/>
                  </a:lnTo>
                  <a:lnTo>
                    <a:pt x="190" y="67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39" name="Western Sahara">
              <a:extLst>
                <a:ext uri="{FF2B5EF4-FFF2-40B4-BE49-F238E27FC236}">
                  <a16:creationId xmlns:a16="http://schemas.microsoft.com/office/drawing/2014/main" id="{B6C7609F-348D-22C4-B65C-6B3A678DD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394" y="879064"/>
              <a:ext cx="638569" cy="488321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0" y="312"/>
                </a:cxn>
                <a:cxn ang="0">
                  <a:pos x="22" y="286"/>
                </a:cxn>
                <a:cxn ang="0">
                  <a:pos x="36" y="262"/>
                </a:cxn>
                <a:cxn ang="0">
                  <a:pos x="52" y="238"/>
                </a:cxn>
                <a:cxn ang="0">
                  <a:pos x="70" y="216"/>
                </a:cxn>
                <a:cxn ang="0">
                  <a:pos x="88" y="196"/>
                </a:cxn>
                <a:cxn ang="0">
                  <a:pos x="108" y="178"/>
                </a:cxn>
                <a:cxn ang="0">
                  <a:pos x="126" y="164"/>
                </a:cxn>
                <a:cxn ang="0">
                  <a:pos x="132" y="160"/>
                </a:cxn>
                <a:cxn ang="0">
                  <a:pos x="136" y="152"/>
                </a:cxn>
                <a:cxn ang="0">
                  <a:pos x="140" y="134"/>
                </a:cxn>
                <a:cxn ang="0">
                  <a:pos x="144" y="122"/>
                </a:cxn>
                <a:cxn ang="0">
                  <a:pos x="154" y="104"/>
                </a:cxn>
                <a:cxn ang="0">
                  <a:pos x="164" y="86"/>
                </a:cxn>
                <a:cxn ang="0">
                  <a:pos x="174" y="74"/>
                </a:cxn>
                <a:cxn ang="0">
                  <a:pos x="182" y="70"/>
                </a:cxn>
                <a:cxn ang="0">
                  <a:pos x="190" y="68"/>
                </a:cxn>
                <a:cxn ang="0">
                  <a:pos x="200" y="64"/>
                </a:cxn>
                <a:cxn ang="0">
                  <a:pos x="208" y="60"/>
                </a:cxn>
                <a:cxn ang="0">
                  <a:pos x="214" y="54"/>
                </a:cxn>
                <a:cxn ang="0">
                  <a:pos x="220" y="48"/>
                </a:cxn>
                <a:cxn ang="0">
                  <a:pos x="232" y="32"/>
                </a:cxn>
                <a:cxn ang="0">
                  <a:pos x="240" y="16"/>
                </a:cxn>
                <a:cxn ang="0">
                  <a:pos x="250" y="0"/>
                </a:cxn>
                <a:cxn ang="0">
                  <a:pos x="460" y="18"/>
                </a:cxn>
                <a:cxn ang="0">
                  <a:pos x="458" y="40"/>
                </a:cxn>
                <a:cxn ang="0">
                  <a:pos x="444" y="114"/>
                </a:cxn>
                <a:cxn ang="0">
                  <a:pos x="286" y="104"/>
                </a:cxn>
                <a:cxn ang="0">
                  <a:pos x="260" y="238"/>
                </a:cxn>
                <a:cxn ang="0">
                  <a:pos x="244" y="244"/>
                </a:cxn>
                <a:cxn ang="0">
                  <a:pos x="230" y="252"/>
                </a:cxn>
                <a:cxn ang="0">
                  <a:pos x="204" y="266"/>
                </a:cxn>
                <a:cxn ang="0">
                  <a:pos x="194" y="352"/>
                </a:cxn>
                <a:cxn ang="0">
                  <a:pos x="0" y="336"/>
                </a:cxn>
                <a:cxn ang="0">
                  <a:pos x="0" y="334"/>
                </a:cxn>
              </a:cxnLst>
              <a:rect l="0" t="0" r="r" b="b"/>
              <a:pathLst>
                <a:path w="460" h="352">
                  <a:moveTo>
                    <a:pt x="0" y="334"/>
                  </a:moveTo>
                  <a:lnTo>
                    <a:pt x="10" y="312"/>
                  </a:lnTo>
                  <a:lnTo>
                    <a:pt x="22" y="286"/>
                  </a:lnTo>
                  <a:lnTo>
                    <a:pt x="36" y="262"/>
                  </a:lnTo>
                  <a:lnTo>
                    <a:pt x="52" y="238"/>
                  </a:lnTo>
                  <a:lnTo>
                    <a:pt x="70" y="216"/>
                  </a:lnTo>
                  <a:lnTo>
                    <a:pt x="88" y="196"/>
                  </a:lnTo>
                  <a:lnTo>
                    <a:pt x="108" y="178"/>
                  </a:lnTo>
                  <a:lnTo>
                    <a:pt x="126" y="164"/>
                  </a:lnTo>
                  <a:lnTo>
                    <a:pt x="132" y="160"/>
                  </a:lnTo>
                  <a:lnTo>
                    <a:pt x="136" y="152"/>
                  </a:lnTo>
                  <a:lnTo>
                    <a:pt x="140" y="134"/>
                  </a:lnTo>
                  <a:lnTo>
                    <a:pt x="144" y="122"/>
                  </a:lnTo>
                  <a:lnTo>
                    <a:pt x="154" y="104"/>
                  </a:lnTo>
                  <a:lnTo>
                    <a:pt x="164" y="86"/>
                  </a:lnTo>
                  <a:lnTo>
                    <a:pt x="174" y="74"/>
                  </a:lnTo>
                  <a:lnTo>
                    <a:pt x="182" y="70"/>
                  </a:lnTo>
                  <a:lnTo>
                    <a:pt x="190" y="68"/>
                  </a:lnTo>
                  <a:lnTo>
                    <a:pt x="200" y="64"/>
                  </a:lnTo>
                  <a:lnTo>
                    <a:pt x="208" y="60"/>
                  </a:lnTo>
                  <a:lnTo>
                    <a:pt x="214" y="54"/>
                  </a:lnTo>
                  <a:lnTo>
                    <a:pt x="220" y="48"/>
                  </a:lnTo>
                  <a:lnTo>
                    <a:pt x="232" y="32"/>
                  </a:lnTo>
                  <a:lnTo>
                    <a:pt x="240" y="16"/>
                  </a:lnTo>
                  <a:lnTo>
                    <a:pt x="250" y="0"/>
                  </a:lnTo>
                  <a:lnTo>
                    <a:pt x="460" y="18"/>
                  </a:lnTo>
                  <a:lnTo>
                    <a:pt x="458" y="40"/>
                  </a:lnTo>
                  <a:lnTo>
                    <a:pt x="444" y="114"/>
                  </a:lnTo>
                  <a:lnTo>
                    <a:pt x="286" y="104"/>
                  </a:lnTo>
                  <a:lnTo>
                    <a:pt x="260" y="238"/>
                  </a:lnTo>
                  <a:lnTo>
                    <a:pt x="244" y="244"/>
                  </a:lnTo>
                  <a:lnTo>
                    <a:pt x="230" y="252"/>
                  </a:lnTo>
                  <a:lnTo>
                    <a:pt x="204" y="266"/>
                  </a:lnTo>
                  <a:lnTo>
                    <a:pt x="194" y="352"/>
                  </a:lnTo>
                  <a:lnTo>
                    <a:pt x="0" y="336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0" name="Morocco">
              <a:extLst>
                <a:ext uri="{FF2B5EF4-FFF2-40B4-BE49-F238E27FC236}">
                  <a16:creationId xmlns:a16="http://schemas.microsoft.com/office/drawing/2014/main" id="{F28C01F6-F445-3BD0-C8C4-C9470CABE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442" y="315831"/>
              <a:ext cx="832916" cy="588204"/>
            </a:xfrm>
            <a:custGeom>
              <a:avLst/>
              <a:gdLst/>
              <a:ahLst/>
              <a:cxnLst>
                <a:cxn ang="0">
                  <a:pos x="206" y="406"/>
                </a:cxn>
                <a:cxn ang="0">
                  <a:pos x="208" y="398"/>
                </a:cxn>
                <a:cxn ang="0">
                  <a:pos x="208" y="382"/>
                </a:cxn>
                <a:cxn ang="0">
                  <a:pos x="214" y="374"/>
                </a:cxn>
                <a:cxn ang="0">
                  <a:pos x="254" y="346"/>
                </a:cxn>
                <a:cxn ang="0">
                  <a:pos x="278" y="336"/>
                </a:cxn>
                <a:cxn ang="0">
                  <a:pos x="300" y="330"/>
                </a:cxn>
                <a:cxn ang="0">
                  <a:pos x="350" y="324"/>
                </a:cxn>
                <a:cxn ang="0">
                  <a:pos x="392" y="312"/>
                </a:cxn>
                <a:cxn ang="0">
                  <a:pos x="402" y="300"/>
                </a:cxn>
                <a:cxn ang="0">
                  <a:pos x="414" y="288"/>
                </a:cxn>
                <a:cxn ang="0">
                  <a:pos x="440" y="282"/>
                </a:cxn>
                <a:cxn ang="0">
                  <a:pos x="458" y="274"/>
                </a:cxn>
                <a:cxn ang="0">
                  <a:pos x="464" y="264"/>
                </a:cxn>
                <a:cxn ang="0">
                  <a:pos x="464" y="254"/>
                </a:cxn>
                <a:cxn ang="0">
                  <a:pos x="464" y="240"/>
                </a:cxn>
                <a:cxn ang="0">
                  <a:pos x="504" y="226"/>
                </a:cxn>
                <a:cxn ang="0">
                  <a:pos x="524" y="212"/>
                </a:cxn>
                <a:cxn ang="0">
                  <a:pos x="540" y="212"/>
                </a:cxn>
                <a:cxn ang="0">
                  <a:pos x="564" y="216"/>
                </a:cxn>
                <a:cxn ang="0">
                  <a:pos x="586" y="214"/>
                </a:cxn>
                <a:cxn ang="0">
                  <a:pos x="592" y="208"/>
                </a:cxn>
                <a:cxn ang="0">
                  <a:pos x="600" y="196"/>
                </a:cxn>
                <a:cxn ang="0">
                  <a:pos x="584" y="166"/>
                </a:cxn>
                <a:cxn ang="0">
                  <a:pos x="582" y="140"/>
                </a:cxn>
                <a:cxn ang="0">
                  <a:pos x="588" y="116"/>
                </a:cxn>
                <a:cxn ang="0">
                  <a:pos x="586" y="90"/>
                </a:cxn>
                <a:cxn ang="0">
                  <a:pos x="578" y="70"/>
                </a:cxn>
                <a:cxn ang="0">
                  <a:pos x="554" y="50"/>
                </a:cxn>
                <a:cxn ang="0">
                  <a:pos x="542" y="38"/>
                </a:cxn>
                <a:cxn ang="0">
                  <a:pos x="528" y="44"/>
                </a:cxn>
                <a:cxn ang="0">
                  <a:pos x="514" y="40"/>
                </a:cxn>
                <a:cxn ang="0">
                  <a:pos x="500" y="32"/>
                </a:cxn>
                <a:cxn ang="0">
                  <a:pos x="476" y="26"/>
                </a:cxn>
                <a:cxn ang="0">
                  <a:pos x="450" y="24"/>
                </a:cxn>
                <a:cxn ang="0">
                  <a:pos x="438" y="12"/>
                </a:cxn>
                <a:cxn ang="0">
                  <a:pos x="426" y="4"/>
                </a:cxn>
                <a:cxn ang="0">
                  <a:pos x="410" y="16"/>
                </a:cxn>
                <a:cxn ang="0">
                  <a:pos x="392" y="42"/>
                </a:cxn>
                <a:cxn ang="0">
                  <a:pos x="374" y="76"/>
                </a:cxn>
                <a:cxn ang="0">
                  <a:pos x="348" y="96"/>
                </a:cxn>
                <a:cxn ang="0">
                  <a:pos x="314" y="110"/>
                </a:cxn>
                <a:cxn ang="0">
                  <a:pos x="264" y="130"/>
                </a:cxn>
                <a:cxn ang="0">
                  <a:pos x="248" y="146"/>
                </a:cxn>
                <a:cxn ang="0">
                  <a:pos x="230" y="176"/>
                </a:cxn>
                <a:cxn ang="0">
                  <a:pos x="208" y="208"/>
                </a:cxn>
                <a:cxn ang="0">
                  <a:pos x="188" y="242"/>
                </a:cxn>
                <a:cxn ang="0">
                  <a:pos x="184" y="260"/>
                </a:cxn>
                <a:cxn ang="0">
                  <a:pos x="190" y="270"/>
                </a:cxn>
                <a:cxn ang="0">
                  <a:pos x="190" y="282"/>
                </a:cxn>
                <a:cxn ang="0">
                  <a:pos x="184" y="296"/>
                </a:cxn>
                <a:cxn ang="0">
                  <a:pos x="168" y="308"/>
                </a:cxn>
                <a:cxn ang="0">
                  <a:pos x="132" y="334"/>
                </a:cxn>
                <a:cxn ang="0">
                  <a:pos x="76" y="362"/>
                </a:cxn>
                <a:cxn ang="0">
                  <a:pos x="48" y="370"/>
                </a:cxn>
                <a:cxn ang="0">
                  <a:pos x="18" y="382"/>
                </a:cxn>
                <a:cxn ang="0">
                  <a:pos x="6" y="392"/>
                </a:cxn>
                <a:cxn ang="0">
                  <a:pos x="0" y="406"/>
                </a:cxn>
                <a:cxn ang="0">
                  <a:pos x="206" y="424"/>
                </a:cxn>
              </a:cxnLst>
              <a:rect l="0" t="0" r="r" b="b"/>
              <a:pathLst>
                <a:path w="600" h="424">
                  <a:moveTo>
                    <a:pt x="206" y="424"/>
                  </a:moveTo>
                  <a:lnTo>
                    <a:pt x="206" y="406"/>
                  </a:lnTo>
                  <a:lnTo>
                    <a:pt x="208" y="402"/>
                  </a:lnTo>
                  <a:lnTo>
                    <a:pt x="208" y="398"/>
                  </a:lnTo>
                  <a:lnTo>
                    <a:pt x="208" y="390"/>
                  </a:lnTo>
                  <a:lnTo>
                    <a:pt x="208" y="382"/>
                  </a:lnTo>
                  <a:lnTo>
                    <a:pt x="210" y="378"/>
                  </a:lnTo>
                  <a:lnTo>
                    <a:pt x="214" y="374"/>
                  </a:lnTo>
                  <a:lnTo>
                    <a:pt x="232" y="360"/>
                  </a:lnTo>
                  <a:lnTo>
                    <a:pt x="254" y="346"/>
                  </a:lnTo>
                  <a:lnTo>
                    <a:pt x="266" y="340"/>
                  </a:lnTo>
                  <a:lnTo>
                    <a:pt x="278" y="336"/>
                  </a:lnTo>
                  <a:lnTo>
                    <a:pt x="290" y="332"/>
                  </a:lnTo>
                  <a:lnTo>
                    <a:pt x="300" y="330"/>
                  </a:lnTo>
                  <a:lnTo>
                    <a:pt x="312" y="330"/>
                  </a:lnTo>
                  <a:lnTo>
                    <a:pt x="350" y="324"/>
                  </a:lnTo>
                  <a:lnTo>
                    <a:pt x="376" y="318"/>
                  </a:lnTo>
                  <a:lnTo>
                    <a:pt x="392" y="312"/>
                  </a:lnTo>
                  <a:lnTo>
                    <a:pt x="398" y="306"/>
                  </a:lnTo>
                  <a:lnTo>
                    <a:pt x="402" y="300"/>
                  </a:lnTo>
                  <a:lnTo>
                    <a:pt x="406" y="294"/>
                  </a:lnTo>
                  <a:lnTo>
                    <a:pt x="414" y="288"/>
                  </a:lnTo>
                  <a:lnTo>
                    <a:pt x="426" y="284"/>
                  </a:lnTo>
                  <a:lnTo>
                    <a:pt x="440" y="282"/>
                  </a:lnTo>
                  <a:lnTo>
                    <a:pt x="452" y="278"/>
                  </a:lnTo>
                  <a:lnTo>
                    <a:pt x="458" y="274"/>
                  </a:lnTo>
                  <a:lnTo>
                    <a:pt x="462" y="268"/>
                  </a:lnTo>
                  <a:lnTo>
                    <a:pt x="464" y="264"/>
                  </a:lnTo>
                  <a:lnTo>
                    <a:pt x="464" y="262"/>
                  </a:lnTo>
                  <a:lnTo>
                    <a:pt x="464" y="254"/>
                  </a:lnTo>
                  <a:lnTo>
                    <a:pt x="464" y="246"/>
                  </a:lnTo>
                  <a:lnTo>
                    <a:pt x="464" y="240"/>
                  </a:lnTo>
                  <a:lnTo>
                    <a:pt x="466" y="236"/>
                  </a:lnTo>
                  <a:lnTo>
                    <a:pt x="504" y="226"/>
                  </a:lnTo>
                  <a:lnTo>
                    <a:pt x="518" y="212"/>
                  </a:lnTo>
                  <a:lnTo>
                    <a:pt x="524" y="212"/>
                  </a:lnTo>
                  <a:lnTo>
                    <a:pt x="530" y="212"/>
                  </a:lnTo>
                  <a:lnTo>
                    <a:pt x="540" y="212"/>
                  </a:lnTo>
                  <a:lnTo>
                    <a:pt x="552" y="214"/>
                  </a:lnTo>
                  <a:lnTo>
                    <a:pt x="564" y="216"/>
                  </a:lnTo>
                  <a:lnTo>
                    <a:pt x="574" y="216"/>
                  </a:lnTo>
                  <a:lnTo>
                    <a:pt x="586" y="214"/>
                  </a:lnTo>
                  <a:lnTo>
                    <a:pt x="590" y="212"/>
                  </a:lnTo>
                  <a:lnTo>
                    <a:pt x="592" y="208"/>
                  </a:lnTo>
                  <a:lnTo>
                    <a:pt x="596" y="202"/>
                  </a:lnTo>
                  <a:lnTo>
                    <a:pt x="600" y="196"/>
                  </a:lnTo>
                  <a:lnTo>
                    <a:pt x="588" y="178"/>
                  </a:lnTo>
                  <a:lnTo>
                    <a:pt x="584" y="166"/>
                  </a:lnTo>
                  <a:lnTo>
                    <a:pt x="582" y="152"/>
                  </a:lnTo>
                  <a:lnTo>
                    <a:pt x="582" y="140"/>
                  </a:lnTo>
                  <a:lnTo>
                    <a:pt x="586" y="128"/>
                  </a:lnTo>
                  <a:lnTo>
                    <a:pt x="588" y="116"/>
                  </a:lnTo>
                  <a:lnTo>
                    <a:pt x="588" y="102"/>
                  </a:lnTo>
                  <a:lnTo>
                    <a:pt x="586" y="90"/>
                  </a:lnTo>
                  <a:lnTo>
                    <a:pt x="582" y="78"/>
                  </a:lnTo>
                  <a:lnTo>
                    <a:pt x="578" y="70"/>
                  </a:lnTo>
                  <a:lnTo>
                    <a:pt x="570" y="62"/>
                  </a:lnTo>
                  <a:lnTo>
                    <a:pt x="554" y="50"/>
                  </a:lnTo>
                  <a:lnTo>
                    <a:pt x="548" y="46"/>
                  </a:lnTo>
                  <a:lnTo>
                    <a:pt x="542" y="38"/>
                  </a:lnTo>
                  <a:lnTo>
                    <a:pt x="536" y="42"/>
                  </a:lnTo>
                  <a:lnTo>
                    <a:pt x="528" y="44"/>
                  </a:lnTo>
                  <a:lnTo>
                    <a:pt x="520" y="44"/>
                  </a:lnTo>
                  <a:lnTo>
                    <a:pt x="514" y="40"/>
                  </a:lnTo>
                  <a:lnTo>
                    <a:pt x="508" y="36"/>
                  </a:lnTo>
                  <a:lnTo>
                    <a:pt x="500" y="32"/>
                  </a:lnTo>
                  <a:lnTo>
                    <a:pt x="488" y="28"/>
                  </a:lnTo>
                  <a:lnTo>
                    <a:pt x="476" y="26"/>
                  </a:lnTo>
                  <a:lnTo>
                    <a:pt x="456" y="26"/>
                  </a:lnTo>
                  <a:lnTo>
                    <a:pt x="450" y="24"/>
                  </a:lnTo>
                  <a:lnTo>
                    <a:pt x="444" y="20"/>
                  </a:lnTo>
                  <a:lnTo>
                    <a:pt x="438" y="12"/>
                  </a:lnTo>
                  <a:lnTo>
                    <a:pt x="434" y="0"/>
                  </a:lnTo>
                  <a:lnTo>
                    <a:pt x="426" y="4"/>
                  </a:lnTo>
                  <a:lnTo>
                    <a:pt x="420" y="8"/>
                  </a:lnTo>
                  <a:lnTo>
                    <a:pt x="410" y="16"/>
                  </a:lnTo>
                  <a:lnTo>
                    <a:pt x="402" y="30"/>
                  </a:lnTo>
                  <a:lnTo>
                    <a:pt x="392" y="42"/>
                  </a:lnTo>
                  <a:lnTo>
                    <a:pt x="384" y="62"/>
                  </a:lnTo>
                  <a:lnTo>
                    <a:pt x="374" y="76"/>
                  </a:lnTo>
                  <a:lnTo>
                    <a:pt x="362" y="88"/>
                  </a:lnTo>
                  <a:lnTo>
                    <a:pt x="348" y="96"/>
                  </a:lnTo>
                  <a:lnTo>
                    <a:pt x="332" y="104"/>
                  </a:lnTo>
                  <a:lnTo>
                    <a:pt x="314" y="110"/>
                  </a:lnTo>
                  <a:lnTo>
                    <a:pt x="274" y="124"/>
                  </a:lnTo>
                  <a:lnTo>
                    <a:pt x="264" y="130"/>
                  </a:lnTo>
                  <a:lnTo>
                    <a:pt x="256" y="136"/>
                  </a:lnTo>
                  <a:lnTo>
                    <a:pt x="248" y="146"/>
                  </a:lnTo>
                  <a:lnTo>
                    <a:pt x="242" y="156"/>
                  </a:lnTo>
                  <a:lnTo>
                    <a:pt x="230" y="176"/>
                  </a:lnTo>
                  <a:lnTo>
                    <a:pt x="218" y="194"/>
                  </a:lnTo>
                  <a:lnTo>
                    <a:pt x="208" y="208"/>
                  </a:lnTo>
                  <a:lnTo>
                    <a:pt x="196" y="224"/>
                  </a:lnTo>
                  <a:lnTo>
                    <a:pt x="188" y="242"/>
                  </a:lnTo>
                  <a:lnTo>
                    <a:pt x="186" y="250"/>
                  </a:lnTo>
                  <a:lnTo>
                    <a:pt x="184" y="260"/>
                  </a:lnTo>
                  <a:lnTo>
                    <a:pt x="188" y="266"/>
                  </a:lnTo>
                  <a:lnTo>
                    <a:pt x="190" y="270"/>
                  </a:lnTo>
                  <a:lnTo>
                    <a:pt x="190" y="274"/>
                  </a:lnTo>
                  <a:lnTo>
                    <a:pt x="190" y="282"/>
                  </a:lnTo>
                  <a:lnTo>
                    <a:pt x="186" y="290"/>
                  </a:lnTo>
                  <a:lnTo>
                    <a:pt x="184" y="296"/>
                  </a:lnTo>
                  <a:lnTo>
                    <a:pt x="180" y="300"/>
                  </a:lnTo>
                  <a:lnTo>
                    <a:pt x="168" y="308"/>
                  </a:lnTo>
                  <a:lnTo>
                    <a:pt x="158" y="316"/>
                  </a:lnTo>
                  <a:lnTo>
                    <a:pt x="132" y="334"/>
                  </a:lnTo>
                  <a:lnTo>
                    <a:pt x="106" y="350"/>
                  </a:lnTo>
                  <a:lnTo>
                    <a:pt x="76" y="362"/>
                  </a:lnTo>
                  <a:lnTo>
                    <a:pt x="62" y="368"/>
                  </a:lnTo>
                  <a:lnTo>
                    <a:pt x="48" y="370"/>
                  </a:lnTo>
                  <a:lnTo>
                    <a:pt x="32" y="374"/>
                  </a:lnTo>
                  <a:lnTo>
                    <a:pt x="18" y="382"/>
                  </a:lnTo>
                  <a:lnTo>
                    <a:pt x="12" y="386"/>
                  </a:lnTo>
                  <a:lnTo>
                    <a:pt x="6" y="392"/>
                  </a:lnTo>
                  <a:lnTo>
                    <a:pt x="4" y="398"/>
                  </a:lnTo>
                  <a:lnTo>
                    <a:pt x="0" y="406"/>
                  </a:lnTo>
                  <a:lnTo>
                    <a:pt x="210" y="424"/>
                  </a:lnTo>
                  <a:lnTo>
                    <a:pt x="206" y="42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1" name="Algeria">
              <a:extLst>
                <a:ext uri="{FF2B5EF4-FFF2-40B4-BE49-F238E27FC236}">
                  <a16:creationId xmlns:a16="http://schemas.microsoft.com/office/drawing/2014/main" id="{D9297560-A8CB-9B7D-11B7-C59DB659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410" y="279762"/>
              <a:ext cx="1388194" cy="1329009"/>
            </a:xfrm>
            <a:custGeom>
              <a:avLst/>
              <a:gdLst/>
              <a:ahLst/>
              <a:cxnLst>
                <a:cxn ang="0">
                  <a:pos x="420" y="828"/>
                </a:cxn>
                <a:cxn ang="0">
                  <a:pos x="438" y="838"/>
                </a:cxn>
                <a:cxn ang="0">
                  <a:pos x="440" y="860"/>
                </a:cxn>
                <a:cxn ang="0">
                  <a:pos x="460" y="874"/>
                </a:cxn>
                <a:cxn ang="0">
                  <a:pos x="486" y="892"/>
                </a:cxn>
                <a:cxn ang="0">
                  <a:pos x="532" y="912"/>
                </a:cxn>
                <a:cxn ang="0">
                  <a:pos x="538" y="938"/>
                </a:cxn>
                <a:cxn ang="0">
                  <a:pos x="532" y="950"/>
                </a:cxn>
                <a:cxn ang="0">
                  <a:pos x="768" y="856"/>
                </a:cxn>
                <a:cxn ang="0">
                  <a:pos x="986" y="702"/>
                </a:cxn>
                <a:cxn ang="0">
                  <a:pos x="962" y="674"/>
                </a:cxn>
                <a:cxn ang="0">
                  <a:pos x="932" y="660"/>
                </a:cxn>
                <a:cxn ang="0">
                  <a:pos x="914" y="658"/>
                </a:cxn>
                <a:cxn ang="0">
                  <a:pos x="878" y="588"/>
                </a:cxn>
                <a:cxn ang="0">
                  <a:pos x="878" y="564"/>
                </a:cxn>
                <a:cxn ang="0">
                  <a:pos x="904" y="546"/>
                </a:cxn>
                <a:cxn ang="0">
                  <a:pos x="896" y="518"/>
                </a:cxn>
                <a:cxn ang="0">
                  <a:pos x="904" y="494"/>
                </a:cxn>
                <a:cxn ang="0">
                  <a:pos x="894" y="392"/>
                </a:cxn>
                <a:cxn ang="0">
                  <a:pos x="868" y="324"/>
                </a:cxn>
                <a:cxn ang="0">
                  <a:pos x="854" y="268"/>
                </a:cxn>
                <a:cxn ang="0">
                  <a:pos x="802" y="194"/>
                </a:cxn>
                <a:cxn ang="0">
                  <a:pos x="802" y="152"/>
                </a:cxn>
                <a:cxn ang="0">
                  <a:pos x="840" y="114"/>
                </a:cxn>
                <a:cxn ang="0">
                  <a:pos x="850" y="38"/>
                </a:cxn>
                <a:cxn ang="0">
                  <a:pos x="842" y="4"/>
                </a:cxn>
                <a:cxn ang="0">
                  <a:pos x="808" y="4"/>
                </a:cxn>
                <a:cxn ang="0">
                  <a:pos x="776" y="4"/>
                </a:cxn>
                <a:cxn ang="0">
                  <a:pos x="748" y="14"/>
                </a:cxn>
                <a:cxn ang="0">
                  <a:pos x="712" y="24"/>
                </a:cxn>
                <a:cxn ang="0">
                  <a:pos x="616" y="10"/>
                </a:cxn>
                <a:cxn ang="0">
                  <a:pos x="484" y="34"/>
                </a:cxn>
                <a:cxn ang="0">
                  <a:pos x="466" y="46"/>
                </a:cxn>
                <a:cxn ang="0">
                  <a:pos x="420" y="58"/>
                </a:cxn>
                <a:cxn ang="0">
                  <a:pos x="384" y="80"/>
                </a:cxn>
                <a:cxn ang="0">
                  <a:pos x="364" y="88"/>
                </a:cxn>
                <a:cxn ang="0">
                  <a:pos x="382" y="120"/>
                </a:cxn>
                <a:cxn ang="0">
                  <a:pos x="376" y="166"/>
                </a:cxn>
                <a:cxn ang="0">
                  <a:pos x="394" y="222"/>
                </a:cxn>
                <a:cxn ang="0">
                  <a:pos x="380" y="240"/>
                </a:cxn>
                <a:cxn ang="0">
                  <a:pos x="334" y="238"/>
                </a:cxn>
                <a:cxn ang="0">
                  <a:pos x="298" y="252"/>
                </a:cxn>
                <a:cxn ang="0">
                  <a:pos x="258" y="280"/>
                </a:cxn>
                <a:cxn ang="0">
                  <a:pos x="252" y="300"/>
                </a:cxn>
                <a:cxn ang="0">
                  <a:pos x="208" y="314"/>
                </a:cxn>
                <a:cxn ang="0">
                  <a:pos x="186" y="338"/>
                </a:cxn>
                <a:cxn ang="0">
                  <a:pos x="94" y="356"/>
                </a:cxn>
                <a:cxn ang="0">
                  <a:pos x="48" y="372"/>
                </a:cxn>
                <a:cxn ang="0">
                  <a:pos x="2" y="408"/>
                </a:cxn>
                <a:cxn ang="0">
                  <a:pos x="0" y="432"/>
                </a:cxn>
                <a:cxn ang="0">
                  <a:pos x="162" y="608"/>
                </a:cxn>
              </a:cxnLst>
              <a:rect l="0" t="0" r="r" b="b"/>
              <a:pathLst>
                <a:path w="1000" h="958">
                  <a:moveTo>
                    <a:pt x="162" y="608"/>
                  </a:moveTo>
                  <a:lnTo>
                    <a:pt x="416" y="822"/>
                  </a:lnTo>
                  <a:lnTo>
                    <a:pt x="418" y="826"/>
                  </a:lnTo>
                  <a:lnTo>
                    <a:pt x="420" y="828"/>
                  </a:lnTo>
                  <a:lnTo>
                    <a:pt x="426" y="830"/>
                  </a:lnTo>
                  <a:lnTo>
                    <a:pt x="432" y="832"/>
                  </a:lnTo>
                  <a:lnTo>
                    <a:pt x="436" y="836"/>
                  </a:lnTo>
                  <a:lnTo>
                    <a:pt x="438" y="838"/>
                  </a:lnTo>
                  <a:lnTo>
                    <a:pt x="440" y="846"/>
                  </a:lnTo>
                  <a:lnTo>
                    <a:pt x="440" y="852"/>
                  </a:lnTo>
                  <a:lnTo>
                    <a:pt x="438" y="858"/>
                  </a:lnTo>
                  <a:lnTo>
                    <a:pt x="440" y="860"/>
                  </a:lnTo>
                  <a:lnTo>
                    <a:pt x="442" y="862"/>
                  </a:lnTo>
                  <a:lnTo>
                    <a:pt x="450" y="866"/>
                  </a:lnTo>
                  <a:lnTo>
                    <a:pt x="458" y="866"/>
                  </a:lnTo>
                  <a:lnTo>
                    <a:pt x="460" y="874"/>
                  </a:lnTo>
                  <a:lnTo>
                    <a:pt x="464" y="878"/>
                  </a:lnTo>
                  <a:lnTo>
                    <a:pt x="468" y="884"/>
                  </a:lnTo>
                  <a:lnTo>
                    <a:pt x="474" y="888"/>
                  </a:lnTo>
                  <a:lnTo>
                    <a:pt x="486" y="892"/>
                  </a:lnTo>
                  <a:lnTo>
                    <a:pt x="500" y="896"/>
                  </a:lnTo>
                  <a:lnTo>
                    <a:pt x="514" y="902"/>
                  </a:lnTo>
                  <a:lnTo>
                    <a:pt x="526" y="908"/>
                  </a:lnTo>
                  <a:lnTo>
                    <a:pt x="532" y="912"/>
                  </a:lnTo>
                  <a:lnTo>
                    <a:pt x="536" y="918"/>
                  </a:lnTo>
                  <a:lnTo>
                    <a:pt x="538" y="926"/>
                  </a:lnTo>
                  <a:lnTo>
                    <a:pt x="538" y="934"/>
                  </a:lnTo>
                  <a:lnTo>
                    <a:pt x="538" y="938"/>
                  </a:lnTo>
                  <a:lnTo>
                    <a:pt x="536" y="940"/>
                  </a:lnTo>
                  <a:lnTo>
                    <a:pt x="532" y="942"/>
                  </a:lnTo>
                  <a:lnTo>
                    <a:pt x="532" y="946"/>
                  </a:lnTo>
                  <a:lnTo>
                    <a:pt x="532" y="950"/>
                  </a:lnTo>
                  <a:lnTo>
                    <a:pt x="534" y="952"/>
                  </a:lnTo>
                  <a:lnTo>
                    <a:pt x="540" y="958"/>
                  </a:lnTo>
                  <a:lnTo>
                    <a:pt x="674" y="934"/>
                  </a:lnTo>
                  <a:lnTo>
                    <a:pt x="768" y="856"/>
                  </a:lnTo>
                  <a:lnTo>
                    <a:pt x="1000" y="724"/>
                  </a:lnTo>
                  <a:lnTo>
                    <a:pt x="998" y="718"/>
                  </a:lnTo>
                  <a:lnTo>
                    <a:pt x="994" y="712"/>
                  </a:lnTo>
                  <a:lnTo>
                    <a:pt x="986" y="702"/>
                  </a:lnTo>
                  <a:lnTo>
                    <a:pt x="978" y="690"/>
                  </a:lnTo>
                  <a:lnTo>
                    <a:pt x="976" y="684"/>
                  </a:lnTo>
                  <a:lnTo>
                    <a:pt x="974" y="676"/>
                  </a:lnTo>
                  <a:lnTo>
                    <a:pt x="962" y="674"/>
                  </a:lnTo>
                  <a:lnTo>
                    <a:pt x="952" y="668"/>
                  </a:lnTo>
                  <a:lnTo>
                    <a:pt x="944" y="664"/>
                  </a:lnTo>
                  <a:lnTo>
                    <a:pt x="938" y="662"/>
                  </a:lnTo>
                  <a:lnTo>
                    <a:pt x="932" y="660"/>
                  </a:lnTo>
                  <a:lnTo>
                    <a:pt x="926" y="662"/>
                  </a:lnTo>
                  <a:lnTo>
                    <a:pt x="922" y="664"/>
                  </a:lnTo>
                  <a:lnTo>
                    <a:pt x="918" y="662"/>
                  </a:lnTo>
                  <a:lnTo>
                    <a:pt x="914" y="658"/>
                  </a:lnTo>
                  <a:lnTo>
                    <a:pt x="914" y="652"/>
                  </a:lnTo>
                  <a:lnTo>
                    <a:pt x="910" y="642"/>
                  </a:lnTo>
                  <a:lnTo>
                    <a:pt x="888" y="608"/>
                  </a:lnTo>
                  <a:lnTo>
                    <a:pt x="878" y="588"/>
                  </a:lnTo>
                  <a:lnTo>
                    <a:pt x="876" y="580"/>
                  </a:lnTo>
                  <a:lnTo>
                    <a:pt x="874" y="572"/>
                  </a:lnTo>
                  <a:lnTo>
                    <a:pt x="876" y="568"/>
                  </a:lnTo>
                  <a:lnTo>
                    <a:pt x="878" y="564"/>
                  </a:lnTo>
                  <a:lnTo>
                    <a:pt x="886" y="560"/>
                  </a:lnTo>
                  <a:lnTo>
                    <a:pt x="896" y="554"/>
                  </a:lnTo>
                  <a:lnTo>
                    <a:pt x="900" y="550"/>
                  </a:lnTo>
                  <a:lnTo>
                    <a:pt x="904" y="546"/>
                  </a:lnTo>
                  <a:lnTo>
                    <a:pt x="902" y="538"/>
                  </a:lnTo>
                  <a:lnTo>
                    <a:pt x="900" y="532"/>
                  </a:lnTo>
                  <a:lnTo>
                    <a:pt x="896" y="526"/>
                  </a:lnTo>
                  <a:lnTo>
                    <a:pt x="896" y="518"/>
                  </a:lnTo>
                  <a:lnTo>
                    <a:pt x="898" y="512"/>
                  </a:lnTo>
                  <a:lnTo>
                    <a:pt x="900" y="506"/>
                  </a:lnTo>
                  <a:lnTo>
                    <a:pt x="902" y="500"/>
                  </a:lnTo>
                  <a:lnTo>
                    <a:pt x="904" y="494"/>
                  </a:lnTo>
                  <a:lnTo>
                    <a:pt x="904" y="436"/>
                  </a:lnTo>
                  <a:lnTo>
                    <a:pt x="902" y="424"/>
                  </a:lnTo>
                  <a:lnTo>
                    <a:pt x="900" y="414"/>
                  </a:lnTo>
                  <a:lnTo>
                    <a:pt x="894" y="392"/>
                  </a:lnTo>
                  <a:lnTo>
                    <a:pt x="884" y="372"/>
                  </a:lnTo>
                  <a:lnTo>
                    <a:pt x="876" y="352"/>
                  </a:lnTo>
                  <a:lnTo>
                    <a:pt x="872" y="338"/>
                  </a:lnTo>
                  <a:lnTo>
                    <a:pt x="868" y="324"/>
                  </a:lnTo>
                  <a:lnTo>
                    <a:pt x="866" y="300"/>
                  </a:lnTo>
                  <a:lnTo>
                    <a:pt x="862" y="288"/>
                  </a:lnTo>
                  <a:lnTo>
                    <a:pt x="860" y="278"/>
                  </a:lnTo>
                  <a:lnTo>
                    <a:pt x="854" y="268"/>
                  </a:lnTo>
                  <a:lnTo>
                    <a:pt x="846" y="258"/>
                  </a:lnTo>
                  <a:lnTo>
                    <a:pt x="832" y="242"/>
                  </a:lnTo>
                  <a:lnTo>
                    <a:pt x="816" y="220"/>
                  </a:lnTo>
                  <a:lnTo>
                    <a:pt x="802" y="194"/>
                  </a:lnTo>
                  <a:lnTo>
                    <a:pt x="798" y="184"/>
                  </a:lnTo>
                  <a:lnTo>
                    <a:pt x="796" y="174"/>
                  </a:lnTo>
                  <a:lnTo>
                    <a:pt x="798" y="162"/>
                  </a:lnTo>
                  <a:lnTo>
                    <a:pt x="802" y="152"/>
                  </a:lnTo>
                  <a:lnTo>
                    <a:pt x="810" y="144"/>
                  </a:lnTo>
                  <a:lnTo>
                    <a:pt x="818" y="136"/>
                  </a:lnTo>
                  <a:lnTo>
                    <a:pt x="834" y="122"/>
                  </a:lnTo>
                  <a:lnTo>
                    <a:pt x="840" y="114"/>
                  </a:lnTo>
                  <a:lnTo>
                    <a:pt x="844" y="104"/>
                  </a:lnTo>
                  <a:lnTo>
                    <a:pt x="846" y="76"/>
                  </a:lnTo>
                  <a:lnTo>
                    <a:pt x="848" y="50"/>
                  </a:lnTo>
                  <a:lnTo>
                    <a:pt x="850" y="38"/>
                  </a:lnTo>
                  <a:lnTo>
                    <a:pt x="854" y="28"/>
                  </a:lnTo>
                  <a:lnTo>
                    <a:pt x="860" y="18"/>
                  </a:lnTo>
                  <a:lnTo>
                    <a:pt x="868" y="10"/>
                  </a:lnTo>
                  <a:lnTo>
                    <a:pt x="842" y="4"/>
                  </a:lnTo>
                  <a:lnTo>
                    <a:pt x="828" y="2"/>
                  </a:lnTo>
                  <a:lnTo>
                    <a:pt x="814" y="0"/>
                  </a:lnTo>
                  <a:lnTo>
                    <a:pt x="810" y="2"/>
                  </a:lnTo>
                  <a:lnTo>
                    <a:pt x="808" y="4"/>
                  </a:lnTo>
                  <a:lnTo>
                    <a:pt x="806" y="12"/>
                  </a:lnTo>
                  <a:lnTo>
                    <a:pt x="786" y="12"/>
                  </a:lnTo>
                  <a:lnTo>
                    <a:pt x="780" y="8"/>
                  </a:lnTo>
                  <a:lnTo>
                    <a:pt x="776" y="4"/>
                  </a:lnTo>
                  <a:lnTo>
                    <a:pt x="772" y="2"/>
                  </a:lnTo>
                  <a:lnTo>
                    <a:pt x="764" y="4"/>
                  </a:lnTo>
                  <a:lnTo>
                    <a:pt x="760" y="6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24"/>
                  </a:lnTo>
                  <a:lnTo>
                    <a:pt x="722" y="24"/>
                  </a:lnTo>
                  <a:lnTo>
                    <a:pt x="712" y="24"/>
                  </a:lnTo>
                  <a:lnTo>
                    <a:pt x="700" y="20"/>
                  </a:lnTo>
                  <a:lnTo>
                    <a:pt x="690" y="16"/>
                  </a:lnTo>
                  <a:lnTo>
                    <a:pt x="682" y="10"/>
                  </a:lnTo>
                  <a:lnTo>
                    <a:pt x="616" y="10"/>
                  </a:lnTo>
                  <a:lnTo>
                    <a:pt x="584" y="12"/>
                  </a:lnTo>
                  <a:lnTo>
                    <a:pt x="548" y="18"/>
                  </a:lnTo>
                  <a:lnTo>
                    <a:pt x="512" y="26"/>
                  </a:lnTo>
                  <a:lnTo>
                    <a:pt x="484" y="34"/>
                  </a:lnTo>
                  <a:lnTo>
                    <a:pt x="478" y="38"/>
                  </a:lnTo>
                  <a:lnTo>
                    <a:pt x="476" y="42"/>
                  </a:lnTo>
                  <a:lnTo>
                    <a:pt x="472" y="46"/>
                  </a:lnTo>
                  <a:lnTo>
                    <a:pt x="466" y="46"/>
                  </a:lnTo>
                  <a:lnTo>
                    <a:pt x="450" y="46"/>
                  </a:lnTo>
                  <a:lnTo>
                    <a:pt x="438" y="48"/>
                  </a:lnTo>
                  <a:lnTo>
                    <a:pt x="428" y="52"/>
                  </a:lnTo>
                  <a:lnTo>
                    <a:pt x="420" y="58"/>
                  </a:lnTo>
                  <a:lnTo>
                    <a:pt x="412" y="64"/>
                  </a:lnTo>
                  <a:lnTo>
                    <a:pt x="402" y="70"/>
                  </a:lnTo>
                  <a:lnTo>
                    <a:pt x="394" y="76"/>
                  </a:lnTo>
                  <a:lnTo>
                    <a:pt x="384" y="80"/>
                  </a:lnTo>
                  <a:lnTo>
                    <a:pt x="372" y="80"/>
                  </a:lnTo>
                  <a:lnTo>
                    <a:pt x="364" y="80"/>
                  </a:lnTo>
                  <a:lnTo>
                    <a:pt x="352" y="80"/>
                  </a:lnTo>
                  <a:lnTo>
                    <a:pt x="364" y="88"/>
                  </a:lnTo>
                  <a:lnTo>
                    <a:pt x="372" y="98"/>
                  </a:lnTo>
                  <a:lnTo>
                    <a:pt x="376" y="104"/>
                  </a:lnTo>
                  <a:lnTo>
                    <a:pt x="380" y="110"/>
                  </a:lnTo>
                  <a:lnTo>
                    <a:pt x="382" y="120"/>
                  </a:lnTo>
                  <a:lnTo>
                    <a:pt x="382" y="128"/>
                  </a:lnTo>
                  <a:lnTo>
                    <a:pt x="382" y="142"/>
                  </a:lnTo>
                  <a:lnTo>
                    <a:pt x="380" y="154"/>
                  </a:lnTo>
                  <a:lnTo>
                    <a:pt x="376" y="166"/>
                  </a:lnTo>
                  <a:lnTo>
                    <a:pt x="376" y="178"/>
                  </a:lnTo>
                  <a:lnTo>
                    <a:pt x="378" y="192"/>
                  </a:lnTo>
                  <a:lnTo>
                    <a:pt x="382" y="204"/>
                  </a:lnTo>
                  <a:lnTo>
                    <a:pt x="394" y="222"/>
                  </a:lnTo>
                  <a:lnTo>
                    <a:pt x="390" y="228"/>
                  </a:lnTo>
                  <a:lnTo>
                    <a:pt x="386" y="234"/>
                  </a:lnTo>
                  <a:lnTo>
                    <a:pt x="384" y="238"/>
                  </a:lnTo>
                  <a:lnTo>
                    <a:pt x="380" y="240"/>
                  </a:lnTo>
                  <a:lnTo>
                    <a:pt x="368" y="242"/>
                  </a:lnTo>
                  <a:lnTo>
                    <a:pt x="358" y="242"/>
                  </a:lnTo>
                  <a:lnTo>
                    <a:pt x="346" y="240"/>
                  </a:lnTo>
                  <a:lnTo>
                    <a:pt x="334" y="238"/>
                  </a:lnTo>
                  <a:lnTo>
                    <a:pt x="324" y="238"/>
                  </a:lnTo>
                  <a:lnTo>
                    <a:pt x="318" y="238"/>
                  </a:lnTo>
                  <a:lnTo>
                    <a:pt x="312" y="238"/>
                  </a:lnTo>
                  <a:lnTo>
                    <a:pt x="298" y="252"/>
                  </a:lnTo>
                  <a:lnTo>
                    <a:pt x="260" y="262"/>
                  </a:lnTo>
                  <a:lnTo>
                    <a:pt x="258" y="266"/>
                  </a:lnTo>
                  <a:lnTo>
                    <a:pt x="258" y="272"/>
                  </a:lnTo>
                  <a:lnTo>
                    <a:pt x="258" y="280"/>
                  </a:lnTo>
                  <a:lnTo>
                    <a:pt x="258" y="288"/>
                  </a:lnTo>
                  <a:lnTo>
                    <a:pt x="258" y="290"/>
                  </a:lnTo>
                  <a:lnTo>
                    <a:pt x="256" y="294"/>
                  </a:lnTo>
                  <a:lnTo>
                    <a:pt x="252" y="300"/>
                  </a:lnTo>
                  <a:lnTo>
                    <a:pt x="246" y="304"/>
                  </a:lnTo>
                  <a:lnTo>
                    <a:pt x="234" y="308"/>
                  </a:lnTo>
                  <a:lnTo>
                    <a:pt x="220" y="310"/>
                  </a:lnTo>
                  <a:lnTo>
                    <a:pt x="208" y="314"/>
                  </a:lnTo>
                  <a:lnTo>
                    <a:pt x="200" y="320"/>
                  </a:lnTo>
                  <a:lnTo>
                    <a:pt x="196" y="326"/>
                  </a:lnTo>
                  <a:lnTo>
                    <a:pt x="192" y="332"/>
                  </a:lnTo>
                  <a:lnTo>
                    <a:pt x="186" y="338"/>
                  </a:lnTo>
                  <a:lnTo>
                    <a:pt x="170" y="344"/>
                  </a:lnTo>
                  <a:lnTo>
                    <a:pt x="144" y="350"/>
                  </a:lnTo>
                  <a:lnTo>
                    <a:pt x="106" y="356"/>
                  </a:lnTo>
                  <a:lnTo>
                    <a:pt x="94" y="356"/>
                  </a:lnTo>
                  <a:lnTo>
                    <a:pt x="84" y="358"/>
                  </a:lnTo>
                  <a:lnTo>
                    <a:pt x="72" y="362"/>
                  </a:lnTo>
                  <a:lnTo>
                    <a:pt x="60" y="366"/>
                  </a:lnTo>
                  <a:lnTo>
                    <a:pt x="48" y="372"/>
                  </a:lnTo>
                  <a:lnTo>
                    <a:pt x="26" y="386"/>
                  </a:lnTo>
                  <a:lnTo>
                    <a:pt x="8" y="400"/>
                  </a:lnTo>
                  <a:lnTo>
                    <a:pt x="4" y="404"/>
                  </a:lnTo>
                  <a:lnTo>
                    <a:pt x="2" y="408"/>
                  </a:lnTo>
                  <a:lnTo>
                    <a:pt x="2" y="416"/>
                  </a:lnTo>
                  <a:lnTo>
                    <a:pt x="2" y="424"/>
                  </a:lnTo>
                  <a:lnTo>
                    <a:pt x="2" y="428"/>
                  </a:lnTo>
                  <a:lnTo>
                    <a:pt x="0" y="432"/>
                  </a:lnTo>
                  <a:lnTo>
                    <a:pt x="4" y="450"/>
                  </a:lnTo>
                  <a:lnTo>
                    <a:pt x="2" y="472"/>
                  </a:lnTo>
                  <a:lnTo>
                    <a:pt x="166" y="608"/>
                  </a:lnTo>
                  <a:lnTo>
                    <a:pt x="162" y="60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2" name="Tunisia">
              <a:extLst>
                <a:ext uri="{FF2B5EF4-FFF2-40B4-BE49-F238E27FC236}">
                  <a16:creationId xmlns:a16="http://schemas.microsoft.com/office/drawing/2014/main" id="{FAF85051-63B2-CDD3-1360-3B88D4CA5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412" y="265889"/>
              <a:ext cx="274862" cy="527164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2" y="334"/>
                </a:cxn>
                <a:cxn ang="0">
                  <a:pos x="66" y="298"/>
                </a:cxn>
                <a:cxn ang="0">
                  <a:pos x="58" y="278"/>
                </a:cxn>
                <a:cxn ang="0">
                  <a:pos x="36" y="252"/>
                </a:cxn>
                <a:cxn ang="0">
                  <a:pos x="6" y="204"/>
                </a:cxn>
                <a:cxn ang="0">
                  <a:pos x="0" y="184"/>
                </a:cxn>
                <a:cxn ang="0">
                  <a:pos x="6" y="162"/>
                </a:cxn>
                <a:cxn ang="0">
                  <a:pos x="22" y="146"/>
                </a:cxn>
                <a:cxn ang="0">
                  <a:pos x="44" y="124"/>
                </a:cxn>
                <a:cxn ang="0">
                  <a:pos x="50" y="86"/>
                </a:cxn>
                <a:cxn ang="0">
                  <a:pos x="54" y="48"/>
                </a:cxn>
                <a:cxn ang="0">
                  <a:pos x="64" y="28"/>
                </a:cxn>
                <a:cxn ang="0">
                  <a:pos x="86" y="14"/>
                </a:cxn>
                <a:cxn ang="0">
                  <a:pos x="106" y="2"/>
                </a:cxn>
                <a:cxn ang="0">
                  <a:pos x="120" y="0"/>
                </a:cxn>
                <a:cxn ang="0">
                  <a:pos x="132" y="4"/>
                </a:cxn>
                <a:cxn ang="0">
                  <a:pos x="150" y="24"/>
                </a:cxn>
                <a:cxn ang="0">
                  <a:pos x="158" y="28"/>
                </a:cxn>
                <a:cxn ang="0">
                  <a:pos x="170" y="24"/>
                </a:cxn>
                <a:cxn ang="0">
                  <a:pos x="182" y="22"/>
                </a:cxn>
                <a:cxn ang="0">
                  <a:pos x="184" y="32"/>
                </a:cxn>
                <a:cxn ang="0">
                  <a:pos x="170" y="44"/>
                </a:cxn>
                <a:cxn ang="0">
                  <a:pos x="156" y="56"/>
                </a:cxn>
                <a:cxn ang="0">
                  <a:pos x="156" y="66"/>
                </a:cxn>
                <a:cxn ang="0">
                  <a:pos x="166" y="84"/>
                </a:cxn>
                <a:cxn ang="0">
                  <a:pos x="174" y="104"/>
                </a:cxn>
                <a:cxn ang="0">
                  <a:pos x="174" y="124"/>
                </a:cxn>
                <a:cxn ang="0">
                  <a:pos x="162" y="138"/>
                </a:cxn>
                <a:cxn ang="0">
                  <a:pos x="148" y="150"/>
                </a:cxn>
                <a:cxn ang="0">
                  <a:pos x="136" y="162"/>
                </a:cxn>
                <a:cxn ang="0">
                  <a:pos x="136" y="176"/>
                </a:cxn>
                <a:cxn ang="0">
                  <a:pos x="140" y="186"/>
                </a:cxn>
                <a:cxn ang="0">
                  <a:pos x="156" y="194"/>
                </a:cxn>
                <a:cxn ang="0">
                  <a:pos x="178" y="196"/>
                </a:cxn>
                <a:cxn ang="0">
                  <a:pos x="182" y="208"/>
                </a:cxn>
                <a:cxn ang="0">
                  <a:pos x="188" y="214"/>
                </a:cxn>
                <a:cxn ang="0">
                  <a:pos x="198" y="222"/>
                </a:cxn>
                <a:cxn ang="0">
                  <a:pos x="196" y="238"/>
                </a:cxn>
                <a:cxn ang="0">
                  <a:pos x="194" y="248"/>
                </a:cxn>
                <a:cxn ang="0">
                  <a:pos x="180" y="266"/>
                </a:cxn>
                <a:cxn ang="0">
                  <a:pos x="148" y="290"/>
                </a:cxn>
                <a:cxn ang="0">
                  <a:pos x="132" y="306"/>
                </a:cxn>
                <a:cxn ang="0">
                  <a:pos x="130" y="326"/>
                </a:cxn>
                <a:cxn ang="0">
                  <a:pos x="130" y="332"/>
                </a:cxn>
                <a:cxn ang="0">
                  <a:pos x="130" y="348"/>
                </a:cxn>
                <a:cxn ang="0">
                  <a:pos x="120" y="362"/>
                </a:cxn>
                <a:cxn ang="0">
                  <a:pos x="106" y="374"/>
                </a:cxn>
                <a:cxn ang="0">
                  <a:pos x="90" y="380"/>
                </a:cxn>
              </a:cxnLst>
              <a:rect l="0" t="0" r="r" b="b"/>
              <a:pathLst>
                <a:path w="198" h="380">
                  <a:moveTo>
                    <a:pt x="86" y="378"/>
                  </a:moveTo>
                  <a:lnTo>
                    <a:pt x="80" y="362"/>
                  </a:lnTo>
                  <a:lnTo>
                    <a:pt x="76" y="348"/>
                  </a:lnTo>
                  <a:lnTo>
                    <a:pt x="72" y="334"/>
                  </a:lnTo>
                  <a:lnTo>
                    <a:pt x="70" y="310"/>
                  </a:lnTo>
                  <a:lnTo>
                    <a:pt x="66" y="298"/>
                  </a:lnTo>
                  <a:lnTo>
                    <a:pt x="64" y="288"/>
                  </a:lnTo>
                  <a:lnTo>
                    <a:pt x="58" y="278"/>
                  </a:lnTo>
                  <a:lnTo>
                    <a:pt x="50" y="268"/>
                  </a:lnTo>
                  <a:lnTo>
                    <a:pt x="36" y="252"/>
                  </a:lnTo>
                  <a:lnTo>
                    <a:pt x="20" y="230"/>
                  </a:lnTo>
                  <a:lnTo>
                    <a:pt x="6" y="204"/>
                  </a:lnTo>
                  <a:lnTo>
                    <a:pt x="2" y="194"/>
                  </a:lnTo>
                  <a:lnTo>
                    <a:pt x="0" y="184"/>
                  </a:lnTo>
                  <a:lnTo>
                    <a:pt x="2" y="172"/>
                  </a:lnTo>
                  <a:lnTo>
                    <a:pt x="6" y="162"/>
                  </a:lnTo>
                  <a:lnTo>
                    <a:pt x="14" y="154"/>
                  </a:lnTo>
                  <a:lnTo>
                    <a:pt x="22" y="146"/>
                  </a:lnTo>
                  <a:lnTo>
                    <a:pt x="38" y="132"/>
                  </a:lnTo>
                  <a:lnTo>
                    <a:pt x="44" y="124"/>
                  </a:lnTo>
                  <a:lnTo>
                    <a:pt x="48" y="114"/>
                  </a:lnTo>
                  <a:lnTo>
                    <a:pt x="50" y="86"/>
                  </a:lnTo>
                  <a:lnTo>
                    <a:pt x="52" y="60"/>
                  </a:lnTo>
                  <a:lnTo>
                    <a:pt x="54" y="48"/>
                  </a:lnTo>
                  <a:lnTo>
                    <a:pt x="58" y="38"/>
                  </a:lnTo>
                  <a:lnTo>
                    <a:pt x="64" y="28"/>
                  </a:lnTo>
                  <a:lnTo>
                    <a:pt x="72" y="20"/>
                  </a:lnTo>
                  <a:lnTo>
                    <a:pt x="86" y="14"/>
                  </a:lnTo>
                  <a:lnTo>
                    <a:pt x="96" y="8"/>
                  </a:lnTo>
                  <a:lnTo>
                    <a:pt x="106" y="2"/>
                  </a:lnTo>
                  <a:lnTo>
                    <a:pt x="112" y="2"/>
                  </a:lnTo>
                  <a:lnTo>
                    <a:pt x="120" y="0"/>
                  </a:lnTo>
                  <a:lnTo>
                    <a:pt x="126" y="2"/>
                  </a:lnTo>
                  <a:lnTo>
                    <a:pt x="132" y="4"/>
                  </a:lnTo>
                  <a:lnTo>
                    <a:pt x="142" y="14"/>
                  </a:lnTo>
                  <a:lnTo>
                    <a:pt x="150" y="24"/>
                  </a:lnTo>
                  <a:lnTo>
                    <a:pt x="154" y="28"/>
                  </a:lnTo>
                  <a:lnTo>
                    <a:pt x="158" y="28"/>
                  </a:lnTo>
                  <a:lnTo>
                    <a:pt x="164" y="28"/>
                  </a:lnTo>
                  <a:lnTo>
                    <a:pt x="170" y="24"/>
                  </a:lnTo>
                  <a:lnTo>
                    <a:pt x="178" y="18"/>
                  </a:lnTo>
                  <a:lnTo>
                    <a:pt x="182" y="22"/>
                  </a:lnTo>
                  <a:lnTo>
                    <a:pt x="186" y="24"/>
                  </a:lnTo>
                  <a:lnTo>
                    <a:pt x="184" y="32"/>
                  </a:lnTo>
                  <a:lnTo>
                    <a:pt x="180" y="36"/>
                  </a:lnTo>
                  <a:lnTo>
                    <a:pt x="170" y="44"/>
                  </a:lnTo>
                  <a:lnTo>
                    <a:pt x="160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6"/>
                  </a:lnTo>
                  <a:lnTo>
                    <a:pt x="158" y="72"/>
                  </a:lnTo>
                  <a:lnTo>
                    <a:pt x="166" y="84"/>
                  </a:lnTo>
                  <a:lnTo>
                    <a:pt x="172" y="98"/>
                  </a:lnTo>
                  <a:lnTo>
                    <a:pt x="174" y="104"/>
                  </a:lnTo>
                  <a:lnTo>
                    <a:pt x="176" y="112"/>
                  </a:lnTo>
                  <a:lnTo>
                    <a:pt x="174" y="124"/>
                  </a:lnTo>
                  <a:lnTo>
                    <a:pt x="170" y="132"/>
                  </a:lnTo>
                  <a:lnTo>
                    <a:pt x="162" y="138"/>
                  </a:lnTo>
                  <a:lnTo>
                    <a:pt x="154" y="144"/>
                  </a:lnTo>
                  <a:lnTo>
                    <a:pt x="148" y="150"/>
                  </a:lnTo>
                  <a:lnTo>
                    <a:pt x="140" y="154"/>
                  </a:lnTo>
                  <a:lnTo>
                    <a:pt x="136" y="162"/>
                  </a:lnTo>
                  <a:lnTo>
                    <a:pt x="134" y="170"/>
                  </a:lnTo>
                  <a:lnTo>
                    <a:pt x="136" y="176"/>
                  </a:lnTo>
                  <a:lnTo>
                    <a:pt x="138" y="182"/>
                  </a:lnTo>
                  <a:lnTo>
                    <a:pt x="140" y="186"/>
                  </a:lnTo>
                  <a:lnTo>
                    <a:pt x="146" y="190"/>
                  </a:lnTo>
                  <a:lnTo>
                    <a:pt x="156" y="194"/>
                  </a:lnTo>
                  <a:lnTo>
                    <a:pt x="166" y="196"/>
                  </a:lnTo>
                  <a:lnTo>
                    <a:pt x="178" y="196"/>
                  </a:lnTo>
                  <a:lnTo>
                    <a:pt x="180" y="204"/>
                  </a:lnTo>
                  <a:lnTo>
                    <a:pt x="182" y="208"/>
                  </a:lnTo>
                  <a:lnTo>
                    <a:pt x="184" y="212"/>
                  </a:lnTo>
                  <a:lnTo>
                    <a:pt x="188" y="214"/>
                  </a:lnTo>
                  <a:lnTo>
                    <a:pt x="196" y="218"/>
                  </a:lnTo>
                  <a:lnTo>
                    <a:pt x="198" y="222"/>
                  </a:lnTo>
                  <a:lnTo>
                    <a:pt x="198" y="228"/>
                  </a:lnTo>
                  <a:lnTo>
                    <a:pt x="196" y="238"/>
                  </a:lnTo>
                  <a:lnTo>
                    <a:pt x="194" y="244"/>
                  </a:lnTo>
                  <a:lnTo>
                    <a:pt x="194" y="248"/>
                  </a:lnTo>
                  <a:lnTo>
                    <a:pt x="198" y="256"/>
                  </a:lnTo>
                  <a:lnTo>
                    <a:pt x="180" y="266"/>
                  </a:lnTo>
                  <a:lnTo>
                    <a:pt x="158" y="282"/>
                  </a:lnTo>
                  <a:lnTo>
                    <a:pt x="148" y="290"/>
                  </a:lnTo>
                  <a:lnTo>
                    <a:pt x="138" y="298"/>
                  </a:lnTo>
                  <a:lnTo>
                    <a:pt x="132" y="306"/>
                  </a:lnTo>
                  <a:lnTo>
                    <a:pt x="130" y="312"/>
                  </a:lnTo>
                  <a:lnTo>
                    <a:pt x="130" y="326"/>
                  </a:lnTo>
                  <a:lnTo>
                    <a:pt x="130" y="328"/>
                  </a:lnTo>
                  <a:lnTo>
                    <a:pt x="130" y="332"/>
                  </a:lnTo>
                  <a:lnTo>
                    <a:pt x="132" y="340"/>
                  </a:lnTo>
                  <a:lnTo>
                    <a:pt x="130" y="348"/>
                  </a:lnTo>
                  <a:lnTo>
                    <a:pt x="126" y="356"/>
                  </a:lnTo>
                  <a:lnTo>
                    <a:pt x="120" y="362"/>
                  </a:lnTo>
                  <a:lnTo>
                    <a:pt x="114" y="368"/>
                  </a:lnTo>
                  <a:lnTo>
                    <a:pt x="106" y="374"/>
                  </a:lnTo>
                  <a:lnTo>
                    <a:pt x="90" y="378"/>
                  </a:lnTo>
                  <a:lnTo>
                    <a:pt x="90" y="380"/>
                  </a:lnTo>
                  <a:lnTo>
                    <a:pt x="86" y="37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3" name="Mali">
              <a:extLst>
                <a:ext uri="{FF2B5EF4-FFF2-40B4-BE49-F238E27FC236}">
                  <a16:creationId xmlns:a16="http://schemas.microsoft.com/office/drawing/2014/main" id="{8C772E90-A399-7BCD-4F90-4AC697F9A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163" y="1123225"/>
              <a:ext cx="1210505" cy="1118143"/>
            </a:xfrm>
            <a:custGeom>
              <a:avLst/>
              <a:gdLst/>
              <a:ahLst/>
              <a:cxnLst>
                <a:cxn ang="0">
                  <a:pos x="622" y="552"/>
                </a:cxn>
                <a:cxn ang="0">
                  <a:pos x="574" y="562"/>
                </a:cxn>
                <a:cxn ang="0">
                  <a:pos x="534" y="590"/>
                </a:cxn>
                <a:cxn ang="0">
                  <a:pos x="520" y="594"/>
                </a:cxn>
                <a:cxn ang="0">
                  <a:pos x="502" y="594"/>
                </a:cxn>
                <a:cxn ang="0">
                  <a:pos x="480" y="622"/>
                </a:cxn>
                <a:cxn ang="0">
                  <a:pos x="462" y="628"/>
                </a:cxn>
                <a:cxn ang="0">
                  <a:pos x="450" y="646"/>
                </a:cxn>
                <a:cxn ang="0">
                  <a:pos x="428" y="634"/>
                </a:cxn>
                <a:cxn ang="0">
                  <a:pos x="408" y="650"/>
                </a:cxn>
                <a:cxn ang="0">
                  <a:pos x="378" y="710"/>
                </a:cxn>
                <a:cxn ang="0">
                  <a:pos x="356" y="722"/>
                </a:cxn>
                <a:cxn ang="0">
                  <a:pos x="348" y="752"/>
                </a:cxn>
                <a:cxn ang="0">
                  <a:pos x="342" y="780"/>
                </a:cxn>
                <a:cxn ang="0">
                  <a:pos x="326" y="800"/>
                </a:cxn>
                <a:cxn ang="0">
                  <a:pos x="306" y="804"/>
                </a:cxn>
                <a:cxn ang="0">
                  <a:pos x="284" y="784"/>
                </a:cxn>
                <a:cxn ang="0">
                  <a:pos x="266" y="802"/>
                </a:cxn>
                <a:cxn ang="0">
                  <a:pos x="240" y="800"/>
                </a:cxn>
                <a:cxn ang="0">
                  <a:pos x="210" y="802"/>
                </a:cxn>
                <a:cxn ang="0">
                  <a:pos x="196" y="772"/>
                </a:cxn>
                <a:cxn ang="0">
                  <a:pos x="186" y="752"/>
                </a:cxn>
                <a:cxn ang="0">
                  <a:pos x="164" y="686"/>
                </a:cxn>
                <a:cxn ang="0">
                  <a:pos x="148" y="678"/>
                </a:cxn>
                <a:cxn ang="0">
                  <a:pos x="122" y="698"/>
                </a:cxn>
                <a:cxn ang="0">
                  <a:pos x="100" y="688"/>
                </a:cxn>
                <a:cxn ang="0">
                  <a:pos x="82" y="700"/>
                </a:cxn>
                <a:cxn ang="0">
                  <a:pos x="56" y="690"/>
                </a:cxn>
                <a:cxn ang="0">
                  <a:pos x="40" y="688"/>
                </a:cxn>
                <a:cxn ang="0">
                  <a:pos x="38" y="674"/>
                </a:cxn>
                <a:cxn ang="0">
                  <a:pos x="42" y="656"/>
                </a:cxn>
                <a:cxn ang="0">
                  <a:pos x="28" y="624"/>
                </a:cxn>
                <a:cxn ang="0">
                  <a:pos x="16" y="592"/>
                </a:cxn>
                <a:cxn ang="0">
                  <a:pos x="14" y="572"/>
                </a:cxn>
                <a:cxn ang="0">
                  <a:pos x="18" y="540"/>
                </a:cxn>
                <a:cxn ang="0">
                  <a:pos x="34" y="518"/>
                </a:cxn>
                <a:cxn ang="0">
                  <a:pos x="48" y="496"/>
                </a:cxn>
                <a:cxn ang="0">
                  <a:pos x="70" y="506"/>
                </a:cxn>
                <a:cxn ang="0">
                  <a:pos x="94" y="510"/>
                </a:cxn>
                <a:cxn ang="0">
                  <a:pos x="122" y="514"/>
                </a:cxn>
                <a:cxn ang="0">
                  <a:pos x="154" y="512"/>
                </a:cxn>
                <a:cxn ang="0">
                  <a:pos x="168" y="508"/>
                </a:cxn>
                <a:cxn ang="0">
                  <a:pos x="362" y="0"/>
                </a:cxn>
                <a:cxn ang="0">
                  <a:pos x="702" y="218"/>
                </a:cxn>
                <a:cxn ang="0">
                  <a:pos x="720" y="228"/>
                </a:cxn>
                <a:cxn ang="0">
                  <a:pos x="722" y="250"/>
                </a:cxn>
                <a:cxn ang="0">
                  <a:pos x="742" y="258"/>
                </a:cxn>
                <a:cxn ang="0">
                  <a:pos x="758" y="280"/>
                </a:cxn>
                <a:cxn ang="0">
                  <a:pos x="810" y="300"/>
                </a:cxn>
                <a:cxn ang="0">
                  <a:pos x="822" y="326"/>
                </a:cxn>
                <a:cxn ang="0">
                  <a:pos x="816" y="338"/>
                </a:cxn>
                <a:cxn ang="0">
                  <a:pos x="872" y="342"/>
                </a:cxn>
                <a:cxn ang="0">
                  <a:pos x="870" y="402"/>
                </a:cxn>
                <a:cxn ang="0">
                  <a:pos x="866" y="486"/>
                </a:cxn>
                <a:cxn ang="0">
                  <a:pos x="828" y="534"/>
                </a:cxn>
                <a:cxn ang="0">
                  <a:pos x="712" y="544"/>
                </a:cxn>
                <a:cxn ang="0">
                  <a:pos x="676" y="564"/>
                </a:cxn>
                <a:cxn ang="0">
                  <a:pos x="654" y="562"/>
                </a:cxn>
              </a:cxnLst>
              <a:rect l="0" t="0" r="r" b="b"/>
              <a:pathLst>
                <a:path w="872" h="806">
                  <a:moveTo>
                    <a:pt x="652" y="562"/>
                  </a:moveTo>
                  <a:lnTo>
                    <a:pt x="642" y="558"/>
                  </a:lnTo>
                  <a:lnTo>
                    <a:pt x="632" y="556"/>
                  </a:lnTo>
                  <a:lnTo>
                    <a:pt x="622" y="552"/>
                  </a:lnTo>
                  <a:lnTo>
                    <a:pt x="610" y="550"/>
                  </a:lnTo>
                  <a:lnTo>
                    <a:pt x="600" y="552"/>
                  </a:lnTo>
                  <a:lnTo>
                    <a:pt x="592" y="554"/>
                  </a:lnTo>
                  <a:lnTo>
                    <a:pt x="574" y="562"/>
                  </a:lnTo>
                  <a:lnTo>
                    <a:pt x="556" y="572"/>
                  </a:lnTo>
                  <a:lnTo>
                    <a:pt x="540" y="582"/>
                  </a:lnTo>
                  <a:lnTo>
                    <a:pt x="538" y="586"/>
                  </a:lnTo>
                  <a:lnTo>
                    <a:pt x="534" y="590"/>
                  </a:lnTo>
                  <a:lnTo>
                    <a:pt x="530" y="594"/>
                  </a:lnTo>
                  <a:lnTo>
                    <a:pt x="526" y="596"/>
                  </a:lnTo>
                  <a:lnTo>
                    <a:pt x="522" y="596"/>
                  </a:lnTo>
                  <a:lnTo>
                    <a:pt x="520" y="594"/>
                  </a:lnTo>
                  <a:lnTo>
                    <a:pt x="516" y="592"/>
                  </a:lnTo>
                  <a:lnTo>
                    <a:pt x="512" y="590"/>
                  </a:lnTo>
                  <a:lnTo>
                    <a:pt x="506" y="592"/>
                  </a:lnTo>
                  <a:lnTo>
                    <a:pt x="502" y="594"/>
                  </a:lnTo>
                  <a:lnTo>
                    <a:pt x="494" y="604"/>
                  </a:lnTo>
                  <a:lnTo>
                    <a:pt x="488" y="616"/>
                  </a:lnTo>
                  <a:lnTo>
                    <a:pt x="484" y="620"/>
                  </a:lnTo>
                  <a:lnTo>
                    <a:pt x="480" y="622"/>
                  </a:lnTo>
                  <a:lnTo>
                    <a:pt x="470" y="622"/>
                  </a:lnTo>
                  <a:lnTo>
                    <a:pt x="464" y="624"/>
                  </a:lnTo>
                  <a:lnTo>
                    <a:pt x="462" y="626"/>
                  </a:lnTo>
                  <a:lnTo>
                    <a:pt x="462" y="628"/>
                  </a:lnTo>
                  <a:lnTo>
                    <a:pt x="462" y="634"/>
                  </a:lnTo>
                  <a:lnTo>
                    <a:pt x="460" y="640"/>
                  </a:lnTo>
                  <a:lnTo>
                    <a:pt x="456" y="644"/>
                  </a:lnTo>
                  <a:lnTo>
                    <a:pt x="450" y="646"/>
                  </a:lnTo>
                  <a:lnTo>
                    <a:pt x="444" y="644"/>
                  </a:lnTo>
                  <a:lnTo>
                    <a:pt x="440" y="640"/>
                  </a:lnTo>
                  <a:lnTo>
                    <a:pt x="434" y="636"/>
                  </a:lnTo>
                  <a:lnTo>
                    <a:pt x="428" y="634"/>
                  </a:lnTo>
                  <a:lnTo>
                    <a:pt x="422" y="636"/>
                  </a:lnTo>
                  <a:lnTo>
                    <a:pt x="416" y="640"/>
                  </a:lnTo>
                  <a:lnTo>
                    <a:pt x="410" y="646"/>
                  </a:lnTo>
                  <a:lnTo>
                    <a:pt x="408" y="650"/>
                  </a:lnTo>
                  <a:lnTo>
                    <a:pt x="410" y="656"/>
                  </a:lnTo>
                  <a:lnTo>
                    <a:pt x="414" y="660"/>
                  </a:lnTo>
                  <a:lnTo>
                    <a:pt x="390" y="706"/>
                  </a:lnTo>
                  <a:lnTo>
                    <a:pt x="378" y="710"/>
                  </a:lnTo>
                  <a:lnTo>
                    <a:pt x="368" y="712"/>
                  </a:lnTo>
                  <a:lnTo>
                    <a:pt x="360" y="714"/>
                  </a:lnTo>
                  <a:lnTo>
                    <a:pt x="356" y="718"/>
                  </a:lnTo>
                  <a:lnTo>
                    <a:pt x="356" y="722"/>
                  </a:lnTo>
                  <a:lnTo>
                    <a:pt x="356" y="736"/>
                  </a:lnTo>
                  <a:lnTo>
                    <a:pt x="356" y="742"/>
                  </a:lnTo>
                  <a:lnTo>
                    <a:pt x="354" y="746"/>
                  </a:lnTo>
                  <a:lnTo>
                    <a:pt x="348" y="752"/>
                  </a:lnTo>
                  <a:lnTo>
                    <a:pt x="344" y="758"/>
                  </a:lnTo>
                  <a:lnTo>
                    <a:pt x="340" y="766"/>
                  </a:lnTo>
                  <a:lnTo>
                    <a:pt x="340" y="774"/>
                  </a:lnTo>
                  <a:lnTo>
                    <a:pt x="342" y="780"/>
                  </a:lnTo>
                  <a:lnTo>
                    <a:pt x="344" y="786"/>
                  </a:lnTo>
                  <a:lnTo>
                    <a:pt x="342" y="794"/>
                  </a:lnTo>
                  <a:lnTo>
                    <a:pt x="332" y="796"/>
                  </a:lnTo>
                  <a:lnTo>
                    <a:pt x="326" y="800"/>
                  </a:lnTo>
                  <a:lnTo>
                    <a:pt x="318" y="804"/>
                  </a:lnTo>
                  <a:lnTo>
                    <a:pt x="310" y="806"/>
                  </a:lnTo>
                  <a:lnTo>
                    <a:pt x="308" y="806"/>
                  </a:lnTo>
                  <a:lnTo>
                    <a:pt x="306" y="804"/>
                  </a:lnTo>
                  <a:lnTo>
                    <a:pt x="302" y="798"/>
                  </a:lnTo>
                  <a:lnTo>
                    <a:pt x="300" y="782"/>
                  </a:lnTo>
                  <a:lnTo>
                    <a:pt x="290" y="782"/>
                  </a:lnTo>
                  <a:lnTo>
                    <a:pt x="284" y="784"/>
                  </a:lnTo>
                  <a:lnTo>
                    <a:pt x="278" y="784"/>
                  </a:lnTo>
                  <a:lnTo>
                    <a:pt x="274" y="790"/>
                  </a:lnTo>
                  <a:lnTo>
                    <a:pt x="270" y="796"/>
                  </a:lnTo>
                  <a:lnTo>
                    <a:pt x="266" y="802"/>
                  </a:lnTo>
                  <a:lnTo>
                    <a:pt x="260" y="804"/>
                  </a:lnTo>
                  <a:lnTo>
                    <a:pt x="254" y="804"/>
                  </a:lnTo>
                  <a:lnTo>
                    <a:pt x="246" y="804"/>
                  </a:lnTo>
                  <a:lnTo>
                    <a:pt x="240" y="800"/>
                  </a:lnTo>
                  <a:lnTo>
                    <a:pt x="236" y="796"/>
                  </a:lnTo>
                  <a:lnTo>
                    <a:pt x="230" y="794"/>
                  </a:lnTo>
                  <a:lnTo>
                    <a:pt x="220" y="796"/>
                  </a:lnTo>
                  <a:lnTo>
                    <a:pt x="210" y="802"/>
                  </a:lnTo>
                  <a:lnTo>
                    <a:pt x="206" y="796"/>
                  </a:lnTo>
                  <a:lnTo>
                    <a:pt x="204" y="790"/>
                  </a:lnTo>
                  <a:lnTo>
                    <a:pt x="198" y="778"/>
                  </a:lnTo>
                  <a:lnTo>
                    <a:pt x="196" y="772"/>
                  </a:lnTo>
                  <a:lnTo>
                    <a:pt x="192" y="766"/>
                  </a:lnTo>
                  <a:lnTo>
                    <a:pt x="188" y="760"/>
                  </a:lnTo>
                  <a:lnTo>
                    <a:pt x="180" y="756"/>
                  </a:lnTo>
                  <a:lnTo>
                    <a:pt x="186" y="752"/>
                  </a:lnTo>
                  <a:lnTo>
                    <a:pt x="190" y="750"/>
                  </a:lnTo>
                  <a:lnTo>
                    <a:pt x="190" y="744"/>
                  </a:lnTo>
                  <a:lnTo>
                    <a:pt x="174" y="710"/>
                  </a:lnTo>
                  <a:lnTo>
                    <a:pt x="164" y="686"/>
                  </a:lnTo>
                  <a:lnTo>
                    <a:pt x="158" y="678"/>
                  </a:lnTo>
                  <a:lnTo>
                    <a:pt x="156" y="674"/>
                  </a:lnTo>
                  <a:lnTo>
                    <a:pt x="152" y="676"/>
                  </a:lnTo>
                  <a:lnTo>
                    <a:pt x="148" y="678"/>
                  </a:lnTo>
                  <a:lnTo>
                    <a:pt x="142" y="686"/>
                  </a:lnTo>
                  <a:lnTo>
                    <a:pt x="134" y="694"/>
                  </a:lnTo>
                  <a:lnTo>
                    <a:pt x="128" y="698"/>
                  </a:lnTo>
                  <a:lnTo>
                    <a:pt x="122" y="698"/>
                  </a:lnTo>
                  <a:lnTo>
                    <a:pt x="116" y="696"/>
                  </a:lnTo>
                  <a:lnTo>
                    <a:pt x="112" y="694"/>
                  </a:lnTo>
                  <a:lnTo>
                    <a:pt x="106" y="690"/>
                  </a:lnTo>
                  <a:lnTo>
                    <a:pt x="100" y="688"/>
                  </a:lnTo>
                  <a:lnTo>
                    <a:pt x="96" y="690"/>
                  </a:lnTo>
                  <a:lnTo>
                    <a:pt x="92" y="694"/>
                  </a:lnTo>
                  <a:lnTo>
                    <a:pt x="88" y="698"/>
                  </a:lnTo>
                  <a:lnTo>
                    <a:pt x="82" y="700"/>
                  </a:lnTo>
                  <a:lnTo>
                    <a:pt x="76" y="700"/>
                  </a:lnTo>
                  <a:lnTo>
                    <a:pt x="72" y="696"/>
                  </a:lnTo>
                  <a:lnTo>
                    <a:pt x="64" y="686"/>
                  </a:lnTo>
                  <a:lnTo>
                    <a:pt x="56" y="690"/>
                  </a:lnTo>
                  <a:lnTo>
                    <a:pt x="52" y="692"/>
                  </a:lnTo>
                  <a:lnTo>
                    <a:pt x="48" y="692"/>
                  </a:lnTo>
                  <a:lnTo>
                    <a:pt x="44" y="692"/>
                  </a:lnTo>
                  <a:lnTo>
                    <a:pt x="40" y="688"/>
                  </a:lnTo>
                  <a:lnTo>
                    <a:pt x="38" y="682"/>
                  </a:lnTo>
                  <a:lnTo>
                    <a:pt x="36" y="680"/>
                  </a:lnTo>
                  <a:lnTo>
                    <a:pt x="36" y="678"/>
                  </a:lnTo>
                  <a:lnTo>
                    <a:pt x="38" y="674"/>
                  </a:lnTo>
                  <a:lnTo>
                    <a:pt x="38" y="672"/>
                  </a:lnTo>
                  <a:lnTo>
                    <a:pt x="38" y="670"/>
                  </a:lnTo>
                  <a:lnTo>
                    <a:pt x="40" y="664"/>
                  </a:lnTo>
                  <a:lnTo>
                    <a:pt x="42" y="656"/>
                  </a:lnTo>
                  <a:lnTo>
                    <a:pt x="44" y="650"/>
                  </a:lnTo>
                  <a:lnTo>
                    <a:pt x="42" y="642"/>
                  </a:lnTo>
                  <a:lnTo>
                    <a:pt x="38" y="636"/>
                  </a:lnTo>
                  <a:lnTo>
                    <a:pt x="28" y="624"/>
                  </a:lnTo>
                  <a:lnTo>
                    <a:pt x="16" y="614"/>
                  </a:lnTo>
                  <a:lnTo>
                    <a:pt x="14" y="608"/>
                  </a:lnTo>
                  <a:lnTo>
                    <a:pt x="12" y="602"/>
                  </a:lnTo>
                  <a:lnTo>
                    <a:pt x="16" y="592"/>
                  </a:lnTo>
                  <a:lnTo>
                    <a:pt x="18" y="586"/>
                  </a:lnTo>
                  <a:lnTo>
                    <a:pt x="18" y="580"/>
                  </a:lnTo>
                  <a:lnTo>
                    <a:pt x="16" y="576"/>
                  </a:lnTo>
                  <a:lnTo>
                    <a:pt x="14" y="572"/>
                  </a:lnTo>
                  <a:lnTo>
                    <a:pt x="10" y="568"/>
                  </a:lnTo>
                  <a:lnTo>
                    <a:pt x="8" y="562"/>
                  </a:lnTo>
                  <a:lnTo>
                    <a:pt x="0" y="542"/>
                  </a:lnTo>
                  <a:lnTo>
                    <a:pt x="18" y="540"/>
                  </a:lnTo>
                  <a:lnTo>
                    <a:pt x="26" y="536"/>
                  </a:lnTo>
                  <a:lnTo>
                    <a:pt x="30" y="532"/>
                  </a:lnTo>
                  <a:lnTo>
                    <a:pt x="32" y="528"/>
                  </a:lnTo>
                  <a:lnTo>
                    <a:pt x="34" y="518"/>
                  </a:lnTo>
                  <a:lnTo>
                    <a:pt x="36" y="506"/>
                  </a:lnTo>
                  <a:lnTo>
                    <a:pt x="40" y="502"/>
                  </a:lnTo>
                  <a:lnTo>
                    <a:pt x="42" y="498"/>
                  </a:lnTo>
                  <a:lnTo>
                    <a:pt x="48" y="496"/>
                  </a:lnTo>
                  <a:lnTo>
                    <a:pt x="54" y="494"/>
                  </a:lnTo>
                  <a:lnTo>
                    <a:pt x="58" y="496"/>
                  </a:lnTo>
                  <a:lnTo>
                    <a:pt x="62" y="498"/>
                  </a:lnTo>
                  <a:lnTo>
                    <a:pt x="70" y="506"/>
                  </a:lnTo>
                  <a:lnTo>
                    <a:pt x="76" y="514"/>
                  </a:lnTo>
                  <a:lnTo>
                    <a:pt x="82" y="520"/>
                  </a:lnTo>
                  <a:lnTo>
                    <a:pt x="90" y="512"/>
                  </a:lnTo>
                  <a:lnTo>
                    <a:pt x="94" y="510"/>
                  </a:lnTo>
                  <a:lnTo>
                    <a:pt x="100" y="508"/>
                  </a:lnTo>
                  <a:lnTo>
                    <a:pt x="108" y="510"/>
                  </a:lnTo>
                  <a:lnTo>
                    <a:pt x="116" y="512"/>
                  </a:lnTo>
                  <a:lnTo>
                    <a:pt x="122" y="514"/>
                  </a:lnTo>
                  <a:lnTo>
                    <a:pt x="132" y="514"/>
                  </a:lnTo>
                  <a:lnTo>
                    <a:pt x="142" y="514"/>
                  </a:lnTo>
                  <a:lnTo>
                    <a:pt x="150" y="514"/>
                  </a:lnTo>
                  <a:lnTo>
                    <a:pt x="154" y="512"/>
                  </a:lnTo>
                  <a:lnTo>
                    <a:pt x="156" y="510"/>
                  </a:lnTo>
                  <a:lnTo>
                    <a:pt x="158" y="506"/>
                  </a:lnTo>
                  <a:lnTo>
                    <a:pt x="160" y="500"/>
                  </a:lnTo>
                  <a:lnTo>
                    <a:pt x="168" y="508"/>
                  </a:lnTo>
                  <a:lnTo>
                    <a:pt x="358" y="518"/>
                  </a:lnTo>
                  <a:lnTo>
                    <a:pt x="370" y="474"/>
                  </a:lnTo>
                  <a:lnTo>
                    <a:pt x="356" y="460"/>
                  </a:lnTo>
                  <a:lnTo>
                    <a:pt x="362" y="0"/>
                  </a:lnTo>
                  <a:lnTo>
                    <a:pt x="450" y="0"/>
                  </a:lnTo>
                  <a:lnTo>
                    <a:pt x="446" y="0"/>
                  </a:lnTo>
                  <a:lnTo>
                    <a:pt x="700" y="214"/>
                  </a:lnTo>
                  <a:lnTo>
                    <a:pt x="702" y="218"/>
                  </a:lnTo>
                  <a:lnTo>
                    <a:pt x="704" y="220"/>
                  </a:lnTo>
                  <a:lnTo>
                    <a:pt x="710" y="222"/>
                  </a:lnTo>
                  <a:lnTo>
                    <a:pt x="716" y="224"/>
                  </a:lnTo>
                  <a:lnTo>
                    <a:pt x="720" y="228"/>
                  </a:lnTo>
                  <a:lnTo>
                    <a:pt x="722" y="230"/>
                  </a:lnTo>
                  <a:lnTo>
                    <a:pt x="724" y="238"/>
                  </a:lnTo>
                  <a:lnTo>
                    <a:pt x="724" y="244"/>
                  </a:lnTo>
                  <a:lnTo>
                    <a:pt x="722" y="250"/>
                  </a:lnTo>
                  <a:lnTo>
                    <a:pt x="724" y="252"/>
                  </a:lnTo>
                  <a:lnTo>
                    <a:pt x="726" y="254"/>
                  </a:lnTo>
                  <a:lnTo>
                    <a:pt x="734" y="258"/>
                  </a:lnTo>
                  <a:lnTo>
                    <a:pt x="742" y="258"/>
                  </a:lnTo>
                  <a:lnTo>
                    <a:pt x="744" y="266"/>
                  </a:lnTo>
                  <a:lnTo>
                    <a:pt x="748" y="270"/>
                  </a:lnTo>
                  <a:lnTo>
                    <a:pt x="752" y="276"/>
                  </a:lnTo>
                  <a:lnTo>
                    <a:pt x="758" y="280"/>
                  </a:lnTo>
                  <a:lnTo>
                    <a:pt x="770" y="284"/>
                  </a:lnTo>
                  <a:lnTo>
                    <a:pt x="784" y="288"/>
                  </a:lnTo>
                  <a:lnTo>
                    <a:pt x="798" y="294"/>
                  </a:lnTo>
                  <a:lnTo>
                    <a:pt x="810" y="300"/>
                  </a:lnTo>
                  <a:lnTo>
                    <a:pt x="816" y="304"/>
                  </a:lnTo>
                  <a:lnTo>
                    <a:pt x="820" y="310"/>
                  </a:lnTo>
                  <a:lnTo>
                    <a:pt x="822" y="318"/>
                  </a:lnTo>
                  <a:lnTo>
                    <a:pt x="822" y="326"/>
                  </a:lnTo>
                  <a:lnTo>
                    <a:pt x="822" y="330"/>
                  </a:lnTo>
                  <a:lnTo>
                    <a:pt x="820" y="332"/>
                  </a:lnTo>
                  <a:lnTo>
                    <a:pt x="816" y="334"/>
                  </a:lnTo>
                  <a:lnTo>
                    <a:pt x="816" y="338"/>
                  </a:lnTo>
                  <a:lnTo>
                    <a:pt x="816" y="342"/>
                  </a:lnTo>
                  <a:lnTo>
                    <a:pt x="818" y="344"/>
                  </a:lnTo>
                  <a:lnTo>
                    <a:pt x="824" y="350"/>
                  </a:lnTo>
                  <a:lnTo>
                    <a:pt x="872" y="342"/>
                  </a:lnTo>
                  <a:lnTo>
                    <a:pt x="870" y="352"/>
                  </a:lnTo>
                  <a:lnTo>
                    <a:pt x="868" y="362"/>
                  </a:lnTo>
                  <a:lnTo>
                    <a:pt x="868" y="382"/>
                  </a:lnTo>
                  <a:lnTo>
                    <a:pt x="870" y="402"/>
                  </a:lnTo>
                  <a:lnTo>
                    <a:pt x="872" y="426"/>
                  </a:lnTo>
                  <a:lnTo>
                    <a:pt x="872" y="448"/>
                  </a:lnTo>
                  <a:lnTo>
                    <a:pt x="870" y="468"/>
                  </a:lnTo>
                  <a:lnTo>
                    <a:pt x="866" y="486"/>
                  </a:lnTo>
                  <a:lnTo>
                    <a:pt x="860" y="500"/>
                  </a:lnTo>
                  <a:lnTo>
                    <a:pt x="852" y="514"/>
                  </a:lnTo>
                  <a:lnTo>
                    <a:pt x="842" y="524"/>
                  </a:lnTo>
                  <a:lnTo>
                    <a:pt x="828" y="534"/>
                  </a:lnTo>
                  <a:lnTo>
                    <a:pt x="812" y="542"/>
                  </a:lnTo>
                  <a:lnTo>
                    <a:pt x="768" y="542"/>
                  </a:lnTo>
                  <a:lnTo>
                    <a:pt x="768" y="544"/>
                  </a:lnTo>
                  <a:lnTo>
                    <a:pt x="712" y="544"/>
                  </a:lnTo>
                  <a:lnTo>
                    <a:pt x="700" y="556"/>
                  </a:lnTo>
                  <a:lnTo>
                    <a:pt x="694" y="562"/>
                  </a:lnTo>
                  <a:lnTo>
                    <a:pt x="686" y="564"/>
                  </a:lnTo>
                  <a:lnTo>
                    <a:pt x="676" y="564"/>
                  </a:lnTo>
                  <a:lnTo>
                    <a:pt x="666" y="560"/>
                  </a:lnTo>
                  <a:lnTo>
                    <a:pt x="658" y="560"/>
                  </a:lnTo>
                  <a:lnTo>
                    <a:pt x="656" y="560"/>
                  </a:lnTo>
                  <a:lnTo>
                    <a:pt x="654" y="562"/>
                  </a:lnTo>
                  <a:lnTo>
                    <a:pt x="652" y="56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4" name="Chad">
              <a:extLst>
                <a:ext uri="{FF2B5EF4-FFF2-40B4-BE49-F238E27FC236}">
                  <a16:creationId xmlns:a16="http://schemas.microsoft.com/office/drawing/2014/main" id="{49D9BB95-9302-DBCF-0A64-851C2ADD2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895" y="1281374"/>
              <a:ext cx="776001" cy="1204154"/>
            </a:xfrm>
            <a:custGeom>
              <a:avLst/>
              <a:gdLst/>
              <a:ahLst/>
              <a:cxnLst>
                <a:cxn ang="0">
                  <a:pos x="92" y="114"/>
                </a:cxn>
                <a:cxn ang="0">
                  <a:pos x="122" y="158"/>
                </a:cxn>
                <a:cxn ang="0">
                  <a:pos x="122" y="178"/>
                </a:cxn>
                <a:cxn ang="0">
                  <a:pos x="104" y="352"/>
                </a:cxn>
                <a:cxn ang="0">
                  <a:pos x="14" y="470"/>
                </a:cxn>
                <a:cxn ang="0">
                  <a:pos x="0" y="494"/>
                </a:cxn>
                <a:cxn ang="0">
                  <a:pos x="8" y="524"/>
                </a:cxn>
                <a:cxn ang="0">
                  <a:pos x="36" y="560"/>
                </a:cxn>
                <a:cxn ang="0">
                  <a:pos x="72" y="604"/>
                </a:cxn>
                <a:cxn ang="0">
                  <a:pos x="86" y="682"/>
                </a:cxn>
                <a:cxn ang="0">
                  <a:pos x="76" y="720"/>
                </a:cxn>
                <a:cxn ang="0">
                  <a:pos x="34" y="728"/>
                </a:cxn>
                <a:cxn ang="0">
                  <a:pos x="28" y="754"/>
                </a:cxn>
                <a:cxn ang="0">
                  <a:pos x="42" y="774"/>
                </a:cxn>
                <a:cxn ang="0">
                  <a:pos x="80" y="808"/>
                </a:cxn>
                <a:cxn ang="0">
                  <a:pos x="110" y="868"/>
                </a:cxn>
                <a:cxn ang="0">
                  <a:pos x="150" y="858"/>
                </a:cxn>
                <a:cxn ang="0">
                  <a:pos x="168" y="858"/>
                </a:cxn>
                <a:cxn ang="0">
                  <a:pos x="182" y="862"/>
                </a:cxn>
                <a:cxn ang="0">
                  <a:pos x="199" y="850"/>
                </a:cxn>
                <a:cxn ang="0">
                  <a:pos x="263" y="842"/>
                </a:cxn>
                <a:cxn ang="0">
                  <a:pos x="291" y="826"/>
                </a:cxn>
                <a:cxn ang="0">
                  <a:pos x="309" y="798"/>
                </a:cxn>
                <a:cxn ang="0">
                  <a:pos x="321" y="788"/>
                </a:cxn>
                <a:cxn ang="0">
                  <a:pos x="369" y="774"/>
                </a:cxn>
                <a:cxn ang="0">
                  <a:pos x="417" y="736"/>
                </a:cxn>
                <a:cxn ang="0">
                  <a:pos x="443" y="716"/>
                </a:cxn>
                <a:cxn ang="0">
                  <a:pos x="447" y="694"/>
                </a:cxn>
                <a:cxn ang="0">
                  <a:pos x="473" y="680"/>
                </a:cxn>
                <a:cxn ang="0">
                  <a:pos x="491" y="680"/>
                </a:cxn>
                <a:cxn ang="0">
                  <a:pos x="507" y="682"/>
                </a:cxn>
                <a:cxn ang="0">
                  <a:pos x="507" y="668"/>
                </a:cxn>
                <a:cxn ang="0">
                  <a:pos x="511" y="658"/>
                </a:cxn>
                <a:cxn ang="0">
                  <a:pos x="499" y="646"/>
                </a:cxn>
                <a:cxn ang="0">
                  <a:pos x="489" y="626"/>
                </a:cxn>
                <a:cxn ang="0">
                  <a:pos x="475" y="588"/>
                </a:cxn>
                <a:cxn ang="0">
                  <a:pos x="453" y="580"/>
                </a:cxn>
                <a:cxn ang="0">
                  <a:pos x="451" y="564"/>
                </a:cxn>
                <a:cxn ang="0">
                  <a:pos x="463" y="550"/>
                </a:cxn>
                <a:cxn ang="0">
                  <a:pos x="471" y="540"/>
                </a:cxn>
                <a:cxn ang="0">
                  <a:pos x="463" y="520"/>
                </a:cxn>
                <a:cxn ang="0">
                  <a:pos x="487" y="502"/>
                </a:cxn>
                <a:cxn ang="0">
                  <a:pos x="483" y="492"/>
                </a:cxn>
                <a:cxn ang="0">
                  <a:pos x="479" y="476"/>
                </a:cxn>
                <a:cxn ang="0">
                  <a:pos x="503" y="452"/>
                </a:cxn>
                <a:cxn ang="0">
                  <a:pos x="531" y="420"/>
                </a:cxn>
                <a:cxn ang="0">
                  <a:pos x="142" y="0"/>
                </a:cxn>
              </a:cxnLst>
              <a:rect l="0" t="0" r="r" b="b"/>
              <a:pathLst>
                <a:path w="559" h="868">
                  <a:moveTo>
                    <a:pt x="142" y="0"/>
                  </a:moveTo>
                  <a:lnTo>
                    <a:pt x="92" y="28"/>
                  </a:lnTo>
                  <a:lnTo>
                    <a:pt x="92" y="114"/>
                  </a:lnTo>
                  <a:lnTo>
                    <a:pt x="100" y="124"/>
                  </a:lnTo>
                  <a:lnTo>
                    <a:pt x="112" y="140"/>
                  </a:lnTo>
                  <a:lnTo>
                    <a:pt x="122" y="158"/>
                  </a:lnTo>
                  <a:lnTo>
                    <a:pt x="126" y="170"/>
                  </a:lnTo>
                  <a:lnTo>
                    <a:pt x="126" y="174"/>
                  </a:lnTo>
                  <a:lnTo>
                    <a:pt x="122" y="178"/>
                  </a:lnTo>
                  <a:lnTo>
                    <a:pt x="116" y="184"/>
                  </a:lnTo>
                  <a:lnTo>
                    <a:pt x="116" y="258"/>
                  </a:lnTo>
                  <a:lnTo>
                    <a:pt x="104" y="352"/>
                  </a:lnTo>
                  <a:lnTo>
                    <a:pt x="82" y="378"/>
                  </a:lnTo>
                  <a:lnTo>
                    <a:pt x="60" y="408"/>
                  </a:lnTo>
                  <a:lnTo>
                    <a:pt x="14" y="470"/>
                  </a:lnTo>
                  <a:lnTo>
                    <a:pt x="4" y="482"/>
                  </a:lnTo>
                  <a:lnTo>
                    <a:pt x="2" y="488"/>
                  </a:lnTo>
                  <a:lnTo>
                    <a:pt x="0" y="494"/>
                  </a:lnTo>
                  <a:lnTo>
                    <a:pt x="0" y="506"/>
                  </a:lnTo>
                  <a:lnTo>
                    <a:pt x="4" y="516"/>
                  </a:lnTo>
                  <a:lnTo>
                    <a:pt x="8" y="524"/>
                  </a:lnTo>
                  <a:lnTo>
                    <a:pt x="12" y="532"/>
                  </a:lnTo>
                  <a:lnTo>
                    <a:pt x="24" y="546"/>
                  </a:lnTo>
                  <a:lnTo>
                    <a:pt x="36" y="560"/>
                  </a:lnTo>
                  <a:lnTo>
                    <a:pt x="46" y="570"/>
                  </a:lnTo>
                  <a:lnTo>
                    <a:pt x="56" y="580"/>
                  </a:lnTo>
                  <a:lnTo>
                    <a:pt x="72" y="604"/>
                  </a:lnTo>
                  <a:lnTo>
                    <a:pt x="72" y="642"/>
                  </a:lnTo>
                  <a:lnTo>
                    <a:pt x="80" y="662"/>
                  </a:lnTo>
                  <a:lnTo>
                    <a:pt x="86" y="682"/>
                  </a:lnTo>
                  <a:lnTo>
                    <a:pt x="92" y="700"/>
                  </a:lnTo>
                  <a:lnTo>
                    <a:pt x="98" y="720"/>
                  </a:lnTo>
                  <a:lnTo>
                    <a:pt x="76" y="720"/>
                  </a:lnTo>
                  <a:lnTo>
                    <a:pt x="52" y="722"/>
                  </a:lnTo>
                  <a:lnTo>
                    <a:pt x="42" y="724"/>
                  </a:lnTo>
                  <a:lnTo>
                    <a:pt x="34" y="728"/>
                  </a:lnTo>
                  <a:lnTo>
                    <a:pt x="30" y="734"/>
                  </a:lnTo>
                  <a:lnTo>
                    <a:pt x="28" y="744"/>
                  </a:lnTo>
                  <a:lnTo>
                    <a:pt x="28" y="754"/>
                  </a:lnTo>
                  <a:lnTo>
                    <a:pt x="32" y="762"/>
                  </a:lnTo>
                  <a:lnTo>
                    <a:pt x="36" y="768"/>
                  </a:lnTo>
                  <a:lnTo>
                    <a:pt x="42" y="774"/>
                  </a:lnTo>
                  <a:lnTo>
                    <a:pt x="54" y="784"/>
                  </a:lnTo>
                  <a:lnTo>
                    <a:pt x="66" y="792"/>
                  </a:lnTo>
                  <a:lnTo>
                    <a:pt x="80" y="808"/>
                  </a:lnTo>
                  <a:lnTo>
                    <a:pt x="92" y="826"/>
                  </a:lnTo>
                  <a:lnTo>
                    <a:pt x="102" y="846"/>
                  </a:lnTo>
                  <a:lnTo>
                    <a:pt x="110" y="868"/>
                  </a:lnTo>
                  <a:lnTo>
                    <a:pt x="124" y="864"/>
                  </a:lnTo>
                  <a:lnTo>
                    <a:pt x="138" y="862"/>
                  </a:lnTo>
                  <a:lnTo>
                    <a:pt x="150" y="858"/>
                  </a:lnTo>
                  <a:lnTo>
                    <a:pt x="156" y="854"/>
                  </a:lnTo>
                  <a:lnTo>
                    <a:pt x="162" y="850"/>
                  </a:lnTo>
                  <a:lnTo>
                    <a:pt x="168" y="858"/>
                  </a:lnTo>
                  <a:lnTo>
                    <a:pt x="172" y="862"/>
                  </a:lnTo>
                  <a:lnTo>
                    <a:pt x="176" y="862"/>
                  </a:lnTo>
                  <a:lnTo>
                    <a:pt x="182" y="862"/>
                  </a:lnTo>
                  <a:lnTo>
                    <a:pt x="189" y="858"/>
                  </a:lnTo>
                  <a:lnTo>
                    <a:pt x="193" y="854"/>
                  </a:lnTo>
                  <a:lnTo>
                    <a:pt x="199" y="850"/>
                  </a:lnTo>
                  <a:lnTo>
                    <a:pt x="221" y="846"/>
                  </a:lnTo>
                  <a:lnTo>
                    <a:pt x="241" y="844"/>
                  </a:lnTo>
                  <a:lnTo>
                    <a:pt x="263" y="842"/>
                  </a:lnTo>
                  <a:lnTo>
                    <a:pt x="271" y="838"/>
                  </a:lnTo>
                  <a:lnTo>
                    <a:pt x="281" y="834"/>
                  </a:lnTo>
                  <a:lnTo>
                    <a:pt x="291" y="826"/>
                  </a:lnTo>
                  <a:lnTo>
                    <a:pt x="297" y="818"/>
                  </a:lnTo>
                  <a:lnTo>
                    <a:pt x="303" y="808"/>
                  </a:lnTo>
                  <a:lnTo>
                    <a:pt x="309" y="798"/>
                  </a:lnTo>
                  <a:lnTo>
                    <a:pt x="303" y="794"/>
                  </a:lnTo>
                  <a:lnTo>
                    <a:pt x="301" y="788"/>
                  </a:lnTo>
                  <a:lnTo>
                    <a:pt x="321" y="788"/>
                  </a:lnTo>
                  <a:lnTo>
                    <a:pt x="339" y="784"/>
                  </a:lnTo>
                  <a:lnTo>
                    <a:pt x="355" y="780"/>
                  </a:lnTo>
                  <a:lnTo>
                    <a:pt x="369" y="774"/>
                  </a:lnTo>
                  <a:lnTo>
                    <a:pt x="381" y="768"/>
                  </a:lnTo>
                  <a:lnTo>
                    <a:pt x="393" y="758"/>
                  </a:lnTo>
                  <a:lnTo>
                    <a:pt x="417" y="736"/>
                  </a:lnTo>
                  <a:lnTo>
                    <a:pt x="427" y="728"/>
                  </a:lnTo>
                  <a:lnTo>
                    <a:pt x="437" y="720"/>
                  </a:lnTo>
                  <a:lnTo>
                    <a:pt x="443" y="716"/>
                  </a:lnTo>
                  <a:lnTo>
                    <a:pt x="445" y="710"/>
                  </a:lnTo>
                  <a:lnTo>
                    <a:pt x="447" y="702"/>
                  </a:lnTo>
                  <a:lnTo>
                    <a:pt x="447" y="694"/>
                  </a:lnTo>
                  <a:lnTo>
                    <a:pt x="457" y="692"/>
                  </a:lnTo>
                  <a:lnTo>
                    <a:pt x="465" y="686"/>
                  </a:lnTo>
                  <a:lnTo>
                    <a:pt x="473" y="680"/>
                  </a:lnTo>
                  <a:lnTo>
                    <a:pt x="477" y="680"/>
                  </a:lnTo>
                  <a:lnTo>
                    <a:pt x="483" y="678"/>
                  </a:lnTo>
                  <a:lnTo>
                    <a:pt x="491" y="680"/>
                  </a:lnTo>
                  <a:lnTo>
                    <a:pt x="499" y="682"/>
                  </a:lnTo>
                  <a:lnTo>
                    <a:pt x="509" y="688"/>
                  </a:lnTo>
                  <a:lnTo>
                    <a:pt x="507" y="682"/>
                  </a:lnTo>
                  <a:lnTo>
                    <a:pt x="505" y="674"/>
                  </a:lnTo>
                  <a:lnTo>
                    <a:pt x="505" y="672"/>
                  </a:lnTo>
                  <a:lnTo>
                    <a:pt x="507" y="668"/>
                  </a:lnTo>
                  <a:lnTo>
                    <a:pt x="511" y="666"/>
                  </a:lnTo>
                  <a:lnTo>
                    <a:pt x="511" y="662"/>
                  </a:lnTo>
                  <a:lnTo>
                    <a:pt x="511" y="658"/>
                  </a:lnTo>
                  <a:lnTo>
                    <a:pt x="509" y="654"/>
                  </a:lnTo>
                  <a:lnTo>
                    <a:pt x="505" y="650"/>
                  </a:lnTo>
                  <a:lnTo>
                    <a:pt x="499" y="646"/>
                  </a:lnTo>
                  <a:lnTo>
                    <a:pt x="495" y="642"/>
                  </a:lnTo>
                  <a:lnTo>
                    <a:pt x="491" y="636"/>
                  </a:lnTo>
                  <a:lnTo>
                    <a:pt x="489" y="626"/>
                  </a:lnTo>
                  <a:lnTo>
                    <a:pt x="485" y="606"/>
                  </a:lnTo>
                  <a:lnTo>
                    <a:pt x="481" y="596"/>
                  </a:lnTo>
                  <a:lnTo>
                    <a:pt x="475" y="588"/>
                  </a:lnTo>
                  <a:lnTo>
                    <a:pt x="467" y="582"/>
                  </a:lnTo>
                  <a:lnTo>
                    <a:pt x="457" y="580"/>
                  </a:lnTo>
                  <a:lnTo>
                    <a:pt x="453" y="580"/>
                  </a:lnTo>
                  <a:lnTo>
                    <a:pt x="451" y="578"/>
                  </a:lnTo>
                  <a:lnTo>
                    <a:pt x="449" y="570"/>
                  </a:lnTo>
                  <a:lnTo>
                    <a:pt x="451" y="564"/>
                  </a:lnTo>
                  <a:lnTo>
                    <a:pt x="455" y="558"/>
                  </a:lnTo>
                  <a:lnTo>
                    <a:pt x="465" y="550"/>
                  </a:lnTo>
                  <a:lnTo>
                    <a:pt x="463" y="550"/>
                  </a:lnTo>
                  <a:lnTo>
                    <a:pt x="469" y="546"/>
                  </a:lnTo>
                  <a:lnTo>
                    <a:pt x="471" y="544"/>
                  </a:lnTo>
                  <a:lnTo>
                    <a:pt x="471" y="540"/>
                  </a:lnTo>
                  <a:lnTo>
                    <a:pt x="471" y="534"/>
                  </a:lnTo>
                  <a:lnTo>
                    <a:pt x="469" y="530"/>
                  </a:lnTo>
                  <a:lnTo>
                    <a:pt x="463" y="520"/>
                  </a:lnTo>
                  <a:lnTo>
                    <a:pt x="477" y="512"/>
                  </a:lnTo>
                  <a:lnTo>
                    <a:pt x="485" y="504"/>
                  </a:lnTo>
                  <a:lnTo>
                    <a:pt x="487" y="502"/>
                  </a:lnTo>
                  <a:lnTo>
                    <a:pt x="489" y="498"/>
                  </a:lnTo>
                  <a:lnTo>
                    <a:pt x="487" y="496"/>
                  </a:lnTo>
                  <a:lnTo>
                    <a:pt x="483" y="492"/>
                  </a:lnTo>
                  <a:lnTo>
                    <a:pt x="481" y="488"/>
                  </a:lnTo>
                  <a:lnTo>
                    <a:pt x="479" y="482"/>
                  </a:lnTo>
                  <a:lnTo>
                    <a:pt x="479" y="476"/>
                  </a:lnTo>
                  <a:lnTo>
                    <a:pt x="491" y="474"/>
                  </a:lnTo>
                  <a:lnTo>
                    <a:pt x="497" y="466"/>
                  </a:lnTo>
                  <a:lnTo>
                    <a:pt x="503" y="452"/>
                  </a:lnTo>
                  <a:lnTo>
                    <a:pt x="505" y="438"/>
                  </a:lnTo>
                  <a:lnTo>
                    <a:pt x="507" y="424"/>
                  </a:lnTo>
                  <a:lnTo>
                    <a:pt x="531" y="420"/>
                  </a:lnTo>
                  <a:lnTo>
                    <a:pt x="559" y="418"/>
                  </a:lnTo>
                  <a:lnTo>
                    <a:pt x="553" y="208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5" name="Niger">
              <a:extLst>
                <a:ext uri="{FF2B5EF4-FFF2-40B4-BE49-F238E27FC236}">
                  <a16:creationId xmlns:a16="http://schemas.microsoft.com/office/drawing/2014/main" id="{773C28EB-1D47-13A6-DA25-4FDFAEC75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489" y="1284149"/>
              <a:ext cx="1138319" cy="860110"/>
            </a:xfrm>
            <a:custGeom>
              <a:avLst/>
              <a:gdLst/>
              <a:ahLst/>
              <a:cxnLst>
                <a:cxn ang="0">
                  <a:pos x="164" y="612"/>
                </a:cxn>
                <a:cxn ang="0">
                  <a:pos x="134" y="584"/>
                </a:cxn>
                <a:cxn ang="0">
                  <a:pos x="114" y="590"/>
                </a:cxn>
                <a:cxn ang="0">
                  <a:pos x="98" y="598"/>
                </a:cxn>
                <a:cxn ang="0">
                  <a:pos x="90" y="582"/>
                </a:cxn>
                <a:cxn ang="0">
                  <a:pos x="100" y="576"/>
                </a:cxn>
                <a:cxn ang="0">
                  <a:pos x="88" y="564"/>
                </a:cxn>
                <a:cxn ang="0">
                  <a:pos x="76" y="570"/>
                </a:cxn>
                <a:cxn ang="0">
                  <a:pos x="64" y="568"/>
                </a:cxn>
                <a:cxn ang="0">
                  <a:pos x="38" y="544"/>
                </a:cxn>
                <a:cxn ang="0">
                  <a:pos x="18" y="498"/>
                </a:cxn>
                <a:cxn ang="0">
                  <a:pos x="0" y="460"/>
                </a:cxn>
                <a:cxn ang="0">
                  <a:pos x="6" y="444"/>
                </a:cxn>
                <a:cxn ang="0">
                  <a:pos x="26" y="448"/>
                </a:cxn>
                <a:cxn ang="0">
                  <a:pos x="50" y="440"/>
                </a:cxn>
                <a:cxn ang="0">
                  <a:pos x="118" y="426"/>
                </a:cxn>
                <a:cxn ang="0">
                  <a:pos x="192" y="408"/>
                </a:cxn>
                <a:cxn ang="0">
                  <a:pos x="216" y="370"/>
                </a:cxn>
                <a:cxn ang="0">
                  <a:pos x="222" y="310"/>
                </a:cxn>
                <a:cxn ang="0">
                  <a:pos x="218" y="246"/>
                </a:cxn>
                <a:cxn ang="0">
                  <a:pos x="308" y="210"/>
                </a:cxn>
                <a:cxn ang="0">
                  <a:pos x="656" y="2"/>
                </a:cxn>
                <a:cxn ang="0">
                  <a:pos x="712" y="24"/>
                </a:cxn>
                <a:cxn ang="0">
                  <a:pos x="732" y="42"/>
                </a:cxn>
                <a:cxn ang="0">
                  <a:pos x="754" y="42"/>
                </a:cxn>
                <a:cxn ang="0">
                  <a:pos x="786" y="26"/>
                </a:cxn>
                <a:cxn ang="0">
                  <a:pos x="806" y="138"/>
                </a:cxn>
                <a:cxn ang="0">
                  <a:pos x="820" y="172"/>
                </a:cxn>
                <a:cxn ang="0">
                  <a:pos x="810" y="256"/>
                </a:cxn>
                <a:cxn ang="0">
                  <a:pos x="754" y="406"/>
                </a:cxn>
                <a:cxn ang="0">
                  <a:pos x="696" y="486"/>
                </a:cxn>
                <a:cxn ang="0">
                  <a:pos x="696" y="510"/>
                </a:cxn>
                <a:cxn ang="0">
                  <a:pos x="682" y="532"/>
                </a:cxn>
                <a:cxn ang="0">
                  <a:pos x="638" y="560"/>
                </a:cxn>
                <a:cxn ang="0">
                  <a:pos x="612" y="558"/>
                </a:cxn>
                <a:cxn ang="0">
                  <a:pos x="574" y="540"/>
                </a:cxn>
                <a:cxn ang="0">
                  <a:pos x="536" y="544"/>
                </a:cxn>
                <a:cxn ang="0">
                  <a:pos x="508" y="560"/>
                </a:cxn>
                <a:cxn ang="0">
                  <a:pos x="474" y="568"/>
                </a:cxn>
                <a:cxn ang="0">
                  <a:pos x="436" y="554"/>
                </a:cxn>
                <a:cxn ang="0">
                  <a:pos x="400" y="540"/>
                </a:cxn>
                <a:cxn ang="0">
                  <a:pos x="376" y="548"/>
                </a:cxn>
                <a:cxn ang="0">
                  <a:pos x="352" y="556"/>
                </a:cxn>
                <a:cxn ang="0">
                  <a:pos x="338" y="546"/>
                </a:cxn>
                <a:cxn ang="0">
                  <a:pos x="318" y="524"/>
                </a:cxn>
                <a:cxn ang="0">
                  <a:pos x="270" y="510"/>
                </a:cxn>
                <a:cxn ang="0">
                  <a:pos x="216" y="520"/>
                </a:cxn>
                <a:cxn ang="0">
                  <a:pos x="200" y="538"/>
                </a:cxn>
                <a:cxn ang="0">
                  <a:pos x="188" y="566"/>
                </a:cxn>
                <a:cxn ang="0">
                  <a:pos x="172" y="586"/>
                </a:cxn>
                <a:cxn ang="0">
                  <a:pos x="170" y="616"/>
                </a:cxn>
              </a:cxnLst>
              <a:rect l="0" t="0" r="r" b="b"/>
              <a:pathLst>
                <a:path w="820" h="620">
                  <a:moveTo>
                    <a:pt x="170" y="616"/>
                  </a:moveTo>
                  <a:lnTo>
                    <a:pt x="172" y="620"/>
                  </a:lnTo>
                  <a:lnTo>
                    <a:pt x="164" y="612"/>
                  </a:lnTo>
                  <a:lnTo>
                    <a:pt x="152" y="600"/>
                  </a:lnTo>
                  <a:lnTo>
                    <a:pt x="140" y="588"/>
                  </a:lnTo>
                  <a:lnTo>
                    <a:pt x="134" y="584"/>
                  </a:lnTo>
                  <a:lnTo>
                    <a:pt x="130" y="582"/>
                  </a:lnTo>
                  <a:lnTo>
                    <a:pt x="124" y="584"/>
                  </a:lnTo>
                  <a:lnTo>
                    <a:pt x="114" y="590"/>
                  </a:lnTo>
                  <a:lnTo>
                    <a:pt x="106" y="596"/>
                  </a:lnTo>
                  <a:lnTo>
                    <a:pt x="102" y="600"/>
                  </a:lnTo>
                  <a:lnTo>
                    <a:pt x="98" y="598"/>
                  </a:lnTo>
                  <a:lnTo>
                    <a:pt x="94" y="596"/>
                  </a:lnTo>
                  <a:lnTo>
                    <a:pt x="90" y="590"/>
                  </a:lnTo>
                  <a:lnTo>
                    <a:pt x="90" y="582"/>
                  </a:lnTo>
                  <a:lnTo>
                    <a:pt x="94" y="584"/>
                  </a:lnTo>
                  <a:lnTo>
                    <a:pt x="102" y="582"/>
                  </a:lnTo>
                  <a:lnTo>
                    <a:pt x="100" y="576"/>
                  </a:lnTo>
                  <a:lnTo>
                    <a:pt x="98" y="570"/>
                  </a:lnTo>
                  <a:lnTo>
                    <a:pt x="94" y="566"/>
                  </a:lnTo>
                  <a:lnTo>
                    <a:pt x="88" y="564"/>
                  </a:lnTo>
                  <a:lnTo>
                    <a:pt x="84" y="566"/>
                  </a:lnTo>
                  <a:lnTo>
                    <a:pt x="80" y="568"/>
                  </a:lnTo>
                  <a:lnTo>
                    <a:pt x="76" y="570"/>
                  </a:lnTo>
                  <a:lnTo>
                    <a:pt x="72" y="570"/>
                  </a:lnTo>
                  <a:lnTo>
                    <a:pt x="68" y="570"/>
                  </a:lnTo>
                  <a:lnTo>
                    <a:pt x="64" y="568"/>
                  </a:lnTo>
                  <a:lnTo>
                    <a:pt x="52" y="560"/>
                  </a:lnTo>
                  <a:lnTo>
                    <a:pt x="44" y="552"/>
                  </a:lnTo>
                  <a:lnTo>
                    <a:pt x="38" y="544"/>
                  </a:lnTo>
                  <a:lnTo>
                    <a:pt x="54" y="536"/>
                  </a:lnTo>
                  <a:lnTo>
                    <a:pt x="38" y="520"/>
                  </a:lnTo>
                  <a:lnTo>
                    <a:pt x="18" y="498"/>
                  </a:lnTo>
                  <a:lnTo>
                    <a:pt x="10" y="486"/>
                  </a:lnTo>
                  <a:lnTo>
                    <a:pt x="4" y="474"/>
                  </a:lnTo>
                  <a:lnTo>
                    <a:pt x="0" y="460"/>
                  </a:lnTo>
                  <a:lnTo>
                    <a:pt x="0" y="452"/>
                  </a:lnTo>
                  <a:lnTo>
                    <a:pt x="2" y="446"/>
                  </a:lnTo>
                  <a:lnTo>
                    <a:pt x="6" y="444"/>
                  </a:lnTo>
                  <a:lnTo>
                    <a:pt x="8" y="444"/>
                  </a:lnTo>
                  <a:lnTo>
                    <a:pt x="16" y="444"/>
                  </a:lnTo>
                  <a:lnTo>
                    <a:pt x="26" y="448"/>
                  </a:lnTo>
                  <a:lnTo>
                    <a:pt x="36" y="448"/>
                  </a:lnTo>
                  <a:lnTo>
                    <a:pt x="44" y="446"/>
                  </a:lnTo>
                  <a:lnTo>
                    <a:pt x="50" y="440"/>
                  </a:lnTo>
                  <a:lnTo>
                    <a:pt x="62" y="428"/>
                  </a:lnTo>
                  <a:lnTo>
                    <a:pt x="118" y="428"/>
                  </a:lnTo>
                  <a:lnTo>
                    <a:pt x="118" y="426"/>
                  </a:lnTo>
                  <a:lnTo>
                    <a:pt x="162" y="426"/>
                  </a:lnTo>
                  <a:lnTo>
                    <a:pt x="178" y="418"/>
                  </a:lnTo>
                  <a:lnTo>
                    <a:pt x="192" y="408"/>
                  </a:lnTo>
                  <a:lnTo>
                    <a:pt x="202" y="398"/>
                  </a:lnTo>
                  <a:lnTo>
                    <a:pt x="210" y="384"/>
                  </a:lnTo>
                  <a:lnTo>
                    <a:pt x="216" y="370"/>
                  </a:lnTo>
                  <a:lnTo>
                    <a:pt x="220" y="352"/>
                  </a:lnTo>
                  <a:lnTo>
                    <a:pt x="222" y="332"/>
                  </a:lnTo>
                  <a:lnTo>
                    <a:pt x="222" y="310"/>
                  </a:lnTo>
                  <a:lnTo>
                    <a:pt x="220" y="286"/>
                  </a:lnTo>
                  <a:lnTo>
                    <a:pt x="218" y="266"/>
                  </a:lnTo>
                  <a:lnTo>
                    <a:pt x="218" y="246"/>
                  </a:lnTo>
                  <a:lnTo>
                    <a:pt x="220" y="236"/>
                  </a:lnTo>
                  <a:lnTo>
                    <a:pt x="222" y="226"/>
                  </a:lnTo>
                  <a:lnTo>
                    <a:pt x="308" y="210"/>
                  </a:lnTo>
                  <a:lnTo>
                    <a:pt x="402" y="132"/>
                  </a:lnTo>
                  <a:lnTo>
                    <a:pt x="634" y="0"/>
                  </a:lnTo>
                  <a:lnTo>
                    <a:pt x="656" y="2"/>
                  </a:lnTo>
                  <a:lnTo>
                    <a:pt x="674" y="8"/>
                  </a:lnTo>
                  <a:lnTo>
                    <a:pt x="708" y="20"/>
                  </a:lnTo>
                  <a:lnTo>
                    <a:pt x="712" y="24"/>
                  </a:lnTo>
                  <a:lnTo>
                    <a:pt x="716" y="26"/>
                  </a:lnTo>
                  <a:lnTo>
                    <a:pt x="724" y="34"/>
                  </a:lnTo>
                  <a:lnTo>
                    <a:pt x="732" y="42"/>
                  </a:lnTo>
                  <a:lnTo>
                    <a:pt x="736" y="44"/>
                  </a:lnTo>
                  <a:lnTo>
                    <a:pt x="742" y="44"/>
                  </a:lnTo>
                  <a:lnTo>
                    <a:pt x="754" y="42"/>
                  </a:lnTo>
                  <a:lnTo>
                    <a:pt x="766" y="38"/>
                  </a:lnTo>
                  <a:lnTo>
                    <a:pt x="778" y="32"/>
                  </a:lnTo>
                  <a:lnTo>
                    <a:pt x="786" y="26"/>
                  </a:lnTo>
                  <a:lnTo>
                    <a:pt x="786" y="112"/>
                  </a:lnTo>
                  <a:lnTo>
                    <a:pt x="794" y="122"/>
                  </a:lnTo>
                  <a:lnTo>
                    <a:pt x="806" y="138"/>
                  </a:lnTo>
                  <a:lnTo>
                    <a:pt x="816" y="156"/>
                  </a:lnTo>
                  <a:lnTo>
                    <a:pt x="820" y="168"/>
                  </a:lnTo>
                  <a:lnTo>
                    <a:pt x="820" y="172"/>
                  </a:lnTo>
                  <a:lnTo>
                    <a:pt x="816" y="176"/>
                  </a:lnTo>
                  <a:lnTo>
                    <a:pt x="810" y="182"/>
                  </a:lnTo>
                  <a:lnTo>
                    <a:pt x="810" y="256"/>
                  </a:lnTo>
                  <a:lnTo>
                    <a:pt x="798" y="350"/>
                  </a:lnTo>
                  <a:lnTo>
                    <a:pt x="776" y="376"/>
                  </a:lnTo>
                  <a:lnTo>
                    <a:pt x="754" y="406"/>
                  </a:lnTo>
                  <a:lnTo>
                    <a:pt x="708" y="468"/>
                  </a:lnTo>
                  <a:lnTo>
                    <a:pt x="698" y="480"/>
                  </a:lnTo>
                  <a:lnTo>
                    <a:pt x="696" y="486"/>
                  </a:lnTo>
                  <a:lnTo>
                    <a:pt x="694" y="492"/>
                  </a:lnTo>
                  <a:lnTo>
                    <a:pt x="694" y="502"/>
                  </a:lnTo>
                  <a:lnTo>
                    <a:pt x="696" y="510"/>
                  </a:lnTo>
                  <a:lnTo>
                    <a:pt x="704" y="524"/>
                  </a:lnTo>
                  <a:lnTo>
                    <a:pt x="692" y="526"/>
                  </a:lnTo>
                  <a:lnTo>
                    <a:pt x="682" y="532"/>
                  </a:lnTo>
                  <a:lnTo>
                    <a:pt x="664" y="544"/>
                  </a:lnTo>
                  <a:lnTo>
                    <a:pt x="646" y="556"/>
                  </a:lnTo>
                  <a:lnTo>
                    <a:pt x="638" y="560"/>
                  </a:lnTo>
                  <a:lnTo>
                    <a:pt x="630" y="560"/>
                  </a:lnTo>
                  <a:lnTo>
                    <a:pt x="620" y="560"/>
                  </a:lnTo>
                  <a:lnTo>
                    <a:pt x="612" y="558"/>
                  </a:lnTo>
                  <a:lnTo>
                    <a:pt x="598" y="550"/>
                  </a:lnTo>
                  <a:lnTo>
                    <a:pt x="582" y="542"/>
                  </a:lnTo>
                  <a:lnTo>
                    <a:pt x="574" y="540"/>
                  </a:lnTo>
                  <a:lnTo>
                    <a:pt x="562" y="538"/>
                  </a:lnTo>
                  <a:lnTo>
                    <a:pt x="548" y="540"/>
                  </a:lnTo>
                  <a:lnTo>
                    <a:pt x="536" y="544"/>
                  </a:lnTo>
                  <a:lnTo>
                    <a:pt x="526" y="548"/>
                  </a:lnTo>
                  <a:lnTo>
                    <a:pt x="516" y="554"/>
                  </a:lnTo>
                  <a:lnTo>
                    <a:pt x="508" y="560"/>
                  </a:lnTo>
                  <a:lnTo>
                    <a:pt x="498" y="564"/>
                  </a:lnTo>
                  <a:lnTo>
                    <a:pt x="488" y="568"/>
                  </a:lnTo>
                  <a:lnTo>
                    <a:pt x="474" y="568"/>
                  </a:lnTo>
                  <a:lnTo>
                    <a:pt x="462" y="568"/>
                  </a:lnTo>
                  <a:lnTo>
                    <a:pt x="452" y="564"/>
                  </a:lnTo>
                  <a:lnTo>
                    <a:pt x="436" y="554"/>
                  </a:lnTo>
                  <a:lnTo>
                    <a:pt x="420" y="546"/>
                  </a:lnTo>
                  <a:lnTo>
                    <a:pt x="410" y="542"/>
                  </a:lnTo>
                  <a:lnTo>
                    <a:pt x="400" y="540"/>
                  </a:lnTo>
                  <a:lnTo>
                    <a:pt x="394" y="542"/>
                  </a:lnTo>
                  <a:lnTo>
                    <a:pt x="388" y="544"/>
                  </a:lnTo>
                  <a:lnTo>
                    <a:pt x="376" y="548"/>
                  </a:lnTo>
                  <a:lnTo>
                    <a:pt x="366" y="554"/>
                  </a:lnTo>
                  <a:lnTo>
                    <a:pt x="360" y="556"/>
                  </a:lnTo>
                  <a:lnTo>
                    <a:pt x="352" y="556"/>
                  </a:lnTo>
                  <a:lnTo>
                    <a:pt x="348" y="556"/>
                  </a:lnTo>
                  <a:lnTo>
                    <a:pt x="344" y="554"/>
                  </a:lnTo>
                  <a:lnTo>
                    <a:pt x="338" y="546"/>
                  </a:lnTo>
                  <a:lnTo>
                    <a:pt x="328" y="530"/>
                  </a:lnTo>
                  <a:lnTo>
                    <a:pt x="324" y="526"/>
                  </a:lnTo>
                  <a:lnTo>
                    <a:pt x="318" y="524"/>
                  </a:lnTo>
                  <a:lnTo>
                    <a:pt x="302" y="518"/>
                  </a:lnTo>
                  <a:lnTo>
                    <a:pt x="284" y="512"/>
                  </a:lnTo>
                  <a:lnTo>
                    <a:pt x="270" y="510"/>
                  </a:lnTo>
                  <a:lnTo>
                    <a:pt x="246" y="512"/>
                  </a:lnTo>
                  <a:lnTo>
                    <a:pt x="226" y="516"/>
                  </a:lnTo>
                  <a:lnTo>
                    <a:pt x="216" y="520"/>
                  </a:lnTo>
                  <a:lnTo>
                    <a:pt x="208" y="524"/>
                  </a:lnTo>
                  <a:lnTo>
                    <a:pt x="204" y="530"/>
                  </a:lnTo>
                  <a:lnTo>
                    <a:pt x="200" y="538"/>
                  </a:lnTo>
                  <a:lnTo>
                    <a:pt x="198" y="552"/>
                  </a:lnTo>
                  <a:lnTo>
                    <a:pt x="192" y="562"/>
                  </a:lnTo>
                  <a:lnTo>
                    <a:pt x="188" y="566"/>
                  </a:lnTo>
                  <a:lnTo>
                    <a:pt x="182" y="572"/>
                  </a:lnTo>
                  <a:lnTo>
                    <a:pt x="176" y="578"/>
                  </a:lnTo>
                  <a:lnTo>
                    <a:pt x="172" y="586"/>
                  </a:lnTo>
                  <a:lnTo>
                    <a:pt x="170" y="600"/>
                  </a:lnTo>
                  <a:lnTo>
                    <a:pt x="168" y="620"/>
                  </a:lnTo>
                  <a:lnTo>
                    <a:pt x="170" y="616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6" name="Libya">
              <a:extLst>
                <a:ext uri="{FF2B5EF4-FFF2-40B4-BE49-F238E27FC236}">
                  <a16:creationId xmlns:a16="http://schemas.microsoft.com/office/drawing/2014/main" id="{D778277F-CAF8-53F8-FC93-CADC9308E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691" y="582188"/>
              <a:ext cx="1095285" cy="987740"/>
            </a:xfrm>
            <a:custGeom>
              <a:avLst/>
              <a:gdLst/>
              <a:ahLst/>
              <a:cxnLst>
                <a:cxn ang="0">
                  <a:pos x="759" y="66"/>
                </a:cxn>
                <a:cxn ang="0">
                  <a:pos x="739" y="60"/>
                </a:cxn>
                <a:cxn ang="0">
                  <a:pos x="723" y="64"/>
                </a:cxn>
                <a:cxn ang="0">
                  <a:pos x="667" y="60"/>
                </a:cxn>
                <a:cxn ang="0">
                  <a:pos x="657" y="42"/>
                </a:cxn>
                <a:cxn ang="0">
                  <a:pos x="619" y="24"/>
                </a:cxn>
                <a:cxn ang="0">
                  <a:pos x="573" y="20"/>
                </a:cxn>
                <a:cxn ang="0">
                  <a:pos x="539" y="32"/>
                </a:cxn>
                <a:cxn ang="0">
                  <a:pos x="515" y="54"/>
                </a:cxn>
                <a:cxn ang="0">
                  <a:pos x="517" y="76"/>
                </a:cxn>
                <a:cxn ang="0">
                  <a:pos x="533" y="102"/>
                </a:cxn>
                <a:cxn ang="0">
                  <a:pos x="521" y="128"/>
                </a:cxn>
                <a:cxn ang="0">
                  <a:pos x="501" y="144"/>
                </a:cxn>
                <a:cxn ang="0">
                  <a:pos x="471" y="142"/>
                </a:cxn>
                <a:cxn ang="0">
                  <a:pos x="417" y="116"/>
                </a:cxn>
                <a:cxn ang="0">
                  <a:pos x="385" y="100"/>
                </a:cxn>
                <a:cxn ang="0">
                  <a:pos x="336" y="96"/>
                </a:cxn>
                <a:cxn ang="0">
                  <a:pos x="314" y="84"/>
                </a:cxn>
                <a:cxn ang="0">
                  <a:pos x="304" y="64"/>
                </a:cxn>
                <a:cxn ang="0">
                  <a:pos x="292" y="34"/>
                </a:cxn>
                <a:cxn ang="0">
                  <a:pos x="254" y="18"/>
                </a:cxn>
                <a:cxn ang="0">
                  <a:pos x="200" y="10"/>
                </a:cxn>
                <a:cxn ang="0">
                  <a:pos x="178" y="20"/>
                </a:cxn>
                <a:cxn ang="0">
                  <a:pos x="134" y="6"/>
                </a:cxn>
                <a:cxn ang="0">
                  <a:pos x="116" y="16"/>
                </a:cxn>
                <a:cxn ang="0">
                  <a:pos x="102" y="38"/>
                </a:cxn>
                <a:cxn ang="0">
                  <a:pos x="60" y="70"/>
                </a:cxn>
                <a:cxn ang="0">
                  <a:pos x="52" y="98"/>
                </a:cxn>
                <a:cxn ang="0">
                  <a:pos x="54" y="112"/>
                </a:cxn>
                <a:cxn ang="0">
                  <a:pos x="42" y="134"/>
                </a:cxn>
                <a:cxn ang="0">
                  <a:pos x="10" y="150"/>
                </a:cxn>
                <a:cxn ang="0">
                  <a:pos x="30" y="218"/>
                </a:cxn>
                <a:cxn ang="0">
                  <a:pos x="26" y="288"/>
                </a:cxn>
                <a:cxn ang="0">
                  <a:pos x="22" y="308"/>
                </a:cxn>
                <a:cxn ang="0">
                  <a:pos x="30" y="328"/>
                </a:cxn>
                <a:cxn ang="0">
                  <a:pos x="12" y="342"/>
                </a:cxn>
                <a:cxn ang="0">
                  <a:pos x="0" y="354"/>
                </a:cxn>
                <a:cxn ang="0">
                  <a:pos x="14" y="390"/>
                </a:cxn>
                <a:cxn ang="0">
                  <a:pos x="40" y="440"/>
                </a:cxn>
                <a:cxn ang="0">
                  <a:pos x="52" y="444"/>
                </a:cxn>
                <a:cxn ang="0">
                  <a:pos x="70" y="446"/>
                </a:cxn>
                <a:cxn ang="0">
                  <a:pos x="100" y="458"/>
                </a:cxn>
                <a:cxn ang="0">
                  <a:pos x="112" y="484"/>
                </a:cxn>
                <a:cxn ang="0">
                  <a:pos x="126" y="506"/>
                </a:cxn>
                <a:cxn ang="0">
                  <a:pos x="200" y="526"/>
                </a:cxn>
                <a:cxn ang="0">
                  <a:pos x="216" y="540"/>
                </a:cxn>
                <a:cxn ang="0">
                  <a:pos x="234" y="550"/>
                </a:cxn>
                <a:cxn ang="0">
                  <a:pos x="270" y="538"/>
                </a:cxn>
                <a:cxn ang="0">
                  <a:pos x="739" y="712"/>
                </a:cxn>
                <a:cxn ang="0">
                  <a:pos x="783" y="580"/>
                </a:cxn>
                <a:cxn ang="0">
                  <a:pos x="757" y="174"/>
                </a:cxn>
                <a:cxn ang="0">
                  <a:pos x="753" y="142"/>
                </a:cxn>
                <a:cxn ang="0">
                  <a:pos x="763" y="120"/>
                </a:cxn>
                <a:cxn ang="0">
                  <a:pos x="753" y="100"/>
                </a:cxn>
                <a:cxn ang="0">
                  <a:pos x="755" y="80"/>
                </a:cxn>
                <a:cxn ang="0">
                  <a:pos x="763" y="74"/>
                </a:cxn>
              </a:cxnLst>
              <a:rect l="0" t="0" r="r" b="b"/>
              <a:pathLst>
                <a:path w="789" h="712">
                  <a:moveTo>
                    <a:pt x="763" y="74"/>
                  </a:moveTo>
                  <a:lnTo>
                    <a:pt x="763" y="70"/>
                  </a:lnTo>
                  <a:lnTo>
                    <a:pt x="759" y="66"/>
                  </a:lnTo>
                  <a:lnTo>
                    <a:pt x="753" y="60"/>
                  </a:lnTo>
                  <a:lnTo>
                    <a:pt x="747" y="58"/>
                  </a:lnTo>
                  <a:lnTo>
                    <a:pt x="739" y="60"/>
                  </a:lnTo>
                  <a:lnTo>
                    <a:pt x="735" y="62"/>
                  </a:lnTo>
                  <a:lnTo>
                    <a:pt x="731" y="64"/>
                  </a:lnTo>
                  <a:lnTo>
                    <a:pt x="723" y="64"/>
                  </a:lnTo>
                  <a:lnTo>
                    <a:pt x="679" y="64"/>
                  </a:lnTo>
                  <a:lnTo>
                    <a:pt x="673" y="64"/>
                  </a:lnTo>
                  <a:lnTo>
                    <a:pt x="667" y="60"/>
                  </a:lnTo>
                  <a:lnTo>
                    <a:pt x="663" y="56"/>
                  </a:lnTo>
                  <a:lnTo>
                    <a:pt x="661" y="52"/>
                  </a:lnTo>
                  <a:lnTo>
                    <a:pt x="657" y="42"/>
                  </a:lnTo>
                  <a:lnTo>
                    <a:pt x="653" y="40"/>
                  </a:lnTo>
                  <a:lnTo>
                    <a:pt x="649" y="36"/>
                  </a:lnTo>
                  <a:lnTo>
                    <a:pt x="619" y="24"/>
                  </a:lnTo>
                  <a:lnTo>
                    <a:pt x="603" y="20"/>
                  </a:lnTo>
                  <a:lnTo>
                    <a:pt x="583" y="18"/>
                  </a:lnTo>
                  <a:lnTo>
                    <a:pt x="573" y="20"/>
                  </a:lnTo>
                  <a:lnTo>
                    <a:pt x="561" y="22"/>
                  </a:lnTo>
                  <a:lnTo>
                    <a:pt x="549" y="26"/>
                  </a:lnTo>
                  <a:lnTo>
                    <a:pt x="539" y="32"/>
                  </a:lnTo>
                  <a:lnTo>
                    <a:pt x="529" y="38"/>
                  </a:lnTo>
                  <a:lnTo>
                    <a:pt x="521" y="46"/>
                  </a:lnTo>
                  <a:lnTo>
                    <a:pt x="515" y="54"/>
                  </a:lnTo>
                  <a:lnTo>
                    <a:pt x="513" y="64"/>
                  </a:lnTo>
                  <a:lnTo>
                    <a:pt x="515" y="70"/>
                  </a:lnTo>
                  <a:lnTo>
                    <a:pt x="517" y="76"/>
                  </a:lnTo>
                  <a:lnTo>
                    <a:pt x="523" y="88"/>
                  </a:lnTo>
                  <a:lnTo>
                    <a:pt x="529" y="98"/>
                  </a:lnTo>
                  <a:lnTo>
                    <a:pt x="533" y="102"/>
                  </a:lnTo>
                  <a:lnTo>
                    <a:pt x="533" y="108"/>
                  </a:lnTo>
                  <a:lnTo>
                    <a:pt x="529" y="116"/>
                  </a:lnTo>
                  <a:lnTo>
                    <a:pt x="521" y="128"/>
                  </a:lnTo>
                  <a:lnTo>
                    <a:pt x="515" y="134"/>
                  </a:lnTo>
                  <a:lnTo>
                    <a:pt x="509" y="140"/>
                  </a:lnTo>
                  <a:lnTo>
                    <a:pt x="501" y="144"/>
                  </a:lnTo>
                  <a:lnTo>
                    <a:pt x="493" y="144"/>
                  </a:lnTo>
                  <a:lnTo>
                    <a:pt x="481" y="144"/>
                  </a:lnTo>
                  <a:lnTo>
                    <a:pt x="471" y="142"/>
                  </a:lnTo>
                  <a:lnTo>
                    <a:pt x="451" y="134"/>
                  </a:lnTo>
                  <a:lnTo>
                    <a:pt x="435" y="124"/>
                  </a:lnTo>
                  <a:lnTo>
                    <a:pt x="417" y="116"/>
                  </a:lnTo>
                  <a:lnTo>
                    <a:pt x="403" y="108"/>
                  </a:lnTo>
                  <a:lnTo>
                    <a:pt x="395" y="104"/>
                  </a:lnTo>
                  <a:lnTo>
                    <a:pt x="385" y="100"/>
                  </a:lnTo>
                  <a:lnTo>
                    <a:pt x="370" y="98"/>
                  </a:lnTo>
                  <a:lnTo>
                    <a:pt x="354" y="98"/>
                  </a:lnTo>
                  <a:lnTo>
                    <a:pt x="336" y="96"/>
                  </a:lnTo>
                  <a:lnTo>
                    <a:pt x="330" y="94"/>
                  </a:lnTo>
                  <a:lnTo>
                    <a:pt x="324" y="92"/>
                  </a:lnTo>
                  <a:lnTo>
                    <a:pt x="314" y="84"/>
                  </a:lnTo>
                  <a:lnTo>
                    <a:pt x="308" y="78"/>
                  </a:lnTo>
                  <a:lnTo>
                    <a:pt x="304" y="70"/>
                  </a:lnTo>
                  <a:lnTo>
                    <a:pt x="304" y="64"/>
                  </a:lnTo>
                  <a:lnTo>
                    <a:pt x="300" y="50"/>
                  </a:lnTo>
                  <a:lnTo>
                    <a:pt x="298" y="42"/>
                  </a:lnTo>
                  <a:lnTo>
                    <a:pt x="292" y="34"/>
                  </a:lnTo>
                  <a:lnTo>
                    <a:pt x="286" y="32"/>
                  </a:lnTo>
                  <a:lnTo>
                    <a:pt x="278" y="26"/>
                  </a:lnTo>
                  <a:lnTo>
                    <a:pt x="254" y="18"/>
                  </a:lnTo>
                  <a:lnTo>
                    <a:pt x="228" y="12"/>
                  </a:lnTo>
                  <a:lnTo>
                    <a:pt x="210" y="8"/>
                  </a:lnTo>
                  <a:lnTo>
                    <a:pt x="200" y="10"/>
                  </a:lnTo>
                  <a:lnTo>
                    <a:pt x="194" y="14"/>
                  </a:lnTo>
                  <a:lnTo>
                    <a:pt x="188" y="18"/>
                  </a:lnTo>
                  <a:lnTo>
                    <a:pt x="178" y="20"/>
                  </a:lnTo>
                  <a:lnTo>
                    <a:pt x="160" y="18"/>
                  </a:lnTo>
                  <a:lnTo>
                    <a:pt x="148" y="14"/>
                  </a:lnTo>
                  <a:lnTo>
                    <a:pt x="134" y="6"/>
                  </a:lnTo>
                  <a:lnTo>
                    <a:pt x="120" y="0"/>
                  </a:lnTo>
                  <a:lnTo>
                    <a:pt x="118" y="10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20" y="28"/>
                  </a:lnTo>
                  <a:lnTo>
                    <a:pt x="102" y="38"/>
                  </a:lnTo>
                  <a:lnTo>
                    <a:pt x="80" y="54"/>
                  </a:lnTo>
                  <a:lnTo>
                    <a:pt x="70" y="62"/>
                  </a:lnTo>
                  <a:lnTo>
                    <a:pt x="60" y="70"/>
                  </a:lnTo>
                  <a:lnTo>
                    <a:pt x="54" y="78"/>
                  </a:lnTo>
                  <a:lnTo>
                    <a:pt x="52" y="84"/>
                  </a:lnTo>
                  <a:lnTo>
                    <a:pt x="52" y="98"/>
                  </a:lnTo>
                  <a:lnTo>
                    <a:pt x="52" y="100"/>
                  </a:lnTo>
                  <a:lnTo>
                    <a:pt x="52" y="104"/>
                  </a:lnTo>
                  <a:lnTo>
                    <a:pt x="54" y="112"/>
                  </a:lnTo>
                  <a:lnTo>
                    <a:pt x="52" y="120"/>
                  </a:lnTo>
                  <a:lnTo>
                    <a:pt x="48" y="128"/>
                  </a:lnTo>
                  <a:lnTo>
                    <a:pt x="42" y="134"/>
                  </a:lnTo>
                  <a:lnTo>
                    <a:pt x="34" y="140"/>
                  </a:lnTo>
                  <a:lnTo>
                    <a:pt x="26" y="144"/>
                  </a:lnTo>
                  <a:lnTo>
                    <a:pt x="10" y="150"/>
                  </a:lnTo>
                  <a:lnTo>
                    <a:pt x="22" y="182"/>
                  </a:lnTo>
                  <a:lnTo>
                    <a:pt x="28" y="200"/>
                  </a:lnTo>
                  <a:lnTo>
                    <a:pt x="30" y="218"/>
                  </a:lnTo>
                  <a:lnTo>
                    <a:pt x="30" y="276"/>
                  </a:lnTo>
                  <a:lnTo>
                    <a:pt x="28" y="282"/>
                  </a:lnTo>
                  <a:lnTo>
                    <a:pt x="26" y="288"/>
                  </a:lnTo>
                  <a:lnTo>
                    <a:pt x="24" y="294"/>
                  </a:lnTo>
                  <a:lnTo>
                    <a:pt x="22" y="300"/>
                  </a:lnTo>
                  <a:lnTo>
                    <a:pt x="22" y="308"/>
                  </a:lnTo>
                  <a:lnTo>
                    <a:pt x="26" y="314"/>
                  </a:lnTo>
                  <a:lnTo>
                    <a:pt x="28" y="320"/>
                  </a:lnTo>
                  <a:lnTo>
                    <a:pt x="30" y="328"/>
                  </a:lnTo>
                  <a:lnTo>
                    <a:pt x="26" y="332"/>
                  </a:lnTo>
                  <a:lnTo>
                    <a:pt x="22" y="336"/>
                  </a:lnTo>
                  <a:lnTo>
                    <a:pt x="12" y="342"/>
                  </a:lnTo>
                  <a:lnTo>
                    <a:pt x="4" y="346"/>
                  </a:lnTo>
                  <a:lnTo>
                    <a:pt x="2" y="350"/>
                  </a:lnTo>
                  <a:lnTo>
                    <a:pt x="0" y="354"/>
                  </a:lnTo>
                  <a:lnTo>
                    <a:pt x="2" y="362"/>
                  </a:lnTo>
                  <a:lnTo>
                    <a:pt x="4" y="370"/>
                  </a:lnTo>
                  <a:lnTo>
                    <a:pt x="14" y="390"/>
                  </a:lnTo>
                  <a:lnTo>
                    <a:pt x="36" y="424"/>
                  </a:lnTo>
                  <a:lnTo>
                    <a:pt x="40" y="434"/>
                  </a:lnTo>
                  <a:lnTo>
                    <a:pt x="40" y="440"/>
                  </a:lnTo>
                  <a:lnTo>
                    <a:pt x="44" y="444"/>
                  </a:lnTo>
                  <a:lnTo>
                    <a:pt x="48" y="446"/>
                  </a:lnTo>
                  <a:lnTo>
                    <a:pt x="52" y="444"/>
                  </a:lnTo>
                  <a:lnTo>
                    <a:pt x="58" y="442"/>
                  </a:lnTo>
                  <a:lnTo>
                    <a:pt x="64" y="444"/>
                  </a:lnTo>
                  <a:lnTo>
                    <a:pt x="70" y="446"/>
                  </a:lnTo>
                  <a:lnTo>
                    <a:pt x="78" y="450"/>
                  </a:lnTo>
                  <a:lnTo>
                    <a:pt x="88" y="456"/>
                  </a:lnTo>
                  <a:lnTo>
                    <a:pt x="100" y="458"/>
                  </a:lnTo>
                  <a:lnTo>
                    <a:pt x="102" y="466"/>
                  </a:lnTo>
                  <a:lnTo>
                    <a:pt x="104" y="472"/>
                  </a:lnTo>
                  <a:lnTo>
                    <a:pt x="112" y="484"/>
                  </a:lnTo>
                  <a:lnTo>
                    <a:pt x="120" y="494"/>
                  </a:lnTo>
                  <a:lnTo>
                    <a:pt x="124" y="500"/>
                  </a:lnTo>
                  <a:lnTo>
                    <a:pt x="126" y="506"/>
                  </a:lnTo>
                  <a:lnTo>
                    <a:pt x="148" y="508"/>
                  </a:lnTo>
                  <a:lnTo>
                    <a:pt x="166" y="514"/>
                  </a:lnTo>
                  <a:lnTo>
                    <a:pt x="200" y="526"/>
                  </a:lnTo>
                  <a:lnTo>
                    <a:pt x="204" y="530"/>
                  </a:lnTo>
                  <a:lnTo>
                    <a:pt x="208" y="532"/>
                  </a:lnTo>
                  <a:lnTo>
                    <a:pt x="216" y="540"/>
                  </a:lnTo>
                  <a:lnTo>
                    <a:pt x="224" y="548"/>
                  </a:lnTo>
                  <a:lnTo>
                    <a:pt x="228" y="550"/>
                  </a:lnTo>
                  <a:lnTo>
                    <a:pt x="234" y="550"/>
                  </a:lnTo>
                  <a:lnTo>
                    <a:pt x="246" y="548"/>
                  </a:lnTo>
                  <a:lnTo>
                    <a:pt x="258" y="544"/>
                  </a:lnTo>
                  <a:lnTo>
                    <a:pt x="270" y="538"/>
                  </a:lnTo>
                  <a:lnTo>
                    <a:pt x="278" y="532"/>
                  </a:lnTo>
                  <a:lnTo>
                    <a:pt x="328" y="504"/>
                  </a:lnTo>
                  <a:lnTo>
                    <a:pt x="739" y="712"/>
                  </a:lnTo>
                  <a:lnTo>
                    <a:pt x="739" y="688"/>
                  </a:lnTo>
                  <a:lnTo>
                    <a:pt x="789" y="688"/>
                  </a:lnTo>
                  <a:lnTo>
                    <a:pt x="783" y="580"/>
                  </a:lnTo>
                  <a:lnTo>
                    <a:pt x="763" y="190"/>
                  </a:lnTo>
                  <a:lnTo>
                    <a:pt x="761" y="184"/>
                  </a:lnTo>
                  <a:lnTo>
                    <a:pt x="757" y="174"/>
                  </a:lnTo>
                  <a:lnTo>
                    <a:pt x="753" y="162"/>
                  </a:lnTo>
                  <a:lnTo>
                    <a:pt x="751" y="150"/>
                  </a:lnTo>
                  <a:lnTo>
                    <a:pt x="753" y="142"/>
                  </a:lnTo>
                  <a:lnTo>
                    <a:pt x="757" y="136"/>
                  </a:lnTo>
                  <a:lnTo>
                    <a:pt x="761" y="130"/>
                  </a:lnTo>
                  <a:lnTo>
                    <a:pt x="763" y="120"/>
                  </a:lnTo>
                  <a:lnTo>
                    <a:pt x="761" y="112"/>
                  </a:lnTo>
                  <a:lnTo>
                    <a:pt x="757" y="106"/>
                  </a:lnTo>
                  <a:lnTo>
                    <a:pt x="753" y="100"/>
                  </a:lnTo>
                  <a:lnTo>
                    <a:pt x="751" y="92"/>
                  </a:lnTo>
                  <a:lnTo>
                    <a:pt x="751" y="84"/>
                  </a:lnTo>
                  <a:lnTo>
                    <a:pt x="755" y="80"/>
                  </a:lnTo>
                  <a:lnTo>
                    <a:pt x="759" y="76"/>
                  </a:lnTo>
                  <a:lnTo>
                    <a:pt x="767" y="76"/>
                  </a:lnTo>
                  <a:lnTo>
                    <a:pt x="763" y="74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7" name="Uganda">
              <a:extLst>
                <a:ext uri="{FF2B5EF4-FFF2-40B4-BE49-F238E27FC236}">
                  <a16:creationId xmlns:a16="http://schemas.microsoft.com/office/drawing/2014/main" id="{9B010333-FA76-F713-2F9D-58C41667F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3236" y="2699169"/>
              <a:ext cx="413682" cy="445315"/>
            </a:xfrm>
            <a:custGeom>
              <a:avLst/>
              <a:gdLst/>
              <a:ahLst/>
              <a:cxnLst>
                <a:cxn ang="0">
                  <a:pos x="64" y="54"/>
                </a:cxn>
                <a:cxn ang="0">
                  <a:pos x="62" y="74"/>
                </a:cxn>
                <a:cxn ang="0">
                  <a:pos x="64" y="82"/>
                </a:cxn>
                <a:cxn ang="0">
                  <a:pos x="66" y="88"/>
                </a:cxn>
                <a:cxn ang="0">
                  <a:pos x="64" y="96"/>
                </a:cxn>
                <a:cxn ang="0">
                  <a:pos x="60" y="106"/>
                </a:cxn>
                <a:cxn ang="0">
                  <a:pos x="64" y="112"/>
                </a:cxn>
                <a:cxn ang="0">
                  <a:pos x="80" y="118"/>
                </a:cxn>
                <a:cxn ang="0">
                  <a:pos x="84" y="126"/>
                </a:cxn>
                <a:cxn ang="0">
                  <a:pos x="78" y="140"/>
                </a:cxn>
                <a:cxn ang="0">
                  <a:pos x="28" y="188"/>
                </a:cxn>
                <a:cxn ang="0">
                  <a:pos x="18" y="198"/>
                </a:cxn>
                <a:cxn ang="0">
                  <a:pos x="16" y="214"/>
                </a:cxn>
                <a:cxn ang="0">
                  <a:pos x="8" y="248"/>
                </a:cxn>
                <a:cxn ang="0">
                  <a:pos x="2" y="291"/>
                </a:cxn>
                <a:cxn ang="0">
                  <a:pos x="2" y="321"/>
                </a:cxn>
                <a:cxn ang="0">
                  <a:pos x="14" y="317"/>
                </a:cxn>
                <a:cxn ang="0">
                  <a:pos x="20" y="319"/>
                </a:cxn>
                <a:cxn ang="0">
                  <a:pos x="26" y="321"/>
                </a:cxn>
                <a:cxn ang="0">
                  <a:pos x="38" y="315"/>
                </a:cxn>
                <a:cxn ang="0">
                  <a:pos x="50" y="305"/>
                </a:cxn>
                <a:cxn ang="0">
                  <a:pos x="52" y="301"/>
                </a:cxn>
                <a:cxn ang="0">
                  <a:pos x="128" y="297"/>
                </a:cxn>
                <a:cxn ang="0">
                  <a:pos x="122" y="289"/>
                </a:cxn>
                <a:cxn ang="0">
                  <a:pos x="124" y="281"/>
                </a:cxn>
                <a:cxn ang="0">
                  <a:pos x="130" y="273"/>
                </a:cxn>
                <a:cxn ang="0">
                  <a:pos x="134" y="265"/>
                </a:cxn>
                <a:cxn ang="0">
                  <a:pos x="140" y="250"/>
                </a:cxn>
                <a:cxn ang="0">
                  <a:pos x="162" y="242"/>
                </a:cxn>
                <a:cxn ang="0">
                  <a:pos x="166" y="242"/>
                </a:cxn>
                <a:cxn ang="0">
                  <a:pos x="172" y="238"/>
                </a:cxn>
                <a:cxn ang="0">
                  <a:pos x="180" y="234"/>
                </a:cxn>
                <a:cxn ang="0">
                  <a:pos x="186" y="238"/>
                </a:cxn>
                <a:cxn ang="0">
                  <a:pos x="194" y="234"/>
                </a:cxn>
                <a:cxn ang="0">
                  <a:pos x="200" y="232"/>
                </a:cxn>
                <a:cxn ang="0">
                  <a:pos x="208" y="234"/>
                </a:cxn>
                <a:cxn ang="0">
                  <a:pos x="214" y="228"/>
                </a:cxn>
                <a:cxn ang="0">
                  <a:pos x="218" y="220"/>
                </a:cxn>
                <a:cxn ang="0">
                  <a:pos x="226" y="220"/>
                </a:cxn>
                <a:cxn ang="0">
                  <a:pos x="232" y="236"/>
                </a:cxn>
                <a:cxn ang="0">
                  <a:pos x="244" y="246"/>
                </a:cxn>
                <a:cxn ang="0">
                  <a:pos x="246" y="226"/>
                </a:cxn>
                <a:cxn ang="0">
                  <a:pos x="260" y="202"/>
                </a:cxn>
                <a:cxn ang="0">
                  <a:pos x="284" y="170"/>
                </a:cxn>
                <a:cxn ang="0">
                  <a:pos x="296" y="146"/>
                </a:cxn>
                <a:cxn ang="0">
                  <a:pos x="296" y="112"/>
                </a:cxn>
                <a:cxn ang="0">
                  <a:pos x="286" y="76"/>
                </a:cxn>
                <a:cxn ang="0">
                  <a:pos x="260" y="30"/>
                </a:cxn>
                <a:cxn ang="0">
                  <a:pos x="244" y="0"/>
                </a:cxn>
                <a:cxn ang="0">
                  <a:pos x="214" y="28"/>
                </a:cxn>
                <a:cxn ang="0">
                  <a:pos x="188" y="30"/>
                </a:cxn>
                <a:cxn ang="0">
                  <a:pos x="166" y="36"/>
                </a:cxn>
                <a:cxn ang="0">
                  <a:pos x="142" y="40"/>
                </a:cxn>
                <a:cxn ang="0">
                  <a:pos x="128" y="36"/>
                </a:cxn>
                <a:cxn ang="0">
                  <a:pos x="110" y="32"/>
                </a:cxn>
                <a:cxn ang="0">
                  <a:pos x="94" y="36"/>
                </a:cxn>
                <a:cxn ang="0">
                  <a:pos x="72" y="46"/>
                </a:cxn>
                <a:cxn ang="0">
                  <a:pos x="64" y="48"/>
                </a:cxn>
              </a:cxnLst>
              <a:rect l="0" t="0" r="r" b="b"/>
              <a:pathLst>
                <a:path w="298" h="321">
                  <a:moveTo>
                    <a:pt x="62" y="48"/>
                  </a:moveTo>
                  <a:lnTo>
                    <a:pt x="64" y="54"/>
                  </a:lnTo>
                  <a:lnTo>
                    <a:pt x="64" y="60"/>
                  </a:lnTo>
                  <a:lnTo>
                    <a:pt x="62" y="74"/>
                  </a:lnTo>
                  <a:lnTo>
                    <a:pt x="64" y="78"/>
                  </a:lnTo>
                  <a:lnTo>
                    <a:pt x="64" y="82"/>
                  </a:lnTo>
                  <a:lnTo>
                    <a:pt x="66" y="84"/>
                  </a:lnTo>
                  <a:lnTo>
                    <a:pt x="66" y="88"/>
                  </a:lnTo>
                  <a:lnTo>
                    <a:pt x="66" y="94"/>
                  </a:lnTo>
                  <a:lnTo>
                    <a:pt x="64" y="96"/>
                  </a:lnTo>
                  <a:lnTo>
                    <a:pt x="62" y="100"/>
                  </a:lnTo>
                  <a:lnTo>
                    <a:pt x="60" y="106"/>
                  </a:lnTo>
                  <a:lnTo>
                    <a:pt x="62" y="110"/>
                  </a:lnTo>
                  <a:lnTo>
                    <a:pt x="64" y="112"/>
                  </a:lnTo>
                  <a:lnTo>
                    <a:pt x="72" y="116"/>
                  </a:lnTo>
                  <a:lnTo>
                    <a:pt x="80" y="118"/>
                  </a:lnTo>
                  <a:lnTo>
                    <a:pt x="84" y="122"/>
                  </a:lnTo>
                  <a:lnTo>
                    <a:pt x="84" y="126"/>
                  </a:lnTo>
                  <a:lnTo>
                    <a:pt x="82" y="134"/>
                  </a:lnTo>
                  <a:lnTo>
                    <a:pt x="78" y="140"/>
                  </a:lnTo>
                  <a:lnTo>
                    <a:pt x="64" y="150"/>
                  </a:lnTo>
                  <a:lnTo>
                    <a:pt x="28" y="188"/>
                  </a:lnTo>
                  <a:lnTo>
                    <a:pt x="20" y="194"/>
                  </a:lnTo>
                  <a:lnTo>
                    <a:pt x="18" y="198"/>
                  </a:lnTo>
                  <a:lnTo>
                    <a:pt x="16" y="202"/>
                  </a:lnTo>
                  <a:lnTo>
                    <a:pt x="16" y="214"/>
                  </a:lnTo>
                  <a:lnTo>
                    <a:pt x="14" y="226"/>
                  </a:lnTo>
                  <a:lnTo>
                    <a:pt x="8" y="248"/>
                  </a:lnTo>
                  <a:lnTo>
                    <a:pt x="4" y="277"/>
                  </a:lnTo>
                  <a:lnTo>
                    <a:pt x="2" y="291"/>
                  </a:lnTo>
                  <a:lnTo>
                    <a:pt x="0" y="305"/>
                  </a:lnTo>
                  <a:lnTo>
                    <a:pt x="2" y="321"/>
                  </a:lnTo>
                  <a:lnTo>
                    <a:pt x="8" y="319"/>
                  </a:lnTo>
                  <a:lnTo>
                    <a:pt x="14" y="317"/>
                  </a:lnTo>
                  <a:lnTo>
                    <a:pt x="18" y="319"/>
                  </a:lnTo>
                  <a:lnTo>
                    <a:pt x="20" y="319"/>
                  </a:lnTo>
                  <a:lnTo>
                    <a:pt x="22" y="321"/>
                  </a:lnTo>
                  <a:lnTo>
                    <a:pt x="26" y="321"/>
                  </a:lnTo>
                  <a:lnTo>
                    <a:pt x="30" y="319"/>
                  </a:lnTo>
                  <a:lnTo>
                    <a:pt x="38" y="315"/>
                  </a:lnTo>
                  <a:lnTo>
                    <a:pt x="42" y="309"/>
                  </a:lnTo>
                  <a:lnTo>
                    <a:pt x="50" y="305"/>
                  </a:lnTo>
                  <a:lnTo>
                    <a:pt x="52" y="305"/>
                  </a:lnTo>
                  <a:lnTo>
                    <a:pt x="52" y="301"/>
                  </a:lnTo>
                  <a:lnTo>
                    <a:pt x="56" y="297"/>
                  </a:lnTo>
                  <a:lnTo>
                    <a:pt x="128" y="297"/>
                  </a:lnTo>
                  <a:lnTo>
                    <a:pt x="124" y="293"/>
                  </a:lnTo>
                  <a:lnTo>
                    <a:pt x="122" y="289"/>
                  </a:lnTo>
                  <a:lnTo>
                    <a:pt x="122" y="285"/>
                  </a:lnTo>
                  <a:lnTo>
                    <a:pt x="124" y="281"/>
                  </a:lnTo>
                  <a:lnTo>
                    <a:pt x="126" y="277"/>
                  </a:lnTo>
                  <a:lnTo>
                    <a:pt x="130" y="273"/>
                  </a:lnTo>
                  <a:lnTo>
                    <a:pt x="132" y="269"/>
                  </a:lnTo>
                  <a:lnTo>
                    <a:pt x="134" y="265"/>
                  </a:lnTo>
                  <a:lnTo>
                    <a:pt x="136" y="254"/>
                  </a:lnTo>
                  <a:lnTo>
                    <a:pt x="140" y="250"/>
                  </a:lnTo>
                  <a:lnTo>
                    <a:pt x="148" y="248"/>
                  </a:lnTo>
                  <a:lnTo>
                    <a:pt x="162" y="242"/>
                  </a:lnTo>
                  <a:lnTo>
                    <a:pt x="164" y="242"/>
                  </a:lnTo>
                  <a:lnTo>
                    <a:pt x="166" y="242"/>
                  </a:lnTo>
                  <a:lnTo>
                    <a:pt x="170" y="242"/>
                  </a:lnTo>
                  <a:lnTo>
                    <a:pt x="172" y="238"/>
                  </a:lnTo>
                  <a:lnTo>
                    <a:pt x="176" y="236"/>
                  </a:lnTo>
                  <a:lnTo>
                    <a:pt x="180" y="234"/>
                  </a:lnTo>
                  <a:lnTo>
                    <a:pt x="184" y="236"/>
                  </a:lnTo>
                  <a:lnTo>
                    <a:pt x="186" y="238"/>
                  </a:lnTo>
                  <a:lnTo>
                    <a:pt x="192" y="236"/>
                  </a:lnTo>
                  <a:lnTo>
                    <a:pt x="194" y="234"/>
                  </a:lnTo>
                  <a:lnTo>
                    <a:pt x="198" y="230"/>
                  </a:lnTo>
                  <a:lnTo>
                    <a:pt x="200" y="232"/>
                  </a:lnTo>
                  <a:lnTo>
                    <a:pt x="204" y="234"/>
                  </a:lnTo>
                  <a:lnTo>
                    <a:pt x="208" y="234"/>
                  </a:lnTo>
                  <a:lnTo>
                    <a:pt x="210" y="232"/>
                  </a:lnTo>
                  <a:lnTo>
                    <a:pt x="214" y="228"/>
                  </a:lnTo>
                  <a:lnTo>
                    <a:pt x="216" y="222"/>
                  </a:lnTo>
                  <a:lnTo>
                    <a:pt x="218" y="220"/>
                  </a:lnTo>
                  <a:lnTo>
                    <a:pt x="222" y="220"/>
                  </a:lnTo>
                  <a:lnTo>
                    <a:pt x="226" y="220"/>
                  </a:lnTo>
                  <a:lnTo>
                    <a:pt x="228" y="228"/>
                  </a:lnTo>
                  <a:lnTo>
                    <a:pt x="232" y="236"/>
                  </a:lnTo>
                  <a:lnTo>
                    <a:pt x="238" y="244"/>
                  </a:lnTo>
                  <a:lnTo>
                    <a:pt x="244" y="246"/>
                  </a:lnTo>
                  <a:lnTo>
                    <a:pt x="244" y="238"/>
                  </a:lnTo>
                  <a:lnTo>
                    <a:pt x="246" y="226"/>
                  </a:lnTo>
                  <a:lnTo>
                    <a:pt x="252" y="214"/>
                  </a:lnTo>
                  <a:lnTo>
                    <a:pt x="260" y="202"/>
                  </a:lnTo>
                  <a:lnTo>
                    <a:pt x="276" y="180"/>
                  </a:lnTo>
                  <a:lnTo>
                    <a:pt x="284" y="170"/>
                  </a:lnTo>
                  <a:lnTo>
                    <a:pt x="292" y="158"/>
                  </a:lnTo>
                  <a:lnTo>
                    <a:pt x="296" y="146"/>
                  </a:lnTo>
                  <a:lnTo>
                    <a:pt x="298" y="130"/>
                  </a:lnTo>
                  <a:lnTo>
                    <a:pt x="296" y="112"/>
                  </a:lnTo>
                  <a:lnTo>
                    <a:pt x="292" y="94"/>
                  </a:lnTo>
                  <a:lnTo>
                    <a:pt x="286" y="76"/>
                  </a:lnTo>
                  <a:lnTo>
                    <a:pt x="278" y="60"/>
                  </a:lnTo>
                  <a:lnTo>
                    <a:pt x="260" y="30"/>
                  </a:lnTo>
                  <a:lnTo>
                    <a:pt x="250" y="14"/>
                  </a:lnTo>
                  <a:lnTo>
                    <a:pt x="244" y="0"/>
                  </a:lnTo>
                  <a:lnTo>
                    <a:pt x="222" y="20"/>
                  </a:lnTo>
                  <a:lnTo>
                    <a:pt x="214" y="28"/>
                  </a:lnTo>
                  <a:lnTo>
                    <a:pt x="206" y="30"/>
                  </a:lnTo>
                  <a:lnTo>
                    <a:pt x="188" y="30"/>
                  </a:lnTo>
                  <a:lnTo>
                    <a:pt x="178" y="32"/>
                  </a:lnTo>
                  <a:lnTo>
                    <a:pt x="166" y="36"/>
                  </a:lnTo>
                  <a:lnTo>
                    <a:pt x="154" y="40"/>
                  </a:lnTo>
                  <a:lnTo>
                    <a:pt x="142" y="40"/>
                  </a:lnTo>
                  <a:lnTo>
                    <a:pt x="136" y="40"/>
                  </a:lnTo>
                  <a:lnTo>
                    <a:pt x="128" y="36"/>
                  </a:lnTo>
                  <a:lnTo>
                    <a:pt x="120" y="34"/>
                  </a:lnTo>
                  <a:lnTo>
                    <a:pt x="110" y="32"/>
                  </a:lnTo>
                  <a:lnTo>
                    <a:pt x="100" y="34"/>
                  </a:lnTo>
                  <a:lnTo>
                    <a:pt x="94" y="36"/>
                  </a:lnTo>
                  <a:lnTo>
                    <a:pt x="82" y="40"/>
                  </a:lnTo>
                  <a:lnTo>
                    <a:pt x="72" y="46"/>
                  </a:lnTo>
                  <a:lnTo>
                    <a:pt x="68" y="48"/>
                  </a:lnTo>
                  <a:lnTo>
                    <a:pt x="64" y="48"/>
                  </a:lnTo>
                  <a:lnTo>
                    <a:pt x="62" y="48"/>
                  </a:lnTo>
                  <a:close/>
                </a:path>
              </a:pathLst>
            </a:custGeom>
            <a:solidFill>
              <a:srgbClr val="1B05BB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8" name="Eritrea">
              <a:extLst>
                <a:ext uri="{FF2B5EF4-FFF2-40B4-BE49-F238E27FC236}">
                  <a16:creationId xmlns:a16="http://schemas.microsoft.com/office/drawing/2014/main" id="{746565F8-46E7-5A53-9499-867B399A0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998" y="1647615"/>
              <a:ext cx="483091" cy="413408"/>
            </a:xfrm>
            <a:custGeom>
              <a:avLst/>
              <a:gdLst/>
              <a:ahLst/>
              <a:cxnLst>
                <a:cxn ang="0">
                  <a:pos x="26" y="204"/>
                </a:cxn>
                <a:cxn ang="0">
                  <a:pos x="50" y="200"/>
                </a:cxn>
                <a:cxn ang="0">
                  <a:pos x="58" y="208"/>
                </a:cxn>
                <a:cxn ang="0">
                  <a:pos x="64" y="214"/>
                </a:cxn>
                <a:cxn ang="0">
                  <a:pos x="70" y="210"/>
                </a:cxn>
                <a:cxn ang="0">
                  <a:pos x="80" y="186"/>
                </a:cxn>
                <a:cxn ang="0">
                  <a:pos x="92" y="182"/>
                </a:cxn>
                <a:cxn ang="0">
                  <a:pos x="110" y="194"/>
                </a:cxn>
                <a:cxn ang="0">
                  <a:pos x="122" y="196"/>
                </a:cxn>
                <a:cxn ang="0">
                  <a:pos x="132" y="192"/>
                </a:cxn>
                <a:cxn ang="0">
                  <a:pos x="142" y="186"/>
                </a:cxn>
                <a:cxn ang="0">
                  <a:pos x="148" y="190"/>
                </a:cxn>
                <a:cxn ang="0">
                  <a:pos x="158" y="194"/>
                </a:cxn>
                <a:cxn ang="0">
                  <a:pos x="178" y="194"/>
                </a:cxn>
                <a:cxn ang="0">
                  <a:pos x="212" y="198"/>
                </a:cxn>
                <a:cxn ang="0">
                  <a:pos x="242" y="216"/>
                </a:cxn>
                <a:cxn ang="0">
                  <a:pos x="248" y="226"/>
                </a:cxn>
                <a:cxn ang="0">
                  <a:pos x="254" y="236"/>
                </a:cxn>
                <a:cxn ang="0">
                  <a:pos x="290" y="264"/>
                </a:cxn>
                <a:cxn ang="0">
                  <a:pos x="316" y="288"/>
                </a:cxn>
                <a:cxn ang="0">
                  <a:pos x="336" y="290"/>
                </a:cxn>
                <a:cxn ang="0">
                  <a:pos x="342" y="278"/>
                </a:cxn>
                <a:cxn ang="0">
                  <a:pos x="324" y="262"/>
                </a:cxn>
                <a:cxn ang="0">
                  <a:pos x="314" y="244"/>
                </a:cxn>
                <a:cxn ang="0">
                  <a:pos x="308" y="234"/>
                </a:cxn>
                <a:cxn ang="0">
                  <a:pos x="288" y="226"/>
                </a:cxn>
                <a:cxn ang="0">
                  <a:pos x="270" y="214"/>
                </a:cxn>
                <a:cxn ang="0">
                  <a:pos x="258" y="196"/>
                </a:cxn>
                <a:cxn ang="0">
                  <a:pos x="246" y="182"/>
                </a:cxn>
                <a:cxn ang="0">
                  <a:pos x="228" y="176"/>
                </a:cxn>
                <a:cxn ang="0">
                  <a:pos x="206" y="172"/>
                </a:cxn>
                <a:cxn ang="0">
                  <a:pos x="190" y="160"/>
                </a:cxn>
                <a:cxn ang="0">
                  <a:pos x="184" y="148"/>
                </a:cxn>
                <a:cxn ang="0">
                  <a:pos x="174" y="144"/>
                </a:cxn>
                <a:cxn ang="0">
                  <a:pos x="164" y="140"/>
                </a:cxn>
                <a:cxn ang="0">
                  <a:pos x="150" y="120"/>
                </a:cxn>
                <a:cxn ang="0">
                  <a:pos x="132" y="80"/>
                </a:cxn>
                <a:cxn ang="0">
                  <a:pos x="120" y="34"/>
                </a:cxn>
                <a:cxn ang="0">
                  <a:pos x="108" y="12"/>
                </a:cxn>
                <a:cxn ang="0">
                  <a:pos x="92" y="0"/>
                </a:cxn>
                <a:cxn ang="0">
                  <a:pos x="90" y="16"/>
                </a:cxn>
                <a:cxn ang="0">
                  <a:pos x="80" y="26"/>
                </a:cxn>
                <a:cxn ang="0">
                  <a:pos x="54" y="44"/>
                </a:cxn>
                <a:cxn ang="0">
                  <a:pos x="28" y="60"/>
                </a:cxn>
                <a:cxn ang="0">
                  <a:pos x="20" y="72"/>
                </a:cxn>
                <a:cxn ang="0">
                  <a:pos x="16" y="86"/>
                </a:cxn>
                <a:cxn ang="0">
                  <a:pos x="14" y="116"/>
                </a:cxn>
                <a:cxn ang="0">
                  <a:pos x="4" y="150"/>
                </a:cxn>
                <a:cxn ang="0">
                  <a:pos x="2" y="188"/>
                </a:cxn>
                <a:cxn ang="0">
                  <a:pos x="4" y="208"/>
                </a:cxn>
              </a:cxnLst>
              <a:rect l="0" t="0" r="r" b="b"/>
              <a:pathLst>
                <a:path w="348" h="298">
                  <a:moveTo>
                    <a:pt x="4" y="208"/>
                  </a:moveTo>
                  <a:lnTo>
                    <a:pt x="26" y="204"/>
                  </a:lnTo>
                  <a:lnTo>
                    <a:pt x="34" y="210"/>
                  </a:lnTo>
                  <a:lnTo>
                    <a:pt x="50" y="200"/>
                  </a:lnTo>
                  <a:lnTo>
                    <a:pt x="54" y="204"/>
                  </a:lnTo>
                  <a:lnTo>
                    <a:pt x="58" y="208"/>
                  </a:lnTo>
                  <a:lnTo>
                    <a:pt x="60" y="212"/>
                  </a:lnTo>
                  <a:lnTo>
                    <a:pt x="64" y="214"/>
                  </a:lnTo>
                  <a:lnTo>
                    <a:pt x="68" y="214"/>
                  </a:lnTo>
                  <a:lnTo>
                    <a:pt x="70" y="210"/>
                  </a:lnTo>
                  <a:lnTo>
                    <a:pt x="76" y="198"/>
                  </a:lnTo>
                  <a:lnTo>
                    <a:pt x="80" y="186"/>
                  </a:lnTo>
                  <a:lnTo>
                    <a:pt x="84" y="176"/>
                  </a:lnTo>
                  <a:lnTo>
                    <a:pt x="92" y="182"/>
                  </a:lnTo>
                  <a:lnTo>
                    <a:pt x="102" y="188"/>
                  </a:lnTo>
                  <a:lnTo>
                    <a:pt x="110" y="194"/>
                  </a:lnTo>
                  <a:lnTo>
                    <a:pt x="116" y="196"/>
                  </a:lnTo>
                  <a:lnTo>
                    <a:pt x="122" y="196"/>
                  </a:lnTo>
                  <a:lnTo>
                    <a:pt x="130" y="196"/>
                  </a:lnTo>
                  <a:lnTo>
                    <a:pt x="132" y="192"/>
                  </a:lnTo>
                  <a:lnTo>
                    <a:pt x="136" y="188"/>
                  </a:lnTo>
                  <a:lnTo>
                    <a:pt x="142" y="186"/>
                  </a:lnTo>
                  <a:lnTo>
                    <a:pt x="144" y="188"/>
                  </a:lnTo>
                  <a:lnTo>
                    <a:pt x="148" y="190"/>
                  </a:lnTo>
                  <a:lnTo>
                    <a:pt x="150" y="196"/>
                  </a:lnTo>
                  <a:lnTo>
                    <a:pt x="158" y="194"/>
                  </a:lnTo>
                  <a:lnTo>
                    <a:pt x="164" y="194"/>
                  </a:lnTo>
                  <a:lnTo>
                    <a:pt x="178" y="194"/>
                  </a:lnTo>
                  <a:lnTo>
                    <a:pt x="196" y="194"/>
                  </a:lnTo>
                  <a:lnTo>
                    <a:pt x="212" y="198"/>
                  </a:lnTo>
                  <a:lnTo>
                    <a:pt x="228" y="204"/>
                  </a:lnTo>
                  <a:lnTo>
                    <a:pt x="242" y="216"/>
                  </a:lnTo>
                  <a:lnTo>
                    <a:pt x="246" y="220"/>
                  </a:lnTo>
                  <a:lnTo>
                    <a:pt x="248" y="226"/>
                  </a:lnTo>
                  <a:lnTo>
                    <a:pt x="250" y="230"/>
                  </a:lnTo>
                  <a:lnTo>
                    <a:pt x="254" y="236"/>
                  </a:lnTo>
                  <a:lnTo>
                    <a:pt x="270" y="250"/>
                  </a:lnTo>
                  <a:lnTo>
                    <a:pt x="290" y="264"/>
                  </a:lnTo>
                  <a:lnTo>
                    <a:pt x="308" y="280"/>
                  </a:lnTo>
                  <a:lnTo>
                    <a:pt x="316" y="288"/>
                  </a:lnTo>
                  <a:lnTo>
                    <a:pt x="322" y="298"/>
                  </a:lnTo>
                  <a:lnTo>
                    <a:pt x="336" y="290"/>
                  </a:lnTo>
                  <a:lnTo>
                    <a:pt x="348" y="284"/>
                  </a:lnTo>
                  <a:lnTo>
                    <a:pt x="342" y="278"/>
                  </a:lnTo>
                  <a:lnTo>
                    <a:pt x="332" y="270"/>
                  </a:lnTo>
                  <a:lnTo>
                    <a:pt x="324" y="262"/>
                  </a:lnTo>
                  <a:lnTo>
                    <a:pt x="318" y="256"/>
                  </a:lnTo>
                  <a:lnTo>
                    <a:pt x="314" y="244"/>
                  </a:lnTo>
                  <a:lnTo>
                    <a:pt x="312" y="238"/>
                  </a:lnTo>
                  <a:lnTo>
                    <a:pt x="308" y="234"/>
                  </a:lnTo>
                  <a:lnTo>
                    <a:pt x="298" y="230"/>
                  </a:lnTo>
                  <a:lnTo>
                    <a:pt x="288" y="226"/>
                  </a:lnTo>
                  <a:lnTo>
                    <a:pt x="280" y="222"/>
                  </a:lnTo>
                  <a:lnTo>
                    <a:pt x="270" y="214"/>
                  </a:lnTo>
                  <a:lnTo>
                    <a:pt x="264" y="206"/>
                  </a:lnTo>
                  <a:lnTo>
                    <a:pt x="258" y="196"/>
                  </a:lnTo>
                  <a:lnTo>
                    <a:pt x="250" y="186"/>
                  </a:lnTo>
                  <a:lnTo>
                    <a:pt x="246" y="182"/>
                  </a:lnTo>
                  <a:lnTo>
                    <a:pt x="240" y="180"/>
                  </a:lnTo>
                  <a:lnTo>
                    <a:pt x="228" y="176"/>
                  </a:lnTo>
                  <a:lnTo>
                    <a:pt x="218" y="176"/>
                  </a:lnTo>
                  <a:lnTo>
                    <a:pt x="206" y="172"/>
                  </a:lnTo>
                  <a:lnTo>
                    <a:pt x="194" y="166"/>
                  </a:lnTo>
                  <a:lnTo>
                    <a:pt x="190" y="160"/>
                  </a:lnTo>
                  <a:lnTo>
                    <a:pt x="186" y="154"/>
                  </a:lnTo>
                  <a:lnTo>
                    <a:pt x="184" y="148"/>
                  </a:lnTo>
                  <a:lnTo>
                    <a:pt x="176" y="14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64" y="140"/>
                  </a:lnTo>
                  <a:lnTo>
                    <a:pt x="158" y="132"/>
                  </a:lnTo>
                  <a:lnTo>
                    <a:pt x="150" y="120"/>
                  </a:lnTo>
                  <a:lnTo>
                    <a:pt x="138" y="98"/>
                  </a:lnTo>
                  <a:lnTo>
                    <a:pt x="132" y="80"/>
                  </a:lnTo>
                  <a:lnTo>
                    <a:pt x="128" y="58"/>
                  </a:lnTo>
                  <a:lnTo>
                    <a:pt x="120" y="34"/>
                  </a:lnTo>
                  <a:lnTo>
                    <a:pt x="114" y="22"/>
                  </a:lnTo>
                  <a:lnTo>
                    <a:pt x="108" y="12"/>
                  </a:lnTo>
                  <a:lnTo>
                    <a:pt x="100" y="4"/>
                  </a:lnTo>
                  <a:lnTo>
                    <a:pt x="92" y="0"/>
                  </a:lnTo>
                  <a:lnTo>
                    <a:pt x="92" y="8"/>
                  </a:lnTo>
                  <a:lnTo>
                    <a:pt x="90" y="16"/>
                  </a:lnTo>
                  <a:lnTo>
                    <a:pt x="86" y="22"/>
                  </a:lnTo>
                  <a:lnTo>
                    <a:pt x="80" y="26"/>
                  </a:lnTo>
                  <a:lnTo>
                    <a:pt x="68" y="36"/>
                  </a:lnTo>
                  <a:lnTo>
                    <a:pt x="54" y="44"/>
                  </a:lnTo>
                  <a:lnTo>
                    <a:pt x="40" y="50"/>
                  </a:lnTo>
                  <a:lnTo>
                    <a:pt x="28" y="60"/>
                  </a:lnTo>
                  <a:lnTo>
                    <a:pt x="24" y="66"/>
                  </a:lnTo>
                  <a:lnTo>
                    <a:pt x="20" y="72"/>
                  </a:lnTo>
                  <a:lnTo>
                    <a:pt x="18" y="78"/>
                  </a:lnTo>
                  <a:lnTo>
                    <a:pt x="16" y="86"/>
                  </a:lnTo>
                  <a:lnTo>
                    <a:pt x="16" y="102"/>
                  </a:lnTo>
                  <a:lnTo>
                    <a:pt x="14" y="116"/>
                  </a:lnTo>
                  <a:lnTo>
                    <a:pt x="8" y="132"/>
                  </a:lnTo>
                  <a:lnTo>
                    <a:pt x="4" y="150"/>
                  </a:lnTo>
                  <a:lnTo>
                    <a:pt x="0" y="166"/>
                  </a:lnTo>
                  <a:lnTo>
                    <a:pt x="2" y="188"/>
                  </a:lnTo>
                  <a:lnTo>
                    <a:pt x="6" y="208"/>
                  </a:lnTo>
                  <a:lnTo>
                    <a:pt x="4" y="20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49" name="Ethiopia">
              <a:extLst>
                <a:ext uri="{FF2B5EF4-FFF2-40B4-BE49-F238E27FC236}">
                  <a16:creationId xmlns:a16="http://schemas.microsoft.com/office/drawing/2014/main" id="{7DE2615E-9A3E-DD6E-B3C6-00838BA1B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887" y="1891775"/>
              <a:ext cx="1088344" cy="865659"/>
            </a:xfrm>
            <a:custGeom>
              <a:avLst/>
              <a:gdLst/>
              <a:ahLst/>
              <a:cxnLst>
                <a:cxn ang="0">
                  <a:pos x="164" y="50"/>
                </a:cxn>
                <a:cxn ang="0">
                  <a:pos x="154" y="78"/>
                </a:cxn>
                <a:cxn ang="0">
                  <a:pos x="156" y="110"/>
                </a:cxn>
                <a:cxn ang="0">
                  <a:pos x="148" y="122"/>
                </a:cxn>
                <a:cxn ang="0">
                  <a:pos x="128" y="130"/>
                </a:cxn>
                <a:cxn ang="0">
                  <a:pos x="118" y="148"/>
                </a:cxn>
                <a:cxn ang="0">
                  <a:pos x="104" y="184"/>
                </a:cxn>
                <a:cxn ang="0">
                  <a:pos x="94" y="226"/>
                </a:cxn>
                <a:cxn ang="0">
                  <a:pos x="80" y="230"/>
                </a:cxn>
                <a:cxn ang="0">
                  <a:pos x="68" y="238"/>
                </a:cxn>
                <a:cxn ang="0">
                  <a:pos x="62" y="272"/>
                </a:cxn>
                <a:cxn ang="0">
                  <a:pos x="54" y="302"/>
                </a:cxn>
                <a:cxn ang="0">
                  <a:pos x="48" y="352"/>
                </a:cxn>
                <a:cxn ang="0">
                  <a:pos x="16" y="362"/>
                </a:cxn>
                <a:cxn ang="0">
                  <a:pos x="8" y="376"/>
                </a:cxn>
                <a:cxn ang="0">
                  <a:pos x="0" y="386"/>
                </a:cxn>
                <a:cxn ang="0">
                  <a:pos x="12" y="394"/>
                </a:cxn>
                <a:cxn ang="0">
                  <a:pos x="48" y="408"/>
                </a:cxn>
                <a:cxn ang="0">
                  <a:pos x="94" y="456"/>
                </a:cxn>
                <a:cxn ang="0">
                  <a:pos x="104" y="482"/>
                </a:cxn>
                <a:cxn ang="0">
                  <a:pos x="114" y="510"/>
                </a:cxn>
                <a:cxn ang="0">
                  <a:pos x="134" y="518"/>
                </a:cxn>
                <a:cxn ang="0">
                  <a:pos x="150" y="524"/>
                </a:cxn>
                <a:cxn ang="0">
                  <a:pos x="154" y="552"/>
                </a:cxn>
                <a:cxn ang="0">
                  <a:pos x="190" y="576"/>
                </a:cxn>
                <a:cxn ang="0">
                  <a:pos x="242" y="596"/>
                </a:cxn>
                <a:cxn ang="0">
                  <a:pos x="308" y="614"/>
                </a:cxn>
                <a:cxn ang="0">
                  <a:pos x="336" y="624"/>
                </a:cxn>
                <a:cxn ang="0">
                  <a:pos x="364" y="616"/>
                </a:cxn>
                <a:cxn ang="0">
                  <a:pos x="386" y="592"/>
                </a:cxn>
                <a:cxn ang="0">
                  <a:pos x="414" y="576"/>
                </a:cxn>
                <a:cxn ang="0">
                  <a:pos x="428" y="584"/>
                </a:cxn>
                <a:cxn ang="0">
                  <a:pos x="444" y="592"/>
                </a:cxn>
                <a:cxn ang="0">
                  <a:pos x="502" y="580"/>
                </a:cxn>
                <a:cxn ang="0">
                  <a:pos x="550" y="554"/>
                </a:cxn>
                <a:cxn ang="0">
                  <a:pos x="638" y="532"/>
                </a:cxn>
                <a:cxn ang="0">
                  <a:pos x="726" y="354"/>
                </a:cxn>
                <a:cxn ang="0">
                  <a:pos x="558" y="296"/>
                </a:cxn>
                <a:cxn ang="0">
                  <a:pos x="530" y="262"/>
                </a:cxn>
                <a:cxn ang="0">
                  <a:pos x="500" y="216"/>
                </a:cxn>
                <a:cxn ang="0">
                  <a:pos x="514" y="190"/>
                </a:cxn>
                <a:cxn ang="0">
                  <a:pos x="502" y="190"/>
                </a:cxn>
                <a:cxn ang="0">
                  <a:pos x="468" y="204"/>
                </a:cxn>
                <a:cxn ang="0">
                  <a:pos x="452" y="186"/>
                </a:cxn>
                <a:cxn ang="0">
                  <a:pos x="452" y="152"/>
                </a:cxn>
                <a:cxn ang="0">
                  <a:pos x="482" y="122"/>
                </a:cxn>
                <a:cxn ang="0">
                  <a:pos x="450" y="88"/>
                </a:cxn>
                <a:cxn ang="0">
                  <a:pos x="410" y="54"/>
                </a:cxn>
                <a:cxn ang="0">
                  <a:pos x="402" y="40"/>
                </a:cxn>
                <a:cxn ang="0">
                  <a:pos x="356" y="18"/>
                </a:cxn>
                <a:cxn ang="0">
                  <a:pos x="318" y="18"/>
                </a:cxn>
                <a:cxn ang="0">
                  <a:pos x="304" y="12"/>
                </a:cxn>
                <a:cxn ang="0">
                  <a:pos x="292" y="16"/>
                </a:cxn>
                <a:cxn ang="0">
                  <a:pos x="276" y="20"/>
                </a:cxn>
                <a:cxn ang="0">
                  <a:pos x="252" y="6"/>
                </a:cxn>
                <a:cxn ang="0">
                  <a:pos x="236" y="22"/>
                </a:cxn>
                <a:cxn ang="0">
                  <a:pos x="224" y="38"/>
                </a:cxn>
                <a:cxn ang="0">
                  <a:pos x="214" y="28"/>
                </a:cxn>
                <a:cxn ang="0">
                  <a:pos x="186" y="28"/>
                </a:cxn>
              </a:cxnLst>
              <a:rect l="0" t="0" r="r" b="b"/>
              <a:pathLst>
                <a:path w="784" h="624">
                  <a:moveTo>
                    <a:pt x="166" y="32"/>
                  </a:moveTo>
                  <a:lnTo>
                    <a:pt x="166" y="38"/>
                  </a:lnTo>
                  <a:lnTo>
                    <a:pt x="164" y="50"/>
                  </a:lnTo>
                  <a:lnTo>
                    <a:pt x="160" y="60"/>
                  </a:lnTo>
                  <a:lnTo>
                    <a:pt x="156" y="70"/>
                  </a:lnTo>
                  <a:lnTo>
                    <a:pt x="154" y="78"/>
                  </a:lnTo>
                  <a:lnTo>
                    <a:pt x="154" y="90"/>
                  </a:lnTo>
                  <a:lnTo>
                    <a:pt x="156" y="100"/>
                  </a:lnTo>
                  <a:lnTo>
                    <a:pt x="156" y="110"/>
                  </a:lnTo>
                  <a:lnTo>
                    <a:pt x="156" y="116"/>
                  </a:lnTo>
                  <a:lnTo>
                    <a:pt x="152" y="120"/>
                  </a:lnTo>
                  <a:lnTo>
                    <a:pt x="148" y="122"/>
                  </a:lnTo>
                  <a:lnTo>
                    <a:pt x="144" y="124"/>
                  </a:lnTo>
                  <a:lnTo>
                    <a:pt x="134" y="124"/>
                  </a:lnTo>
                  <a:lnTo>
                    <a:pt x="128" y="130"/>
                  </a:lnTo>
                  <a:lnTo>
                    <a:pt x="124" y="136"/>
                  </a:lnTo>
                  <a:lnTo>
                    <a:pt x="122" y="142"/>
                  </a:lnTo>
                  <a:lnTo>
                    <a:pt x="118" y="148"/>
                  </a:lnTo>
                  <a:lnTo>
                    <a:pt x="112" y="156"/>
                  </a:lnTo>
                  <a:lnTo>
                    <a:pt x="108" y="166"/>
                  </a:lnTo>
                  <a:lnTo>
                    <a:pt x="104" y="184"/>
                  </a:lnTo>
                  <a:lnTo>
                    <a:pt x="100" y="204"/>
                  </a:lnTo>
                  <a:lnTo>
                    <a:pt x="98" y="216"/>
                  </a:lnTo>
                  <a:lnTo>
                    <a:pt x="94" y="226"/>
                  </a:lnTo>
                  <a:lnTo>
                    <a:pt x="92" y="228"/>
                  </a:lnTo>
                  <a:lnTo>
                    <a:pt x="90" y="228"/>
                  </a:lnTo>
                  <a:lnTo>
                    <a:pt x="80" y="230"/>
                  </a:lnTo>
                  <a:lnTo>
                    <a:pt x="74" y="232"/>
                  </a:lnTo>
                  <a:lnTo>
                    <a:pt x="70" y="234"/>
                  </a:lnTo>
                  <a:lnTo>
                    <a:pt x="68" y="238"/>
                  </a:lnTo>
                  <a:lnTo>
                    <a:pt x="66" y="244"/>
                  </a:lnTo>
                  <a:lnTo>
                    <a:pt x="66" y="260"/>
                  </a:lnTo>
                  <a:lnTo>
                    <a:pt x="62" y="272"/>
                  </a:lnTo>
                  <a:lnTo>
                    <a:pt x="58" y="282"/>
                  </a:lnTo>
                  <a:lnTo>
                    <a:pt x="56" y="292"/>
                  </a:lnTo>
                  <a:lnTo>
                    <a:pt x="54" y="302"/>
                  </a:lnTo>
                  <a:lnTo>
                    <a:pt x="54" y="338"/>
                  </a:lnTo>
                  <a:lnTo>
                    <a:pt x="52" y="348"/>
                  </a:lnTo>
                  <a:lnTo>
                    <a:pt x="48" y="352"/>
                  </a:lnTo>
                  <a:lnTo>
                    <a:pt x="40" y="356"/>
                  </a:lnTo>
                  <a:lnTo>
                    <a:pt x="32" y="358"/>
                  </a:lnTo>
                  <a:lnTo>
                    <a:pt x="16" y="362"/>
                  </a:lnTo>
                  <a:lnTo>
                    <a:pt x="10" y="366"/>
                  </a:lnTo>
                  <a:lnTo>
                    <a:pt x="8" y="372"/>
                  </a:lnTo>
                  <a:lnTo>
                    <a:pt x="8" y="376"/>
                  </a:lnTo>
                  <a:lnTo>
                    <a:pt x="4" y="380"/>
                  </a:lnTo>
                  <a:lnTo>
                    <a:pt x="2" y="382"/>
                  </a:lnTo>
                  <a:lnTo>
                    <a:pt x="0" y="386"/>
                  </a:lnTo>
                  <a:lnTo>
                    <a:pt x="2" y="390"/>
                  </a:lnTo>
                  <a:lnTo>
                    <a:pt x="4" y="392"/>
                  </a:lnTo>
                  <a:lnTo>
                    <a:pt x="12" y="394"/>
                  </a:lnTo>
                  <a:lnTo>
                    <a:pt x="22" y="394"/>
                  </a:lnTo>
                  <a:lnTo>
                    <a:pt x="30" y="396"/>
                  </a:lnTo>
                  <a:lnTo>
                    <a:pt x="48" y="408"/>
                  </a:lnTo>
                  <a:lnTo>
                    <a:pt x="64" y="424"/>
                  </a:lnTo>
                  <a:lnTo>
                    <a:pt x="82" y="440"/>
                  </a:lnTo>
                  <a:lnTo>
                    <a:pt x="94" y="456"/>
                  </a:lnTo>
                  <a:lnTo>
                    <a:pt x="98" y="462"/>
                  </a:lnTo>
                  <a:lnTo>
                    <a:pt x="100" y="468"/>
                  </a:lnTo>
                  <a:lnTo>
                    <a:pt x="104" y="482"/>
                  </a:lnTo>
                  <a:lnTo>
                    <a:pt x="108" y="498"/>
                  </a:lnTo>
                  <a:lnTo>
                    <a:pt x="110" y="504"/>
                  </a:lnTo>
                  <a:lnTo>
                    <a:pt x="114" y="510"/>
                  </a:lnTo>
                  <a:lnTo>
                    <a:pt x="120" y="514"/>
                  </a:lnTo>
                  <a:lnTo>
                    <a:pt x="126" y="516"/>
                  </a:lnTo>
                  <a:lnTo>
                    <a:pt x="134" y="518"/>
                  </a:lnTo>
                  <a:lnTo>
                    <a:pt x="142" y="518"/>
                  </a:lnTo>
                  <a:lnTo>
                    <a:pt x="146" y="520"/>
                  </a:lnTo>
                  <a:lnTo>
                    <a:pt x="150" y="524"/>
                  </a:lnTo>
                  <a:lnTo>
                    <a:pt x="154" y="532"/>
                  </a:lnTo>
                  <a:lnTo>
                    <a:pt x="154" y="542"/>
                  </a:lnTo>
                  <a:lnTo>
                    <a:pt x="154" y="552"/>
                  </a:lnTo>
                  <a:lnTo>
                    <a:pt x="156" y="558"/>
                  </a:lnTo>
                  <a:lnTo>
                    <a:pt x="158" y="564"/>
                  </a:lnTo>
                  <a:lnTo>
                    <a:pt x="190" y="576"/>
                  </a:lnTo>
                  <a:lnTo>
                    <a:pt x="218" y="584"/>
                  </a:lnTo>
                  <a:lnTo>
                    <a:pt x="230" y="590"/>
                  </a:lnTo>
                  <a:lnTo>
                    <a:pt x="242" y="596"/>
                  </a:lnTo>
                  <a:lnTo>
                    <a:pt x="254" y="604"/>
                  </a:lnTo>
                  <a:lnTo>
                    <a:pt x="268" y="614"/>
                  </a:lnTo>
                  <a:lnTo>
                    <a:pt x="308" y="614"/>
                  </a:lnTo>
                  <a:lnTo>
                    <a:pt x="316" y="618"/>
                  </a:lnTo>
                  <a:lnTo>
                    <a:pt x="326" y="620"/>
                  </a:lnTo>
                  <a:lnTo>
                    <a:pt x="336" y="624"/>
                  </a:lnTo>
                  <a:lnTo>
                    <a:pt x="346" y="624"/>
                  </a:lnTo>
                  <a:lnTo>
                    <a:pt x="356" y="622"/>
                  </a:lnTo>
                  <a:lnTo>
                    <a:pt x="364" y="616"/>
                  </a:lnTo>
                  <a:lnTo>
                    <a:pt x="370" y="608"/>
                  </a:lnTo>
                  <a:lnTo>
                    <a:pt x="378" y="600"/>
                  </a:lnTo>
                  <a:lnTo>
                    <a:pt x="386" y="592"/>
                  </a:lnTo>
                  <a:lnTo>
                    <a:pt x="394" y="584"/>
                  </a:lnTo>
                  <a:lnTo>
                    <a:pt x="404" y="578"/>
                  </a:lnTo>
                  <a:lnTo>
                    <a:pt x="414" y="576"/>
                  </a:lnTo>
                  <a:lnTo>
                    <a:pt x="420" y="576"/>
                  </a:lnTo>
                  <a:lnTo>
                    <a:pt x="422" y="578"/>
                  </a:lnTo>
                  <a:lnTo>
                    <a:pt x="428" y="584"/>
                  </a:lnTo>
                  <a:lnTo>
                    <a:pt x="434" y="590"/>
                  </a:lnTo>
                  <a:lnTo>
                    <a:pt x="440" y="592"/>
                  </a:lnTo>
                  <a:lnTo>
                    <a:pt x="444" y="592"/>
                  </a:lnTo>
                  <a:lnTo>
                    <a:pt x="464" y="590"/>
                  </a:lnTo>
                  <a:lnTo>
                    <a:pt x="484" y="586"/>
                  </a:lnTo>
                  <a:lnTo>
                    <a:pt x="502" y="580"/>
                  </a:lnTo>
                  <a:lnTo>
                    <a:pt x="518" y="572"/>
                  </a:lnTo>
                  <a:lnTo>
                    <a:pt x="534" y="564"/>
                  </a:lnTo>
                  <a:lnTo>
                    <a:pt x="550" y="554"/>
                  </a:lnTo>
                  <a:lnTo>
                    <a:pt x="562" y="542"/>
                  </a:lnTo>
                  <a:lnTo>
                    <a:pt x="574" y="532"/>
                  </a:lnTo>
                  <a:lnTo>
                    <a:pt x="638" y="532"/>
                  </a:lnTo>
                  <a:lnTo>
                    <a:pt x="784" y="352"/>
                  </a:lnTo>
                  <a:lnTo>
                    <a:pt x="784" y="354"/>
                  </a:lnTo>
                  <a:lnTo>
                    <a:pt x="726" y="354"/>
                  </a:lnTo>
                  <a:lnTo>
                    <a:pt x="578" y="308"/>
                  </a:lnTo>
                  <a:lnTo>
                    <a:pt x="568" y="302"/>
                  </a:lnTo>
                  <a:lnTo>
                    <a:pt x="558" y="296"/>
                  </a:lnTo>
                  <a:lnTo>
                    <a:pt x="550" y="290"/>
                  </a:lnTo>
                  <a:lnTo>
                    <a:pt x="544" y="280"/>
                  </a:lnTo>
                  <a:lnTo>
                    <a:pt x="530" y="262"/>
                  </a:lnTo>
                  <a:lnTo>
                    <a:pt x="516" y="242"/>
                  </a:lnTo>
                  <a:lnTo>
                    <a:pt x="498" y="222"/>
                  </a:lnTo>
                  <a:lnTo>
                    <a:pt x="500" y="216"/>
                  </a:lnTo>
                  <a:lnTo>
                    <a:pt x="506" y="208"/>
                  </a:lnTo>
                  <a:lnTo>
                    <a:pt x="518" y="194"/>
                  </a:lnTo>
                  <a:lnTo>
                    <a:pt x="514" y="190"/>
                  </a:lnTo>
                  <a:lnTo>
                    <a:pt x="512" y="188"/>
                  </a:lnTo>
                  <a:lnTo>
                    <a:pt x="510" y="188"/>
                  </a:lnTo>
                  <a:lnTo>
                    <a:pt x="502" y="190"/>
                  </a:lnTo>
                  <a:lnTo>
                    <a:pt x="492" y="194"/>
                  </a:lnTo>
                  <a:lnTo>
                    <a:pt x="480" y="200"/>
                  </a:lnTo>
                  <a:lnTo>
                    <a:pt x="468" y="204"/>
                  </a:lnTo>
                  <a:lnTo>
                    <a:pt x="450" y="204"/>
                  </a:lnTo>
                  <a:lnTo>
                    <a:pt x="452" y="196"/>
                  </a:lnTo>
                  <a:lnTo>
                    <a:pt x="452" y="186"/>
                  </a:lnTo>
                  <a:lnTo>
                    <a:pt x="450" y="162"/>
                  </a:lnTo>
                  <a:lnTo>
                    <a:pt x="450" y="158"/>
                  </a:lnTo>
                  <a:lnTo>
                    <a:pt x="452" y="152"/>
                  </a:lnTo>
                  <a:lnTo>
                    <a:pt x="460" y="142"/>
                  </a:lnTo>
                  <a:lnTo>
                    <a:pt x="470" y="132"/>
                  </a:lnTo>
                  <a:lnTo>
                    <a:pt x="482" y="122"/>
                  </a:lnTo>
                  <a:lnTo>
                    <a:pt x="476" y="112"/>
                  </a:lnTo>
                  <a:lnTo>
                    <a:pt x="468" y="104"/>
                  </a:lnTo>
                  <a:lnTo>
                    <a:pt x="450" y="88"/>
                  </a:lnTo>
                  <a:lnTo>
                    <a:pt x="430" y="74"/>
                  </a:lnTo>
                  <a:lnTo>
                    <a:pt x="414" y="60"/>
                  </a:lnTo>
                  <a:lnTo>
                    <a:pt x="410" y="54"/>
                  </a:lnTo>
                  <a:lnTo>
                    <a:pt x="408" y="50"/>
                  </a:lnTo>
                  <a:lnTo>
                    <a:pt x="406" y="44"/>
                  </a:lnTo>
                  <a:lnTo>
                    <a:pt x="402" y="40"/>
                  </a:lnTo>
                  <a:lnTo>
                    <a:pt x="388" y="28"/>
                  </a:lnTo>
                  <a:lnTo>
                    <a:pt x="372" y="22"/>
                  </a:lnTo>
                  <a:lnTo>
                    <a:pt x="356" y="18"/>
                  </a:lnTo>
                  <a:lnTo>
                    <a:pt x="338" y="18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0" y="20"/>
                  </a:lnTo>
                  <a:lnTo>
                    <a:pt x="308" y="14"/>
                  </a:lnTo>
                  <a:lnTo>
                    <a:pt x="304" y="12"/>
                  </a:lnTo>
                  <a:lnTo>
                    <a:pt x="302" y="10"/>
                  </a:lnTo>
                  <a:lnTo>
                    <a:pt x="296" y="12"/>
                  </a:lnTo>
                  <a:lnTo>
                    <a:pt x="292" y="16"/>
                  </a:lnTo>
                  <a:lnTo>
                    <a:pt x="290" y="20"/>
                  </a:lnTo>
                  <a:lnTo>
                    <a:pt x="282" y="20"/>
                  </a:lnTo>
                  <a:lnTo>
                    <a:pt x="276" y="20"/>
                  </a:lnTo>
                  <a:lnTo>
                    <a:pt x="270" y="18"/>
                  </a:lnTo>
                  <a:lnTo>
                    <a:pt x="262" y="12"/>
                  </a:lnTo>
                  <a:lnTo>
                    <a:pt x="252" y="6"/>
                  </a:lnTo>
                  <a:lnTo>
                    <a:pt x="244" y="0"/>
                  </a:lnTo>
                  <a:lnTo>
                    <a:pt x="240" y="10"/>
                  </a:lnTo>
                  <a:lnTo>
                    <a:pt x="236" y="22"/>
                  </a:lnTo>
                  <a:lnTo>
                    <a:pt x="230" y="34"/>
                  </a:lnTo>
                  <a:lnTo>
                    <a:pt x="228" y="38"/>
                  </a:lnTo>
                  <a:lnTo>
                    <a:pt x="224" y="38"/>
                  </a:lnTo>
                  <a:lnTo>
                    <a:pt x="220" y="36"/>
                  </a:lnTo>
                  <a:lnTo>
                    <a:pt x="218" y="32"/>
                  </a:lnTo>
                  <a:lnTo>
                    <a:pt x="214" y="28"/>
                  </a:lnTo>
                  <a:lnTo>
                    <a:pt x="210" y="24"/>
                  </a:lnTo>
                  <a:lnTo>
                    <a:pt x="194" y="34"/>
                  </a:lnTo>
                  <a:lnTo>
                    <a:pt x="186" y="28"/>
                  </a:lnTo>
                  <a:lnTo>
                    <a:pt x="166" y="3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0" name="Burundi">
              <a:extLst>
                <a:ext uri="{FF2B5EF4-FFF2-40B4-BE49-F238E27FC236}">
                  <a16:creationId xmlns:a16="http://schemas.microsoft.com/office/drawing/2014/main" id="{303AA498-3BDB-DE97-0DA6-8E4294C2D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72" y="3327604"/>
              <a:ext cx="155478" cy="363466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6" y="14"/>
                </a:cxn>
                <a:cxn ang="0">
                  <a:pos x="20" y="20"/>
                </a:cxn>
                <a:cxn ang="0">
                  <a:pos x="26" y="34"/>
                </a:cxn>
                <a:cxn ang="0">
                  <a:pos x="36" y="64"/>
                </a:cxn>
                <a:cxn ang="0">
                  <a:pos x="36" y="72"/>
                </a:cxn>
                <a:cxn ang="0">
                  <a:pos x="38" y="78"/>
                </a:cxn>
                <a:cxn ang="0">
                  <a:pos x="36" y="88"/>
                </a:cxn>
                <a:cxn ang="0">
                  <a:pos x="36" y="92"/>
                </a:cxn>
                <a:cxn ang="0">
                  <a:pos x="38" y="94"/>
                </a:cxn>
                <a:cxn ang="0">
                  <a:pos x="40" y="98"/>
                </a:cxn>
                <a:cxn ang="0">
                  <a:pos x="44" y="100"/>
                </a:cxn>
                <a:cxn ang="0">
                  <a:pos x="42" y="108"/>
                </a:cxn>
                <a:cxn ang="0">
                  <a:pos x="38" y="114"/>
                </a:cxn>
                <a:cxn ang="0">
                  <a:pos x="36" y="120"/>
                </a:cxn>
                <a:cxn ang="0">
                  <a:pos x="34" y="126"/>
                </a:cxn>
                <a:cxn ang="0">
                  <a:pos x="36" y="130"/>
                </a:cxn>
                <a:cxn ang="0">
                  <a:pos x="38" y="134"/>
                </a:cxn>
                <a:cxn ang="0">
                  <a:pos x="46" y="138"/>
                </a:cxn>
                <a:cxn ang="0">
                  <a:pos x="54" y="142"/>
                </a:cxn>
                <a:cxn ang="0">
                  <a:pos x="60" y="146"/>
                </a:cxn>
                <a:cxn ang="0">
                  <a:pos x="68" y="156"/>
                </a:cxn>
                <a:cxn ang="0">
                  <a:pos x="72" y="166"/>
                </a:cxn>
                <a:cxn ang="0">
                  <a:pos x="74" y="178"/>
                </a:cxn>
                <a:cxn ang="0">
                  <a:pos x="80" y="188"/>
                </a:cxn>
                <a:cxn ang="0">
                  <a:pos x="88" y="212"/>
                </a:cxn>
                <a:cxn ang="0">
                  <a:pos x="96" y="232"/>
                </a:cxn>
                <a:cxn ang="0">
                  <a:pos x="102" y="240"/>
                </a:cxn>
                <a:cxn ang="0">
                  <a:pos x="106" y="246"/>
                </a:cxn>
                <a:cxn ang="0">
                  <a:pos x="112" y="252"/>
                </a:cxn>
                <a:cxn ang="0">
                  <a:pos x="112" y="260"/>
                </a:cxn>
                <a:cxn ang="0">
                  <a:pos x="112" y="262"/>
                </a:cxn>
                <a:cxn ang="0">
                  <a:pos x="108" y="260"/>
                </a:cxn>
                <a:cxn ang="0">
                  <a:pos x="100" y="258"/>
                </a:cxn>
                <a:cxn ang="0">
                  <a:pos x="88" y="242"/>
                </a:cxn>
                <a:cxn ang="0">
                  <a:pos x="82" y="236"/>
                </a:cxn>
                <a:cxn ang="0">
                  <a:pos x="76" y="230"/>
                </a:cxn>
                <a:cxn ang="0">
                  <a:pos x="68" y="222"/>
                </a:cxn>
                <a:cxn ang="0">
                  <a:pos x="62" y="212"/>
                </a:cxn>
                <a:cxn ang="0">
                  <a:pos x="58" y="202"/>
                </a:cxn>
                <a:cxn ang="0">
                  <a:pos x="54" y="190"/>
                </a:cxn>
                <a:cxn ang="0">
                  <a:pos x="50" y="182"/>
                </a:cxn>
                <a:cxn ang="0">
                  <a:pos x="42" y="178"/>
                </a:cxn>
                <a:cxn ang="0">
                  <a:pos x="28" y="166"/>
                </a:cxn>
                <a:cxn ang="0">
                  <a:pos x="22" y="158"/>
                </a:cxn>
                <a:cxn ang="0">
                  <a:pos x="16" y="144"/>
                </a:cxn>
                <a:cxn ang="0">
                  <a:pos x="10" y="130"/>
                </a:cxn>
                <a:cxn ang="0">
                  <a:pos x="8" y="118"/>
                </a:cxn>
                <a:cxn ang="0">
                  <a:pos x="8" y="102"/>
                </a:cxn>
                <a:cxn ang="0">
                  <a:pos x="8" y="92"/>
                </a:cxn>
                <a:cxn ang="0">
                  <a:pos x="4" y="82"/>
                </a:cxn>
                <a:cxn ang="0">
                  <a:pos x="0" y="70"/>
                </a:cxn>
                <a:cxn ang="0">
                  <a:pos x="0" y="56"/>
                </a:cxn>
                <a:cxn ang="0">
                  <a:pos x="0" y="48"/>
                </a:cxn>
                <a:cxn ang="0">
                  <a:pos x="2" y="42"/>
                </a:cxn>
                <a:cxn ang="0">
                  <a:pos x="4" y="30"/>
                </a:cxn>
                <a:cxn ang="0">
                  <a:pos x="2" y="24"/>
                </a:cxn>
                <a:cxn ang="0">
                  <a:pos x="2" y="2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8" y="10"/>
                </a:cxn>
              </a:cxnLst>
              <a:rect l="0" t="0" r="r" b="b"/>
              <a:pathLst>
                <a:path w="112" h="262">
                  <a:moveTo>
                    <a:pt x="10" y="10"/>
                  </a:moveTo>
                  <a:lnTo>
                    <a:pt x="16" y="14"/>
                  </a:lnTo>
                  <a:lnTo>
                    <a:pt x="20" y="20"/>
                  </a:lnTo>
                  <a:lnTo>
                    <a:pt x="26" y="34"/>
                  </a:lnTo>
                  <a:lnTo>
                    <a:pt x="36" y="64"/>
                  </a:lnTo>
                  <a:lnTo>
                    <a:pt x="36" y="72"/>
                  </a:lnTo>
                  <a:lnTo>
                    <a:pt x="38" y="78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8" y="94"/>
                  </a:lnTo>
                  <a:lnTo>
                    <a:pt x="40" y="98"/>
                  </a:lnTo>
                  <a:lnTo>
                    <a:pt x="44" y="100"/>
                  </a:lnTo>
                  <a:lnTo>
                    <a:pt x="42" y="108"/>
                  </a:lnTo>
                  <a:lnTo>
                    <a:pt x="38" y="114"/>
                  </a:lnTo>
                  <a:lnTo>
                    <a:pt x="36" y="120"/>
                  </a:lnTo>
                  <a:lnTo>
                    <a:pt x="34" y="126"/>
                  </a:lnTo>
                  <a:lnTo>
                    <a:pt x="36" y="130"/>
                  </a:lnTo>
                  <a:lnTo>
                    <a:pt x="38" y="134"/>
                  </a:lnTo>
                  <a:lnTo>
                    <a:pt x="46" y="138"/>
                  </a:lnTo>
                  <a:lnTo>
                    <a:pt x="54" y="142"/>
                  </a:lnTo>
                  <a:lnTo>
                    <a:pt x="60" y="146"/>
                  </a:lnTo>
                  <a:lnTo>
                    <a:pt x="68" y="156"/>
                  </a:lnTo>
                  <a:lnTo>
                    <a:pt x="72" y="166"/>
                  </a:lnTo>
                  <a:lnTo>
                    <a:pt x="74" y="178"/>
                  </a:lnTo>
                  <a:lnTo>
                    <a:pt x="80" y="188"/>
                  </a:lnTo>
                  <a:lnTo>
                    <a:pt x="88" y="212"/>
                  </a:lnTo>
                  <a:lnTo>
                    <a:pt x="96" y="232"/>
                  </a:lnTo>
                  <a:lnTo>
                    <a:pt x="102" y="240"/>
                  </a:lnTo>
                  <a:lnTo>
                    <a:pt x="106" y="246"/>
                  </a:lnTo>
                  <a:lnTo>
                    <a:pt x="112" y="252"/>
                  </a:lnTo>
                  <a:lnTo>
                    <a:pt x="112" y="260"/>
                  </a:lnTo>
                  <a:lnTo>
                    <a:pt x="112" y="262"/>
                  </a:lnTo>
                  <a:lnTo>
                    <a:pt x="108" y="260"/>
                  </a:lnTo>
                  <a:lnTo>
                    <a:pt x="100" y="258"/>
                  </a:lnTo>
                  <a:lnTo>
                    <a:pt x="88" y="242"/>
                  </a:lnTo>
                  <a:lnTo>
                    <a:pt x="82" y="236"/>
                  </a:lnTo>
                  <a:lnTo>
                    <a:pt x="76" y="230"/>
                  </a:lnTo>
                  <a:lnTo>
                    <a:pt x="68" y="222"/>
                  </a:lnTo>
                  <a:lnTo>
                    <a:pt x="62" y="212"/>
                  </a:lnTo>
                  <a:lnTo>
                    <a:pt x="58" y="202"/>
                  </a:lnTo>
                  <a:lnTo>
                    <a:pt x="54" y="190"/>
                  </a:lnTo>
                  <a:lnTo>
                    <a:pt x="50" y="182"/>
                  </a:lnTo>
                  <a:lnTo>
                    <a:pt x="42" y="178"/>
                  </a:lnTo>
                  <a:lnTo>
                    <a:pt x="28" y="166"/>
                  </a:lnTo>
                  <a:lnTo>
                    <a:pt x="22" y="158"/>
                  </a:lnTo>
                  <a:lnTo>
                    <a:pt x="16" y="144"/>
                  </a:lnTo>
                  <a:lnTo>
                    <a:pt x="10" y="130"/>
                  </a:lnTo>
                  <a:lnTo>
                    <a:pt x="8" y="118"/>
                  </a:lnTo>
                  <a:lnTo>
                    <a:pt x="8" y="102"/>
                  </a:lnTo>
                  <a:lnTo>
                    <a:pt x="8" y="92"/>
                  </a:lnTo>
                  <a:lnTo>
                    <a:pt x="4" y="82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4" y="30"/>
                  </a:lnTo>
                  <a:lnTo>
                    <a:pt x="2" y="24"/>
                  </a:lnTo>
                  <a:lnTo>
                    <a:pt x="2" y="2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6"/>
                  </a:lnTo>
                  <a:lnTo>
                    <a:pt x="8" y="10"/>
                  </a:lnTo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1" name="Lake Victoria">
              <a:extLst>
                <a:ext uri="{FF2B5EF4-FFF2-40B4-BE49-F238E27FC236}">
                  <a16:creationId xmlns:a16="http://schemas.microsoft.com/office/drawing/2014/main" id="{057C16F8-44BD-9068-14FF-B2A89E3AC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819" y="3004369"/>
              <a:ext cx="227664" cy="228900"/>
            </a:xfrm>
            <a:custGeom>
              <a:avLst/>
              <a:gdLst/>
              <a:ahLst/>
              <a:cxnLst>
                <a:cxn ang="0">
                  <a:pos x="122" y="73"/>
                </a:cxn>
                <a:cxn ang="0">
                  <a:pos x="126" y="67"/>
                </a:cxn>
                <a:cxn ang="0">
                  <a:pos x="130" y="49"/>
                </a:cxn>
                <a:cxn ang="0">
                  <a:pos x="136" y="43"/>
                </a:cxn>
                <a:cxn ang="0">
                  <a:pos x="150" y="40"/>
                </a:cxn>
                <a:cxn ang="0">
                  <a:pos x="164" y="32"/>
                </a:cxn>
                <a:cxn ang="0">
                  <a:pos x="156" y="28"/>
                </a:cxn>
                <a:cxn ang="0">
                  <a:pos x="138" y="30"/>
                </a:cxn>
                <a:cxn ang="0">
                  <a:pos x="124" y="26"/>
                </a:cxn>
                <a:cxn ang="0">
                  <a:pos x="112" y="16"/>
                </a:cxn>
                <a:cxn ang="0">
                  <a:pos x="106" y="0"/>
                </a:cxn>
                <a:cxn ang="0">
                  <a:pos x="100" y="0"/>
                </a:cxn>
                <a:cxn ang="0">
                  <a:pos x="96" y="2"/>
                </a:cxn>
                <a:cxn ang="0">
                  <a:pos x="90" y="12"/>
                </a:cxn>
                <a:cxn ang="0">
                  <a:pos x="84" y="14"/>
                </a:cxn>
                <a:cxn ang="0">
                  <a:pos x="78" y="10"/>
                </a:cxn>
                <a:cxn ang="0">
                  <a:pos x="72" y="16"/>
                </a:cxn>
                <a:cxn ang="0">
                  <a:pos x="64" y="16"/>
                </a:cxn>
                <a:cxn ang="0">
                  <a:pos x="56" y="16"/>
                </a:cxn>
                <a:cxn ang="0">
                  <a:pos x="50" y="22"/>
                </a:cxn>
                <a:cxn ang="0">
                  <a:pos x="44" y="22"/>
                </a:cxn>
                <a:cxn ang="0">
                  <a:pos x="28" y="28"/>
                </a:cxn>
                <a:cxn ang="0">
                  <a:pos x="16" y="34"/>
                </a:cxn>
                <a:cxn ang="0">
                  <a:pos x="14" y="49"/>
                </a:cxn>
                <a:cxn ang="0">
                  <a:pos x="6" y="57"/>
                </a:cxn>
                <a:cxn ang="0">
                  <a:pos x="2" y="65"/>
                </a:cxn>
                <a:cxn ang="0">
                  <a:pos x="8" y="75"/>
                </a:cxn>
                <a:cxn ang="0">
                  <a:pos x="12" y="87"/>
                </a:cxn>
                <a:cxn ang="0">
                  <a:pos x="6" y="107"/>
                </a:cxn>
                <a:cxn ang="0">
                  <a:pos x="0" y="125"/>
                </a:cxn>
                <a:cxn ang="0">
                  <a:pos x="4" y="143"/>
                </a:cxn>
                <a:cxn ang="0">
                  <a:pos x="8" y="143"/>
                </a:cxn>
                <a:cxn ang="0">
                  <a:pos x="12" y="147"/>
                </a:cxn>
                <a:cxn ang="0">
                  <a:pos x="10" y="155"/>
                </a:cxn>
                <a:cxn ang="0">
                  <a:pos x="8" y="161"/>
                </a:cxn>
                <a:cxn ang="0">
                  <a:pos x="20" y="153"/>
                </a:cxn>
                <a:cxn ang="0">
                  <a:pos x="32" y="147"/>
                </a:cxn>
                <a:cxn ang="0">
                  <a:pos x="46" y="153"/>
                </a:cxn>
                <a:cxn ang="0">
                  <a:pos x="58" y="159"/>
                </a:cxn>
                <a:cxn ang="0">
                  <a:pos x="64" y="155"/>
                </a:cxn>
                <a:cxn ang="0">
                  <a:pos x="72" y="151"/>
                </a:cxn>
                <a:cxn ang="0">
                  <a:pos x="84" y="155"/>
                </a:cxn>
                <a:cxn ang="0">
                  <a:pos x="92" y="161"/>
                </a:cxn>
                <a:cxn ang="0">
                  <a:pos x="100" y="151"/>
                </a:cxn>
                <a:cxn ang="0">
                  <a:pos x="108" y="137"/>
                </a:cxn>
                <a:cxn ang="0">
                  <a:pos x="78" y="133"/>
                </a:cxn>
                <a:cxn ang="0">
                  <a:pos x="86" y="127"/>
                </a:cxn>
                <a:cxn ang="0">
                  <a:pos x="98" y="117"/>
                </a:cxn>
                <a:cxn ang="0">
                  <a:pos x="126" y="75"/>
                </a:cxn>
              </a:cxnLst>
              <a:rect l="0" t="0" r="r" b="b"/>
              <a:pathLst>
                <a:path w="164" h="165">
                  <a:moveTo>
                    <a:pt x="126" y="75"/>
                  </a:moveTo>
                  <a:lnTo>
                    <a:pt x="122" y="73"/>
                  </a:lnTo>
                  <a:lnTo>
                    <a:pt x="124" y="71"/>
                  </a:lnTo>
                  <a:lnTo>
                    <a:pt x="126" y="67"/>
                  </a:lnTo>
                  <a:lnTo>
                    <a:pt x="128" y="59"/>
                  </a:lnTo>
                  <a:lnTo>
                    <a:pt x="130" y="49"/>
                  </a:lnTo>
                  <a:lnTo>
                    <a:pt x="132" y="45"/>
                  </a:lnTo>
                  <a:lnTo>
                    <a:pt x="136" y="43"/>
                  </a:lnTo>
                  <a:lnTo>
                    <a:pt x="144" y="40"/>
                  </a:lnTo>
                  <a:lnTo>
                    <a:pt x="150" y="40"/>
                  </a:lnTo>
                  <a:lnTo>
                    <a:pt x="158" y="38"/>
                  </a:lnTo>
                  <a:lnTo>
                    <a:pt x="164" y="32"/>
                  </a:lnTo>
                  <a:lnTo>
                    <a:pt x="160" y="30"/>
                  </a:lnTo>
                  <a:lnTo>
                    <a:pt x="156" y="28"/>
                  </a:lnTo>
                  <a:lnTo>
                    <a:pt x="148" y="30"/>
                  </a:lnTo>
                  <a:lnTo>
                    <a:pt x="138" y="30"/>
                  </a:lnTo>
                  <a:lnTo>
                    <a:pt x="130" y="28"/>
                  </a:lnTo>
                  <a:lnTo>
                    <a:pt x="124" y="26"/>
                  </a:lnTo>
                  <a:lnTo>
                    <a:pt x="118" y="24"/>
                  </a:lnTo>
                  <a:lnTo>
                    <a:pt x="112" y="16"/>
                  </a:lnTo>
                  <a:lnTo>
                    <a:pt x="108" y="8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2"/>
                  </a:lnTo>
                  <a:lnTo>
                    <a:pt x="94" y="8"/>
                  </a:lnTo>
                  <a:lnTo>
                    <a:pt x="90" y="12"/>
                  </a:lnTo>
                  <a:lnTo>
                    <a:pt x="88" y="14"/>
                  </a:lnTo>
                  <a:lnTo>
                    <a:pt x="84" y="14"/>
                  </a:lnTo>
                  <a:lnTo>
                    <a:pt x="80" y="12"/>
                  </a:lnTo>
                  <a:lnTo>
                    <a:pt x="78" y="10"/>
                  </a:lnTo>
                  <a:lnTo>
                    <a:pt x="74" y="14"/>
                  </a:lnTo>
                  <a:lnTo>
                    <a:pt x="72" y="16"/>
                  </a:lnTo>
                  <a:lnTo>
                    <a:pt x="68" y="18"/>
                  </a:lnTo>
                  <a:lnTo>
                    <a:pt x="64" y="16"/>
                  </a:lnTo>
                  <a:lnTo>
                    <a:pt x="60" y="14"/>
                  </a:lnTo>
                  <a:lnTo>
                    <a:pt x="56" y="16"/>
                  </a:lnTo>
                  <a:lnTo>
                    <a:pt x="52" y="18"/>
                  </a:lnTo>
                  <a:lnTo>
                    <a:pt x="50" y="22"/>
                  </a:lnTo>
                  <a:lnTo>
                    <a:pt x="48" y="22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6" y="34"/>
                  </a:lnTo>
                  <a:lnTo>
                    <a:pt x="14" y="45"/>
                  </a:lnTo>
                  <a:lnTo>
                    <a:pt x="14" y="49"/>
                  </a:lnTo>
                  <a:lnTo>
                    <a:pt x="10" y="53"/>
                  </a:lnTo>
                  <a:lnTo>
                    <a:pt x="6" y="57"/>
                  </a:lnTo>
                  <a:lnTo>
                    <a:pt x="4" y="61"/>
                  </a:lnTo>
                  <a:lnTo>
                    <a:pt x="2" y="65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0" y="79"/>
                  </a:lnTo>
                  <a:lnTo>
                    <a:pt x="12" y="87"/>
                  </a:lnTo>
                  <a:lnTo>
                    <a:pt x="10" y="97"/>
                  </a:lnTo>
                  <a:lnTo>
                    <a:pt x="6" y="107"/>
                  </a:lnTo>
                  <a:lnTo>
                    <a:pt x="2" y="115"/>
                  </a:lnTo>
                  <a:lnTo>
                    <a:pt x="0" y="125"/>
                  </a:lnTo>
                  <a:lnTo>
                    <a:pt x="2" y="135"/>
                  </a:lnTo>
                  <a:lnTo>
                    <a:pt x="4" y="143"/>
                  </a:lnTo>
                  <a:lnTo>
                    <a:pt x="6" y="143"/>
                  </a:lnTo>
                  <a:lnTo>
                    <a:pt x="8" y="143"/>
                  </a:lnTo>
                  <a:lnTo>
                    <a:pt x="10" y="145"/>
                  </a:lnTo>
                  <a:lnTo>
                    <a:pt x="12" y="147"/>
                  </a:lnTo>
                  <a:lnTo>
                    <a:pt x="10" y="151"/>
                  </a:lnTo>
                  <a:lnTo>
                    <a:pt x="10" y="155"/>
                  </a:lnTo>
                  <a:lnTo>
                    <a:pt x="8" y="157"/>
                  </a:lnTo>
                  <a:lnTo>
                    <a:pt x="8" y="161"/>
                  </a:lnTo>
                  <a:lnTo>
                    <a:pt x="10" y="165"/>
                  </a:lnTo>
                  <a:lnTo>
                    <a:pt x="20" y="153"/>
                  </a:lnTo>
                  <a:lnTo>
                    <a:pt x="24" y="149"/>
                  </a:lnTo>
                  <a:lnTo>
                    <a:pt x="32" y="147"/>
                  </a:lnTo>
                  <a:lnTo>
                    <a:pt x="38" y="149"/>
                  </a:lnTo>
                  <a:lnTo>
                    <a:pt x="46" y="153"/>
                  </a:lnTo>
                  <a:lnTo>
                    <a:pt x="52" y="157"/>
                  </a:lnTo>
                  <a:lnTo>
                    <a:pt x="58" y="159"/>
                  </a:lnTo>
                  <a:lnTo>
                    <a:pt x="62" y="159"/>
                  </a:lnTo>
                  <a:lnTo>
                    <a:pt x="64" y="155"/>
                  </a:lnTo>
                  <a:lnTo>
                    <a:pt x="66" y="153"/>
                  </a:lnTo>
                  <a:lnTo>
                    <a:pt x="72" y="151"/>
                  </a:lnTo>
                  <a:lnTo>
                    <a:pt x="78" y="153"/>
                  </a:lnTo>
                  <a:lnTo>
                    <a:pt x="84" y="155"/>
                  </a:lnTo>
                  <a:lnTo>
                    <a:pt x="86" y="159"/>
                  </a:lnTo>
                  <a:lnTo>
                    <a:pt x="92" y="161"/>
                  </a:lnTo>
                  <a:lnTo>
                    <a:pt x="94" y="157"/>
                  </a:lnTo>
                  <a:lnTo>
                    <a:pt x="100" y="151"/>
                  </a:lnTo>
                  <a:lnTo>
                    <a:pt x="106" y="145"/>
                  </a:lnTo>
                  <a:lnTo>
                    <a:pt x="108" y="137"/>
                  </a:lnTo>
                  <a:lnTo>
                    <a:pt x="76" y="137"/>
                  </a:lnTo>
                  <a:lnTo>
                    <a:pt x="78" y="133"/>
                  </a:lnTo>
                  <a:lnTo>
                    <a:pt x="80" y="131"/>
                  </a:lnTo>
                  <a:lnTo>
                    <a:pt x="86" y="127"/>
                  </a:lnTo>
                  <a:lnTo>
                    <a:pt x="94" y="123"/>
                  </a:lnTo>
                  <a:lnTo>
                    <a:pt x="98" y="117"/>
                  </a:lnTo>
                  <a:lnTo>
                    <a:pt x="124" y="71"/>
                  </a:lnTo>
                  <a:lnTo>
                    <a:pt x="126" y="75"/>
                  </a:lnTo>
                  <a:close/>
                </a:path>
              </a:pathLst>
            </a:custGeom>
            <a:solidFill>
              <a:srgbClr val="00B0F0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2" name="Rwanda">
              <a:extLst>
                <a:ext uri="{FF2B5EF4-FFF2-40B4-BE49-F238E27FC236}">
                  <a16:creationId xmlns:a16="http://schemas.microsoft.com/office/drawing/2014/main" id="{0F6EBFB6-3C5F-725E-D871-92462D8A7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61" y="3122287"/>
              <a:ext cx="152701" cy="130404"/>
            </a:xfrm>
            <a:custGeom>
              <a:avLst/>
              <a:gdLst/>
              <a:ahLst/>
              <a:cxnLst>
                <a:cxn ang="0">
                  <a:pos x="84" y="68"/>
                </a:cxn>
                <a:cxn ang="0">
                  <a:pos x="98" y="68"/>
                </a:cxn>
                <a:cxn ang="0">
                  <a:pos x="104" y="68"/>
                </a:cxn>
                <a:cxn ang="0">
                  <a:pos x="108" y="64"/>
                </a:cxn>
                <a:cxn ang="0">
                  <a:pos x="110" y="58"/>
                </a:cxn>
                <a:cxn ang="0">
                  <a:pos x="110" y="50"/>
                </a:cxn>
                <a:cxn ang="0">
                  <a:pos x="110" y="46"/>
                </a:cxn>
                <a:cxn ang="0">
                  <a:pos x="108" y="42"/>
                </a:cxn>
                <a:cxn ang="0">
                  <a:pos x="104" y="38"/>
                </a:cxn>
                <a:cxn ang="0">
                  <a:pos x="104" y="34"/>
                </a:cxn>
                <a:cxn ang="0">
                  <a:pos x="102" y="24"/>
                </a:cxn>
                <a:cxn ang="0">
                  <a:pos x="98" y="16"/>
                </a:cxn>
                <a:cxn ang="0">
                  <a:pos x="92" y="8"/>
                </a:cxn>
                <a:cxn ang="0">
                  <a:pos x="86" y="0"/>
                </a:cxn>
                <a:cxn ang="0">
                  <a:pos x="78" y="4"/>
                </a:cxn>
                <a:cxn ang="0">
                  <a:pos x="74" y="10"/>
                </a:cxn>
                <a:cxn ang="0">
                  <a:pos x="66" y="14"/>
                </a:cxn>
                <a:cxn ang="0">
                  <a:pos x="62" y="16"/>
                </a:cxn>
                <a:cxn ang="0">
                  <a:pos x="58" y="16"/>
                </a:cxn>
                <a:cxn ang="0">
                  <a:pos x="56" y="14"/>
                </a:cxn>
                <a:cxn ang="0">
                  <a:pos x="54" y="14"/>
                </a:cxn>
                <a:cxn ang="0">
                  <a:pos x="50" y="12"/>
                </a:cxn>
                <a:cxn ang="0">
                  <a:pos x="44" y="14"/>
                </a:cxn>
                <a:cxn ang="0">
                  <a:pos x="40" y="16"/>
                </a:cxn>
                <a:cxn ang="0">
                  <a:pos x="28" y="22"/>
                </a:cxn>
                <a:cxn ang="0">
                  <a:pos x="20" y="32"/>
                </a:cxn>
                <a:cxn ang="0">
                  <a:pos x="18" y="38"/>
                </a:cxn>
                <a:cxn ang="0">
                  <a:pos x="16" y="42"/>
                </a:cxn>
                <a:cxn ang="0">
                  <a:pos x="18" y="50"/>
                </a:cxn>
                <a:cxn ang="0">
                  <a:pos x="18" y="56"/>
                </a:cxn>
                <a:cxn ang="0">
                  <a:pos x="14" y="58"/>
                </a:cxn>
                <a:cxn ang="0">
                  <a:pos x="6" y="64"/>
                </a:cxn>
                <a:cxn ang="0">
                  <a:pos x="2" y="68"/>
                </a:cxn>
                <a:cxn ang="0">
                  <a:pos x="0" y="76"/>
                </a:cxn>
                <a:cxn ang="0">
                  <a:pos x="2" y="80"/>
                </a:cxn>
                <a:cxn ang="0">
                  <a:pos x="2" y="84"/>
                </a:cxn>
                <a:cxn ang="0">
                  <a:pos x="8" y="90"/>
                </a:cxn>
                <a:cxn ang="0">
                  <a:pos x="8" y="88"/>
                </a:cxn>
                <a:cxn ang="0">
                  <a:pos x="10" y="84"/>
                </a:cxn>
                <a:cxn ang="0">
                  <a:pos x="16" y="82"/>
                </a:cxn>
                <a:cxn ang="0">
                  <a:pos x="22" y="84"/>
                </a:cxn>
                <a:cxn ang="0">
                  <a:pos x="28" y="88"/>
                </a:cxn>
                <a:cxn ang="0">
                  <a:pos x="32" y="92"/>
                </a:cxn>
                <a:cxn ang="0">
                  <a:pos x="38" y="94"/>
                </a:cxn>
                <a:cxn ang="0">
                  <a:pos x="46" y="92"/>
                </a:cxn>
                <a:cxn ang="0">
                  <a:pos x="52" y="90"/>
                </a:cxn>
                <a:cxn ang="0">
                  <a:pos x="56" y="84"/>
                </a:cxn>
                <a:cxn ang="0">
                  <a:pos x="60" y="80"/>
                </a:cxn>
                <a:cxn ang="0">
                  <a:pos x="62" y="74"/>
                </a:cxn>
                <a:cxn ang="0">
                  <a:pos x="66" y="70"/>
                </a:cxn>
                <a:cxn ang="0">
                  <a:pos x="72" y="68"/>
                </a:cxn>
                <a:cxn ang="0">
                  <a:pos x="80" y="66"/>
                </a:cxn>
                <a:cxn ang="0">
                  <a:pos x="86" y="68"/>
                </a:cxn>
                <a:cxn ang="0">
                  <a:pos x="84" y="68"/>
                </a:cxn>
              </a:cxnLst>
              <a:rect l="0" t="0" r="r" b="b"/>
              <a:pathLst>
                <a:path w="110" h="94">
                  <a:moveTo>
                    <a:pt x="84" y="68"/>
                  </a:moveTo>
                  <a:lnTo>
                    <a:pt x="98" y="68"/>
                  </a:lnTo>
                  <a:lnTo>
                    <a:pt x="104" y="68"/>
                  </a:lnTo>
                  <a:lnTo>
                    <a:pt x="108" y="64"/>
                  </a:lnTo>
                  <a:lnTo>
                    <a:pt x="110" y="58"/>
                  </a:lnTo>
                  <a:lnTo>
                    <a:pt x="110" y="50"/>
                  </a:lnTo>
                  <a:lnTo>
                    <a:pt x="110" y="46"/>
                  </a:lnTo>
                  <a:lnTo>
                    <a:pt x="108" y="42"/>
                  </a:lnTo>
                  <a:lnTo>
                    <a:pt x="104" y="38"/>
                  </a:lnTo>
                  <a:lnTo>
                    <a:pt x="104" y="34"/>
                  </a:lnTo>
                  <a:lnTo>
                    <a:pt x="102" y="24"/>
                  </a:lnTo>
                  <a:lnTo>
                    <a:pt x="98" y="16"/>
                  </a:lnTo>
                  <a:lnTo>
                    <a:pt x="92" y="8"/>
                  </a:lnTo>
                  <a:lnTo>
                    <a:pt x="86" y="0"/>
                  </a:lnTo>
                  <a:lnTo>
                    <a:pt x="78" y="4"/>
                  </a:lnTo>
                  <a:lnTo>
                    <a:pt x="74" y="1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16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0" y="12"/>
                  </a:lnTo>
                  <a:lnTo>
                    <a:pt x="44" y="14"/>
                  </a:lnTo>
                  <a:lnTo>
                    <a:pt x="40" y="16"/>
                  </a:lnTo>
                  <a:lnTo>
                    <a:pt x="28" y="22"/>
                  </a:lnTo>
                  <a:lnTo>
                    <a:pt x="20" y="32"/>
                  </a:lnTo>
                  <a:lnTo>
                    <a:pt x="18" y="38"/>
                  </a:lnTo>
                  <a:lnTo>
                    <a:pt x="16" y="42"/>
                  </a:lnTo>
                  <a:lnTo>
                    <a:pt x="18" y="50"/>
                  </a:lnTo>
                  <a:lnTo>
                    <a:pt x="18" y="56"/>
                  </a:lnTo>
                  <a:lnTo>
                    <a:pt x="14" y="58"/>
                  </a:lnTo>
                  <a:lnTo>
                    <a:pt x="6" y="64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2" y="80"/>
                  </a:lnTo>
                  <a:lnTo>
                    <a:pt x="2" y="84"/>
                  </a:lnTo>
                  <a:lnTo>
                    <a:pt x="8" y="90"/>
                  </a:lnTo>
                  <a:lnTo>
                    <a:pt x="8" y="88"/>
                  </a:lnTo>
                  <a:lnTo>
                    <a:pt x="10" y="84"/>
                  </a:lnTo>
                  <a:lnTo>
                    <a:pt x="16" y="82"/>
                  </a:lnTo>
                  <a:lnTo>
                    <a:pt x="22" y="84"/>
                  </a:lnTo>
                  <a:lnTo>
                    <a:pt x="28" y="88"/>
                  </a:lnTo>
                  <a:lnTo>
                    <a:pt x="32" y="92"/>
                  </a:lnTo>
                  <a:lnTo>
                    <a:pt x="38" y="94"/>
                  </a:lnTo>
                  <a:lnTo>
                    <a:pt x="46" y="92"/>
                  </a:lnTo>
                  <a:lnTo>
                    <a:pt x="52" y="90"/>
                  </a:lnTo>
                  <a:lnTo>
                    <a:pt x="56" y="84"/>
                  </a:lnTo>
                  <a:lnTo>
                    <a:pt x="60" y="80"/>
                  </a:lnTo>
                  <a:lnTo>
                    <a:pt x="62" y="74"/>
                  </a:lnTo>
                  <a:lnTo>
                    <a:pt x="66" y="70"/>
                  </a:lnTo>
                  <a:lnTo>
                    <a:pt x="72" y="68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84" y="6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3" name="Tanzania">
              <a:extLst>
                <a:ext uri="{FF2B5EF4-FFF2-40B4-BE49-F238E27FC236}">
                  <a16:creationId xmlns:a16="http://schemas.microsoft.com/office/drawing/2014/main" id="{96E5A39D-26B5-8BF1-180B-CDFC0FE28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565" y="3102865"/>
              <a:ext cx="777388" cy="799071"/>
            </a:xfrm>
            <a:custGeom>
              <a:avLst/>
              <a:gdLst/>
              <a:ahLst/>
              <a:cxnLst>
                <a:cxn ang="0">
                  <a:pos x="240" y="4"/>
                </a:cxn>
                <a:cxn ang="0">
                  <a:pos x="200" y="56"/>
                </a:cxn>
                <a:cxn ang="0">
                  <a:pos x="222" y="66"/>
                </a:cxn>
                <a:cxn ang="0">
                  <a:pos x="204" y="90"/>
                </a:cxn>
                <a:cxn ang="0">
                  <a:pos x="186" y="80"/>
                </a:cxn>
                <a:cxn ang="0">
                  <a:pos x="172" y="88"/>
                </a:cxn>
                <a:cxn ang="0">
                  <a:pos x="144" y="76"/>
                </a:cxn>
                <a:cxn ang="0">
                  <a:pos x="120" y="90"/>
                </a:cxn>
                <a:cxn ang="0">
                  <a:pos x="124" y="76"/>
                </a:cxn>
                <a:cxn ang="0">
                  <a:pos x="116" y="72"/>
                </a:cxn>
                <a:cxn ang="0">
                  <a:pos x="120" y="36"/>
                </a:cxn>
                <a:cxn ang="0">
                  <a:pos x="122" y="6"/>
                </a:cxn>
                <a:cxn ang="0">
                  <a:pos x="44" y="14"/>
                </a:cxn>
                <a:cxn ang="0">
                  <a:pos x="62" y="48"/>
                </a:cxn>
                <a:cxn ang="0">
                  <a:pos x="68" y="64"/>
                </a:cxn>
                <a:cxn ang="0">
                  <a:pos x="56" y="82"/>
                </a:cxn>
                <a:cxn ang="0">
                  <a:pos x="50" y="90"/>
                </a:cxn>
                <a:cxn ang="0">
                  <a:pos x="58" y="114"/>
                </a:cxn>
                <a:cxn ang="0">
                  <a:pos x="64" y="120"/>
                </a:cxn>
                <a:cxn ang="0">
                  <a:pos x="52" y="142"/>
                </a:cxn>
                <a:cxn ang="0">
                  <a:pos x="32" y="170"/>
                </a:cxn>
                <a:cxn ang="0">
                  <a:pos x="6" y="194"/>
                </a:cxn>
                <a:cxn ang="0">
                  <a:pos x="10" y="234"/>
                </a:cxn>
                <a:cxn ang="0">
                  <a:pos x="12" y="256"/>
                </a:cxn>
                <a:cxn ang="0">
                  <a:pos x="12" y="276"/>
                </a:cxn>
                <a:cxn ang="0">
                  <a:pos x="12" y="296"/>
                </a:cxn>
                <a:cxn ang="0">
                  <a:pos x="40" y="318"/>
                </a:cxn>
                <a:cxn ang="0">
                  <a:pos x="62" y="372"/>
                </a:cxn>
                <a:cxn ang="0">
                  <a:pos x="84" y="414"/>
                </a:cxn>
                <a:cxn ang="0">
                  <a:pos x="102" y="428"/>
                </a:cxn>
                <a:cxn ang="0">
                  <a:pos x="168" y="458"/>
                </a:cxn>
                <a:cxn ang="0">
                  <a:pos x="214" y="470"/>
                </a:cxn>
                <a:cxn ang="0">
                  <a:pos x="242" y="478"/>
                </a:cxn>
                <a:cxn ang="0">
                  <a:pos x="262" y="546"/>
                </a:cxn>
                <a:cxn ang="0">
                  <a:pos x="272" y="574"/>
                </a:cxn>
                <a:cxn ang="0">
                  <a:pos x="326" y="562"/>
                </a:cxn>
                <a:cxn ang="0">
                  <a:pos x="380" y="576"/>
                </a:cxn>
                <a:cxn ang="0">
                  <a:pos x="428" y="558"/>
                </a:cxn>
                <a:cxn ang="0">
                  <a:pos x="474" y="552"/>
                </a:cxn>
                <a:cxn ang="0">
                  <a:pos x="532" y="530"/>
                </a:cxn>
                <a:cxn ang="0">
                  <a:pos x="552" y="502"/>
                </a:cxn>
                <a:cxn ang="0">
                  <a:pos x="532" y="470"/>
                </a:cxn>
                <a:cxn ang="0">
                  <a:pos x="518" y="422"/>
                </a:cxn>
                <a:cxn ang="0">
                  <a:pos x="522" y="390"/>
                </a:cxn>
                <a:cxn ang="0">
                  <a:pos x="518" y="366"/>
                </a:cxn>
                <a:cxn ang="0">
                  <a:pos x="524" y="346"/>
                </a:cxn>
                <a:cxn ang="0">
                  <a:pos x="530" y="328"/>
                </a:cxn>
                <a:cxn ang="0">
                  <a:pos x="508" y="306"/>
                </a:cxn>
                <a:cxn ang="0">
                  <a:pos x="492" y="278"/>
                </a:cxn>
                <a:cxn ang="0">
                  <a:pos x="510" y="222"/>
                </a:cxn>
              </a:cxnLst>
              <a:rect l="0" t="0" r="r" b="b"/>
              <a:pathLst>
                <a:path w="560" h="576">
                  <a:moveTo>
                    <a:pt x="514" y="202"/>
                  </a:moveTo>
                  <a:lnTo>
                    <a:pt x="430" y="138"/>
                  </a:lnTo>
                  <a:lnTo>
                    <a:pt x="436" y="114"/>
                  </a:lnTo>
                  <a:lnTo>
                    <a:pt x="240" y="4"/>
                  </a:lnTo>
                  <a:lnTo>
                    <a:pt x="238" y="0"/>
                  </a:lnTo>
                  <a:lnTo>
                    <a:pt x="212" y="46"/>
                  </a:lnTo>
                  <a:lnTo>
                    <a:pt x="206" y="52"/>
                  </a:lnTo>
                  <a:lnTo>
                    <a:pt x="200" y="56"/>
                  </a:lnTo>
                  <a:lnTo>
                    <a:pt x="194" y="60"/>
                  </a:lnTo>
                  <a:lnTo>
                    <a:pt x="192" y="62"/>
                  </a:lnTo>
                  <a:lnTo>
                    <a:pt x="190" y="66"/>
                  </a:lnTo>
                  <a:lnTo>
                    <a:pt x="222" y="66"/>
                  </a:lnTo>
                  <a:lnTo>
                    <a:pt x="218" y="74"/>
                  </a:lnTo>
                  <a:lnTo>
                    <a:pt x="214" y="80"/>
                  </a:lnTo>
                  <a:lnTo>
                    <a:pt x="208" y="84"/>
                  </a:lnTo>
                  <a:lnTo>
                    <a:pt x="204" y="90"/>
                  </a:lnTo>
                  <a:lnTo>
                    <a:pt x="200" y="88"/>
                  </a:lnTo>
                  <a:lnTo>
                    <a:pt x="198" y="84"/>
                  </a:lnTo>
                  <a:lnTo>
                    <a:pt x="192" y="82"/>
                  </a:lnTo>
                  <a:lnTo>
                    <a:pt x="186" y="80"/>
                  </a:lnTo>
                  <a:lnTo>
                    <a:pt x="180" y="82"/>
                  </a:lnTo>
                  <a:lnTo>
                    <a:pt x="178" y="84"/>
                  </a:lnTo>
                  <a:lnTo>
                    <a:pt x="176" y="88"/>
                  </a:lnTo>
                  <a:lnTo>
                    <a:pt x="172" y="88"/>
                  </a:lnTo>
                  <a:lnTo>
                    <a:pt x="166" y="86"/>
                  </a:lnTo>
                  <a:lnTo>
                    <a:pt x="160" y="82"/>
                  </a:lnTo>
                  <a:lnTo>
                    <a:pt x="152" y="78"/>
                  </a:lnTo>
                  <a:lnTo>
                    <a:pt x="144" y="76"/>
                  </a:lnTo>
                  <a:lnTo>
                    <a:pt x="138" y="78"/>
                  </a:lnTo>
                  <a:lnTo>
                    <a:pt x="132" y="82"/>
                  </a:lnTo>
                  <a:lnTo>
                    <a:pt x="124" y="94"/>
                  </a:lnTo>
                  <a:lnTo>
                    <a:pt x="120" y="90"/>
                  </a:lnTo>
                  <a:lnTo>
                    <a:pt x="122" y="86"/>
                  </a:lnTo>
                  <a:lnTo>
                    <a:pt x="122" y="84"/>
                  </a:lnTo>
                  <a:lnTo>
                    <a:pt x="124" y="80"/>
                  </a:lnTo>
                  <a:lnTo>
                    <a:pt x="124" y="76"/>
                  </a:lnTo>
                  <a:lnTo>
                    <a:pt x="124" y="74"/>
                  </a:lnTo>
                  <a:lnTo>
                    <a:pt x="122" y="72"/>
                  </a:lnTo>
                  <a:lnTo>
                    <a:pt x="120" y="72"/>
                  </a:lnTo>
                  <a:lnTo>
                    <a:pt x="116" y="72"/>
                  </a:lnTo>
                  <a:lnTo>
                    <a:pt x="116" y="64"/>
                  </a:lnTo>
                  <a:lnTo>
                    <a:pt x="114" y="54"/>
                  </a:lnTo>
                  <a:lnTo>
                    <a:pt x="116" y="44"/>
                  </a:lnTo>
                  <a:lnTo>
                    <a:pt x="120" y="36"/>
                  </a:lnTo>
                  <a:lnTo>
                    <a:pt x="124" y="26"/>
                  </a:lnTo>
                  <a:lnTo>
                    <a:pt x="126" y="16"/>
                  </a:lnTo>
                  <a:lnTo>
                    <a:pt x="124" y="10"/>
                  </a:lnTo>
                  <a:lnTo>
                    <a:pt x="122" y="6"/>
                  </a:lnTo>
                  <a:lnTo>
                    <a:pt x="50" y="6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4" y="14"/>
                  </a:lnTo>
                  <a:lnTo>
                    <a:pt x="50" y="22"/>
                  </a:lnTo>
                  <a:lnTo>
                    <a:pt x="56" y="30"/>
                  </a:lnTo>
                  <a:lnTo>
                    <a:pt x="60" y="38"/>
                  </a:lnTo>
                  <a:lnTo>
                    <a:pt x="62" y="48"/>
                  </a:lnTo>
                  <a:lnTo>
                    <a:pt x="62" y="52"/>
                  </a:lnTo>
                  <a:lnTo>
                    <a:pt x="66" y="56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72"/>
                  </a:lnTo>
                  <a:lnTo>
                    <a:pt x="66" y="78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8" y="86"/>
                  </a:lnTo>
                  <a:lnTo>
                    <a:pt x="50" y="90"/>
                  </a:lnTo>
                  <a:lnTo>
                    <a:pt x="50" y="102"/>
                  </a:lnTo>
                  <a:lnTo>
                    <a:pt x="50" y="106"/>
                  </a:lnTo>
                  <a:lnTo>
                    <a:pt x="54" y="112"/>
                  </a:lnTo>
                  <a:lnTo>
                    <a:pt x="58" y="114"/>
                  </a:lnTo>
                  <a:lnTo>
                    <a:pt x="64" y="116"/>
                  </a:lnTo>
                  <a:lnTo>
                    <a:pt x="64" y="120"/>
                  </a:lnTo>
                  <a:lnTo>
                    <a:pt x="62" y="116"/>
                  </a:lnTo>
                  <a:lnTo>
                    <a:pt x="64" y="120"/>
                  </a:lnTo>
                  <a:lnTo>
                    <a:pt x="66" y="122"/>
                  </a:lnTo>
                  <a:lnTo>
                    <a:pt x="64" y="128"/>
                  </a:lnTo>
                  <a:lnTo>
                    <a:pt x="62" y="132"/>
                  </a:lnTo>
                  <a:lnTo>
                    <a:pt x="52" y="142"/>
                  </a:lnTo>
                  <a:lnTo>
                    <a:pt x="42" y="150"/>
                  </a:lnTo>
                  <a:lnTo>
                    <a:pt x="38" y="156"/>
                  </a:lnTo>
                  <a:lnTo>
                    <a:pt x="36" y="160"/>
                  </a:lnTo>
                  <a:lnTo>
                    <a:pt x="32" y="170"/>
                  </a:lnTo>
                  <a:lnTo>
                    <a:pt x="26" y="182"/>
                  </a:lnTo>
                  <a:lnTo>
                    <a:pt x="16" y="190"/>
                  </a:lnTo>
                  <a:lnTo>
                    <a:pt x="12" y="194"/>
                  </a:lnTo>
                  <a:lnTo>
                    <a:pt x="6" y="194"/>
                  </a:lnTo>
                  <a:lnTo>
                    <a:pt x="0" y="194"/>
                  </a:lnTo>
                  <a:lnTo>
                    <a:pt x="4" y="210"/>
                  </a:lnTo>
                  <a:lnTo>
                    <a:pt x="8" y="226"/>
                  </a:lnTo>
                  <a:lnTo>
                    <a:pt x="10" y="234"/>
                  </a:lnTo>
                  <a:lnTo>
                    <a:pt x="10" y="240"/>
                  </a:lnTo>
                  <a:lnTo>
                    <a:pt x="10" y="250"/>
                  </a:lnTo>
                  <a:lnTo>
                    <a:pt x="10" y="252"/>
                  </a:lnTo>
                  <a:lnTo>
                    <a:pt x="12" y="256"/>
                  </a:lnTo>
                  <a:lnTo>
                    <a:pt x="14" y="260"/>
                  </a:lnTo>
                  <a:lnTo>
                    <a:pt x="18" y="262"/>
                  </a:lnTo>
                  <a:lnTo>
                    <a:pt x="16" y="270"/>
                  </a:lnTo>
                  <a:lnTo>
                    <a:pt x="12" y="276"/>
                  </a:lnTo>
                  <a:lnTo>
                    <a:pt x="10" y="282"/>
                  </a:lnTo>
                  <a:lnTo>
                    <a:pt x="8" y="288"/>
                  </a:lnTo>
                  <a:lnTo>
                    <a:pt x="8" y="292"/>
                  </a:lnTo>
                  <a:lnTo>
                    <a:pt x="12" y="296"/>
                  </a:lnTo>
                  <a:lnTo>
                    <a:pt x="18" y="300"/>
                  </a:lnTo>
                  <a:lnTo>
                    <a:pt x="28" y="304"/>
                  </a:lnTo>
                  <a:lnTo>
                    <a:pt x="32" y="308"/>
                  </a:lnTo>
                  <a:lnTo>
                    <a:pt x="40" y="318"/>
                  </a:lnTo>
                  <a:lnTo>
                    <a:pt x="46" y="328"/>
                  </a:lnTo>
                  <a:lnTo>
                    <a:pt x="48" y="338"/>
                  </a:lnTo>
                  <a:lnTo>
                    <a:pt x="52" y="350"/>
                  </a:lnTo>
                  <a:lnTo>
                    <a:pt x="62" y="372"/>
                  </a:lnTo>
                  <a:lnTo>
                    <a:pt x="70" y="394"/>
                  </a:lnTo>
                  <a:lnTo>
                    <a:pt x="76" y="402"/>
                  </a:lnTo>
                  <a:lnTo>
                    <a:pt x="80" y="408"/>
                  </a:lnTo>
                  <a:lnTo>
                    <a:pt x="84" y="414"/>
                  </a:lnTo>
                  <a:lnTo>
                    <a:pt x="86" y="422"/>
                  </a:lnTo>
                  <a:lnTo>
                    <a:pt x="94" y="422"/>
                  </a:lnTo>
                  <a:lnTo>
                    <a:pt x="96" y="422"/>
                  </a:lnTo>
                  <a:lnTo>
                    <a:pt x="102" y="428"/>
                  </a:lnTo>
                  <a:lnTo>
                    <a:pt x="110" y="434"/>
                  </a:lnTo>
                  <a:lnTo>
                    <a:pt x="130" y="442"/>
                  </a:lnTo>
                  <a:lnTo>
                    <a:pt x="148" y="448"/>
                  </a:lnTo>
                  <a:lnTo>
                    <a:pt x="168" y="458"/>
                  </a:lnTo>
                  <a:lnTo>
                    <a:pt x="186" y="466"/>
                  </a:lnTo>
                  <a:lnTo>
                    <a:pt x="194" y="468"/>
                  </a:lnTo>
                  <a:lnTo>
                    <a:pt x="204" y="470"/>
                  </a:lnTo>
                  <a:lnTo>
                    <a:pt x="214" y="470"/>
                  </a:lnTo>
                  <a:lnTo>
                    <a:pt x="226" y="468"/>
                  </a:lnTo>
                  <a:lnTo>
                    <a:pt x="228" y="468"/>
                  </a:lnTo>
                  <a:lnTo>
                    <a:pt x="230" y="468"/>
                  </a:lnTo>
                  <a:lnTo>
                    <a:pt x="242" y="478"/>
                  </a:lnTo>
                  <a:lnTo>
                    <a:pt x="248" y="486"/>
                  </a:lnTo>
                  <a:lnTo>
                    <a:pt x="258" y="510"/>
                  </a:lnTo>
                  <a:lnTo>
                    <a:pt x="258" y="536"/>
                  </a:lnTo>
                  <a:lnTo>
                    <a:pt x="262" y="546"/>
                  </a:lnTo>
                  <a:lnTo>
                    <a:pt x="262" y="556"/>
                  </a:lnTo>
                  <a:lnTo>
                    <a:pt x="262" y="562"/>
                  </a:lnTo>
                  <a:lnTo>
                    <a:pt x="266" y="566"/>
                  </a:lnTo>
                  <a:lnTo>
                    <a:pt x="272" y="574"/>
                  </a:lnTo>
                  <a:lnTo>
                    <a:pt x="298" y="566"/>
                  </a:lnTo>
                  <a:lnTo>
                    <a:pt x="310" y="562"/>
                  </a:lnTo>
                  <a:lnTo>
                    <a:pt x="320" y="560"/>
                  </a:lnTo>
                  <a:lnTo>
                    <a:pt x="326" y="562"/>
                  </a:lnTo>
                  <a:lnTo>
                    <a:pt x="332" y="564"/>
                  </a:lnTo>
                  <a:lnTo>
                    <a:pt x="342" y="570"/>
                  </a:lnTo>
                  <a:lnTo>
                    <a:pt x="360" y="574"/>
                  </a:lnTo>
                  <a:lnTo>
                    <a:pt x="380" y="576"/>
                  </a:lnTo>
                  <a:lnTo>
                    <a:pt x="392" y="574"/>
                  </a:lnTo>
                  <a:lnTo>
                    <a:pt x="400" y="572"/>
                  </a:lnTo>
                  <a:lnTo>
                    <a:pt x="414" y="564"/>
                  </a:lnTo>
                  <a:lnTo>
                    <a:pt x="428" y="558"/>
                  </a:lnTo>
                  <a:lnTo>
                    <a:pt x="434" y="554"/>
                  </a:lnTo>
                  <a:lnTo>
                    <a:pt x="442" y="554"/>
                  </a:lnTo>
                  <a:lnTo>
                    <a:pt x="462" y="554"/>
                  </a:lnTo>
                  <a:lnTo>
                    <a:pt x="474" y="552"/>
                  </a:lnTo>
                  <a:lnTo>
                    <a:pt x="488" y="550"/>
                  </a:lnTo>
                  <a:lnTo>
                    <a:pt x="504" y="544"/>
                  </a:lnTo>
                  <a:lnTo>
                    <a:pt x="518" y="538"/>
                  </a:lnTo>
                  <a:lnTo>
                    <a:pt x="532" y="530"/>
                  </a:lnTo>
                  <a:lnTo>
                    <a:pt x="544" y="522"/>
                  </a:lnTo>
                  <a:lnTo>
                    <a:pt x="554" y="514"/>
                  </a:lnTo>
                  <a:lnTo>
                    <a:pt x="560" y="504"/>
                  </a:lnTo>
                  <a:lnTo>
                    <a:pt x="552" y="502"/>
                  </a:lnTo>
                  <a:lnTo>
                    <a:pt x="546" y="498"/>
                  </a:lnTo>
                  <a:lnTo>
                    <a:pt x="540" y="494"/>
                  </a:lnTo>
                  <a:lnTo>
                    <a:pt x="536" y="486"/>
                  </a:lnTo>
                  <a:lnTo>
                    <a:pt x="532" y="470"/>
                  </a:lnTo>
                  <a:lnTo>
                    <a:pt x="530" y="454"/>
                  </a:lnTo>
                  <a:lnTo>
                    <a:pt x="528" y="444"/>
                  </a:lnTo>
                  <a:lnTo>
                    <a:pt x="524" y="432"/>
                  </a:lnTo>
                  <a:lnTo>
                    <a:pt x="518" y="422"/>
                  </a:lnTo>
                  <a:lnTo>
                    <a:pt x="516" y="410"/>
                  </a:lnTo>
                  <a:lnTo>
                    <a:pt x="518" y="404"/>
                  </a:lnTo>
                  <a:lnTo>
                    <a:pt x="520" y="396"/>
                  </a:lnTo>
                  <a:lnTo>
                    <a:pt x="522" y="390"/>
                  </a:lnTo>
                  <a:lnTo>
                    <a:pt x="522" y="382"/>
                  </a:lnTo>
                  <a:lnTo>
                    <a:pt x="522" y="376"/>
                  </a:lnTo>
                  <a:lnTo>
                    <a:pt x="520" y="370"/>
                  </a:lnTo>
                  <a:lnTo>
                    <a:pt x="518" y="366"/>
                  </a:lnTo>
                  <a:lnTo>
                    <a:pt x="516" y="360"/>
                  </a:lnTo>
                  <a:lnTo>
                    <a:pt x="516" y="354"/>
                  </a:lnTo>
                  <a:lnTo>
                    <a:pt x="518" y="352"/>
                  </a:lnTo>
                  <a:lnTo>
                    <a:pt x="524" y="346"/>
                  </a:lnTo>
                  <a:lnTo>
                    <a:pt x="528" y="340"/>
                  </a:lnTo>
                  <a:lnTo>
                    <a:pt x="530" y="338"/>
                  </a:lnTo>
                  <a:lnTo>
                    <a:pt x="530" y="334"/>
                  </a:lnTo>
                  <a:lnTo>
                    <a:pt x="530" y="328"/>
                  </a:lnTo>
                  <a:lnTo>
                    <a:pt x="530" y="324"/>
                  </a:lnTo>
                  <a:lnTo>
                    <a:pt x="526" y="318"/>
                  </a:lnTo>
                  <a:lnTo>
                    <a:pt x="520" y="314"/>
                  </a:lnTo>
                  <a:lnTo>
                    <a:pt x="508" y="306"/>
                  </a:lnTo>
                  <a:lnTo>
                    <a:pt x="502" y="300"/>
                  </a:lnTo>
                  <a:lnTo>
                    <a:pt x="498" y="294"/>
                  </a:lnTo>
                  <a:lnTo>
                    <a:pt x="494" y="288"/>
                  </a:lnTo>
                  <a:lnTo>
                    <a:pt x="492" y="278"/>
                  </a:lnTo>
                  <a:lnTo>
                    <a:pt x="494" y="268"/>
                  </a:lnTo>
                  <a:lnTo>
                    <a:pt x="496" y="258"/>
                  </a:lnTo>
                  <a:lnTo>
                    <a:pt x="504" y="240"/>
                  </a:lnTo>
                  <a:lnTo>
                    <a:pt x="510" y="222"/>
                  </a:lnTo>
                  <a:lnTo>
                    <a:pt x="512" y="214"/>
                  </a:lnTo>
                  <a:lnTo>
                    <a:pt x="512" y="202"/>
                  </a:lnTo>
                  <a:lnTo>
                    <a:pt x="514" y="20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4" name="Rep of Congo">
              <a:extLst>
                <a:ext uri="{FF2B5EF4-FFF2-40B4-BE49-F238E27FC236}">
                  <a16:creationId xmlns:a16="http://schemas.microsoft.com/office/drawing/2014/main" id="{7DE5963D-D66D-252E-B613-22B006E58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325" y="2760209"/>
              <a:ext cx="584430" cy="661730"/>
            </a:xfrm>
            <a:custGeom>
              <a:avLst/>
              <a:gdLst/>
              <a:ahLst/>
              <a:cxnLst>
                <a:cxn ang="0">
                  <a:pos x="278" y="82"/>
                </a:cxn>
                <a:cxn ang="0">
                  <a:pos x="262" y="96"/>
                </a:cxn>
                <a:cxn ang="0">
                  <a:pos x="236" y="92"/>
                </a:cxn>
                <a:cxn ang="0">
                  <a:pos x="190" y="78"/>
                </a:cxn>
                <a:cxn ang="0">
                  <a:pos x="144" y="76"/>
                </a:cxn>
                <a:cxn ang="0">
                  <a:pos x="124" y="86"/>
                </a:cxn>
                <a:cxn ang="0">
                  <a:pos x="116" y="108"/>
                </a:cxn>
                <a:cxn ang="0">
                  <a:pos x="138" y="136"/>
                </a:cxn>
                <a:cxn ang="0">
                  <a:pos x="166" y="130"/>
                </a:cxn>
                <a:cxn ang="0">
                  <a:pos x="182" y="148"/>
                </a:cxn>
                <a:cxn ang="0">
                  <a:pos x="180" y="170"/>
                </a:cxn>
                <a:cxn ang="0">
                  <a:pos x="158" y="186"/>
                </a:cxn>
                <a:cxn ang="0">
                  <a:pos x="154" y="206"/>
                </a:cxn>
                <a:cxn ang="0">
                  <a:pos x="178" y="223"/>
                </a:cxn>
                <a:cxn ang="0">
                  <a:pos x="190" y="237"/>
                </a:cxn>
                <a:cxn ang="0">
                  <a:pos x="172" y="317"/>
                </a:cxn>
                <a:cxn ang="0">
                  <a:pos x="162" y="333"/>
                </a:cxn>
                <a:cxn ang="0">
                  <a:pos x="144" y="321"/>
                </a:cxn>
                <a:cxn ang="0">
                  <a:pos x="126" y="329"/>
                </a:cxn>
                <a:cxn ang="0">
                  <a:pos x="108" y="317"/>
                </a:cxn>
                <a:cxn ang="0">
                  <a:pos x="94" y="303"/>
                </a:cxn>
                <a:cxn ang="0">
                  <a:pos x="82" y="311"/>
                </a:cxn>
                <a:cxn ang="0">
                  <a:pos x="62" y="329"/>
                </a:cxn>
                <a:cxn ang="0">
                  <a:pos x="36" y="331"/>
                </a:cxn>
                <a:cxn ang="0">
                  <a:pos x="32" y="369"/>
                </a:cxn>
                <a:cxn ang="0">
                  <a:pos x="50" y="385"/>
                </a:cxn>
                <a:cxn ang="0">
                  <a:pos x="36" y="397"/>
                </a:cxn>
                <a:cxn ang="0">
                  <a:pos x="24" y="391"/>
                </a:cxn>
                <a:cxn ang="0">
                  <a:pos x="8" y="405"/>
                </a:cxn>
                <a:cxn ang="0">
                  <a:pos x="4" y="417"/>
                </a:cxn>
                <a:cxn ang="0">
                  <a:pos x="46" y="459"/>
                </a:cxn>
                <a:cxn ang="0">
                  <a:pos x="66" y="471"/>
                </a:cxn>
                <a:cxn ang="0">
                  <a:pos x="96" y="449"/>
                </a:cxn>
                <a:cxn ang="0">
                  <a:pos x="120" y="461"/>
                </a:cxn>
                <a:cxn ang="0">
                  <a:pos x="140" y="461"/>
                </a:cxn>
                <a:cxn ang="0">
                  <a:pos x="186" y="441"/>
                </a:cxn>
                <a:cxn ang="0">
                  <a:pos x="178" y="457"/>
                </a:cxn>
                <a:cxn ang="0">
                  <a:pos x="190" y="473"/>
                </a:cxn>
                <a:cxn ang="0">
                  <a:pos x="210" y="471"/>
                </a:cxn>
                <a:cxn ang="0">
                  <a:pos x="238" y="449"/>
                </a:cxn>
                <a:cxn ang="0">
                  <a:pos x="242" y="433"/>
                </a:cxn>
                <a:cxn ang="0">
                  <a:pos x="266" y="423"/>
                </a:cxn>
                <a:cxn ang="0">
                  <a:pos x="280" y="409"/>
                </a:cxn>
                <a:cxn ang="0">
                  <a:pos x="290" y="359"/>
                </a:cxn>
                <a:cxn ang="0">
                  <a:pos x="296" y="313"/>
                </a:cxn>
                <a:cxn ang="0">
                  <a:pos x="335" y="269"/>
                </a:cxn>
                <a:cxn ang="0">
                  <a:pos x="367" y="219"/>
                </a:cxn>
                <a:cxn ang="0">
                  <a:pos x="385" y="128"/>
                </a:cxn>
                <a:cxn ang="0">
                  <a:pos x="393" y="90"/>
                </a:cxn>
                <a:cxn ang="0">
                  <a:pos x="405" y="68"/>
                </a:cxn>
                <a:cxn ang="0">
                  <a:pos x="421" y="36"/>
                </a:cxn>
                <a:cxn ang="0">
                  <a:pos x="381" y="6"/>
                </a:cxn>
                <a:cxn ang="0">
                  <a:pos x="331" y="2"/>
                </a:cxn>
                <a:cxn ang="0">
                  <a:pos x="302" y="22"/>
                </a:cxn>
                <a:cxn ang="0">
                  <a:pos x="284" y="68"/>
                </a:cxn>
              </a:cxnLst>
              <a:rect l="0" t="0" r="r" b="b"/>
              <a:pathLst>
                <a:path w="421" h="477">
                  <a:moveTo>
                    <a:pt x="284" y="62"/>
                  </a:moveTo>
                  <a:lnTo>
                    <a:pt x="280" y="72"/>
                  </a:lnTo>
                  <a:lnTo>
                    <a:pt x="278" y="82"/>
                  </a:lnTo>
                  <a:lnTo>
                    <a:pt x="276" y="92"/>
                  </a:lnTo>
                  <a:lnTo>
                    <a:pt x="272" y="102"/>
                  </a:lnTo>
                  <a:lnTo>
                    <a:pt x="262" y="96"/>
                  </a:lnTo>
                  <a:lnTo>
                    <a:pt x="256" y="94"/>
                  </a:lnTo>
                  <a:lnTo>
                    <a:pt x="248" y="92"/>
                  </a:lnTo>
                  <a:lnTo>
                    <a:pt x="236" y="92"/>
                  </a:lnTo>
                  <a:lnTo>
                    <a:pt x="226" y="90"/>
                  </a:lnTo>
                  <a:lnTo>
                    <a:pt x="208" y="84"/>
                  </a:lnTo>
                  <a:lnTo>
                    <a:pt x="190" y="78"/>
                  </a:lnTo>
                  <a:lnTo>
                    <a:pt x="178" y="76"/>
                  </a:lnTo>
                  <a:lnTo>
                    <a:pt x="166" y="74"/>
                  </a:lnTo>
                  <a:lnTo>
                    <a:pt x="144" y="76"/>
                  </a:lnTo>
                  <a:lnTo>
                    <a:pt x="136" y="78"/>
                  </a:lnTo>
                  <a:lnTo>
                    <a:pt x="130" y="80"/>
                  </a:lnTo>
                  <a:lnTo>
                    <a:pt x="124" y="86"/>
                  </a:lnTo>
                  <a:lnTo>
                    <a:pt x="120" y="92"/>
                  </a:lnTo>
                  <a:lnTo>
                    <a:pt x="118" y="98"/>
                  </a:lnTo>
                  <a:lnTo>
                    <a:pt x="116" y="108"/>
                  </a:lnTo>
                  <a:lnTo>
                    <a:pt x="116" y="142"/>
                  </a:lnTo>
                  <a:lnTo>
                    <a:pt x="128" y="140"/>
                  </a:lnTo>
                  <a:lnTo>
                    <a:pt x="138" y="136"/>
                  </a:lnTo>
                  <a:lnTo>
                    <a:pt x="150" y="132"/>
                  </a:lnTo>
                  <a:lnTo>
                    <a:pt x="162" y="130"/>
                  </a:lnTo>
                  <a:lnTo>
                    <a:pt x="166" y="130"/>
                  </a:lnTo>
                  <a:lnTo>
                    <a:pt x="172" y="132"/>
                  </a:lnTo>
                  <a:lnTo>
                    <a:pt x="178" y="140"/>
                  </a:lnTo>
                  <a:lnTo>
                    <a:pt x="182" y="148"/>
                  </a:lnTo>
                  <a:lnTo>
                    <a:pt x="184" y="158"/>
                  </a:lnTo>
                  <a:lnTo>
                    <a:pt x="182" y="164"/>
                  </a:lnTo>
                  <a:lnTo>
                    <a:pt x="180" y="170"/>
                  </a:lnTo>
                  <a:lnTo>
                    <a:pt x="168" y="176"/>
                  </a:lnTo>
                  <a:lnTo>
                    <a:pt x="162" y="180"/>
                  </a:lnTo>
                  <a:lnTo>
                    <a:pt x="158" y="186"/>
                  </a:lnTo>
                  <a:lnTo>
                    <a:pt x="154" y="192"/>
                  </a:lnTo>
                  <a:lnTo>
                    <a:pt x="152" y="200"/>
                  </a:lnTo>
                  <a:lnTo>
                    <a:pt x="154" y="206"/>
                  </a:lnTo>
                  <a:lnTo>
                    <a:pt x="158" y="212"/>
                  </a:lnTo>
                  <a:lnTo>
                    <a:pt x="170" y="219"/>
                  </a:lnTo>
                  <a:lnTo>
                    <a:pt x="178" y="223"/>
                  </a:lnTo>
                  <a:lnTo>
                    <a:pt x="184" y="227"/>
                  </a:lnTo>
                  <a:lnTo>
                    <a:pt x="188" y="231"/>
                  </a:lnTo>
                  <a:lnTo>
                    <a:pt x="190" y="237"/>
                  </a:lnTo>
                  <a:lnTo>
                    <a:pt x="188" y="257"/>
                  </a:lnTo>
                  <a:lnTo>
                    <a:pt x="184" y="281"/>
                  </a:lnTo>
                  <a:lnTo>
                    <a:pt x="172" y="317"/>
                  </a:lnTo>
                  <a:lnTo>
                    <a:pt x="170" y="327"/>
                  </a:lnTo>
                  <a:lnTo>
                    <a:pt x="168" y="331"/>
                  </a:lnTo>
                  <a:lnTo>
                    <a:pt x="162" y="333"/>
                  </a:lnTo>
                  <a:lnTo>
                    <a:pt x="156" y="327"/>
                  </a:lnTo>
                  <a:lnTo>
                    <a:pt x="152" y="319"/>
                  </a:lnTo>
                  <a:lnTo>
                    <a:pt x="144" y="321"/>
                  </a:lnTo>
                  <a:lnTo>
                    <a:pt x="140" y="325"/>
                  </a:lnTo>
                  <a:lnTo>
                    <a:pt x="134" y="329"/>
                  </a:lnTo>
                  <a:lnTo>
                    <a:pt x="126" y="329"/>
                  </a:lnTo>
                  <a:lnTo>
                    <a:pt x="120" y="329"/>
                  </a:lnTo>
                  <a:lnTo>
                    <a:pt x="114" y="325"/>
                  </a:lnTo>
                  <a:lnTo>
                    <a:pt x="108" y="317"/>
                  </a:lnTo>
                  <a:lnTo>
                    <a:pt x="102" y="307"/>
                  </a:lnTo>
                  <a:lnTo>
                    <a:pt x="98" y="305"/>
                  </a:lnTo>
                  <a:lnTo>
                    <a:pt x="94" y="303"/>
                  </a:lnTo>
                  <a:lnTo>
                    <a:pt x="90" y="303"/>
                  </a:lnTo>
                  <a:lnTo>
                    <a:pt x="86" y="305"/>
                  </a:lnTo>
                  <a:lnTo>
                    <a:pt x="82" y="311"/>
                  </a:lnTo>
                  <a:lnTo>
                    <a:pt x="72" y="325"/>
                  </a:lnTo>
                  <a:lnTo>
                    <a:pt x="68" y="329"/>
                  </a:lnTo>
                  <a:lnTo>
                    <a:pt x="62" y="329"/>
                  </a:lnTo>
                  <a:lnTo>
                    <a:pt x="48" y="327"/>
                  </a:lnTo>
                  <a:lnTo>
                    <a:pt x="42" y="327"/>
                  </a:lnTo>
                  <a:lnTo>
                    <a:pt x="36" y="331"/>
                  </a:lnTo>
                  <a:lnTo>
                    <a:pt x="34" y="337"/>
                  </a:lnTo>
                  <a:lnTo>
                    <a:pt x="32" y="349"/>
                  </a:lnTo>
                  <a:lnTo>
                    <a:pt x="32" y="369"/>
                  </a:lnTo>
                  <a:lnTo>
                    <a:pt x="34" y="375"/>
                  </a:lnTo>
                  <a:lnTo>
                    <a:pt x="38" y="379"/>
                  </a:lnTo>
                  <a:lnTo>
                    <a:pt x="50" y="385"/>
                  </a:lnTo>
                  <a:lnTo>
                    <a:pt x="46" y="393"/>
                  </a:lnTo>
                  <a:lnTo>
                    <a:pt x="42" y="401"/>
                  </a:lnTo>
                  <a:lnTo>
                    <a:pt x="36" y="397"/>
                  </a:lnTo>
                  <a:lnTo>
                    <a:pt x="32" y="393"/>
                  </a:lnTo>
                  <a:lnTo>
                    <a:pt x="28" y="391"/>
                  </a:lnTo>
                  <a:lnTo>
                    <a:pt x="24" y="391"/>
                  </a:lnTo>
                  <a:lnTo>
                    <a:pt x="20" y="393"/>
                  </a:lnTo>
                  <a:lnTo>
                    <a:pt x="14" y="399"/>
                  </a:lnTo>
                  <a:lnTo>
                    <a:pt x="8" y="405"/>
                  </a:lnTo>
                  <a:lnTo>
                    <a:pt x="4" y="407"/>
                  </a:lnTo>
                  <a:lnTo>
                    <a:pt x="0" y="407"/>
                  </a:lnTo>
                  <a:lnTo>
                    <a:pt x="4" y="417"/>
                  </a:lnTo>
                  <a:lnTo>
                    <a:pt x="12" y="427"/>
                  </a:lnTo>
                  <a:lnTo>
                    <a:pt x="28" y="443"/>
                  </a:lnTo>
                  <a:lnTo>
                    <a:pt x="46" y="459"/>
                  </a:lnTo>
                  <a:lnTo>
                    <a:pt x="54" y="467"/>
                  </a:lnTo>
                  <a:lnTo>
                    <a:pt x="60" y="477"/>
                  </a:lnTo>
                  <a:lnTo>
                    <a:pt x="66" y="471"/>
                  </a:lnTo>
                  <a:lnTo>
                    <a:pt x="76" y="461"/>
                  </a:lnTo>
                  <a:lnTo>
                    <a:pt x="88" y="453"/>
                  </a:lnTo>
                  <a:lnTo>
                    <a:pt x="96" y="449"/>
                  </a:lnTo>
                  <a:lnTo>
                    <a:pt x="104" y="453"/>
                  </a:lnTo>
                  <a:lnTo>
                    <a:pt x="110" y="455"/>
                  </a:lnTo>
                  <a:lnTo>
                    <a:pt x="120" y="461"/>
                  </a:lnTo>
                  <a:lnTo>
                    <a:pt x="124" y="463"/>
                  </a:lnTo>
                  <a:lnTo>
                    <a:pt x="130" y="463"/>
                  </a:lnTo>
                  <a:lnTo>
                    <a:pt x="140" y="461"/>
                  </a:lnTo>
                  <a:lnTo>
                    <a:pt x="150" y="455"/>
                  </a:lnTo>
                  <a:lnTo>
                    <a:pt x="170" y="441"/>
                  </a:lnTo>
                  <a:lnTo>
                    <a:pt x="186" y="441"/>
                  </a:lnTo>
                  <a:lnTo>
                    <a:pt x="180" y="449"/>
                  </a:lnTo>
                  <a:lnTo>
                    <a:pt x="178" y="453"/>
                  </a:lnTo>
                  <a:lnTo>
                    <a:pt x="178" y="457"/>
                  </a:lnTo>
                  <a:lnTo>
                    <a:pt x="180" y="465"/>
                  </a:lnTo>
                  <a:lnTo>
                    <a:pt x="184" y="471"/>
                  </a:lnTo>
                  <a:lnTo>
                    <a:pt x="190" y="473"/>
                  </a:lnTo>
                  <a:lnTo>
                    <a:pt x="198" y="473"/>
                  </a:lnTo>
                  <a:lnTo>
                    <a:pt x="204" y="473"/>
                  </a:lnTo>
                  <a:lnTo>
                    <a:pt x="210" y="471"/>
                  </a:lnTo>
                  <a:lnTo>
                    <a:pt x="224" y="463"/>
                  </a:lnTo>
                  <a:lnTo>
                    <a:pt x="234" y="453"/>
                  </a:lnTo>
                  <a:lnTo>
                    <a:pt x="238" y="449"/>
                  </a:lnTo>
                  <a:lnTo>
                    <a:pt x="238" y="443"/>
                  </a:lnTo>
                  <a:lnTo>
                    <a:pt x="238" y="437"/>
                  </a:lnTo>
                  <a:lnTo>
                    <a:pt x="242" y="433"/>
                  </a:lnTo>
                  <a:lnTo>
                    <a:pt x="246" y="431"/>
                  </a:lnTo>
                  <a:lnTo>
                    <a:pt x="252" y="427"/>
                  </a:lnTo>
                  <a:lnTo>
                    <a:pt x="266" y="423"/>
                  </a:lnTo>
                  <a:lnTo>
                    <a:pt x="272" y="419"/>
                  </a:lnTo>
                  <a:lnTo>
                    <a:pt x="276" y="415"/>
                  </a:lnTo>
                  <a:lnTo>
                    <a:pt x="280" y="409"/>
                  </a:lnTo>
                  <a:lnTo>
                    <a:pt x="284" y="401"/>
                  </a:lnTo>
                  <a:lnTo>
                    <a:pt x="288" y="381"/>
                  </a:lnTo>
                  <a:lnTo>
                    <a:pt x="290" y="359"/>
                  </a:lnTo>
                  <a:lnTo>
                    <a:pt x="290" y="339"/>
                  </a:lnTo>
                  <a:lnTo>
                    <a:pt x="292" y="325"/>
                  </a:lnTo>
                  <a:lnTo>
                    <a:pt x="296" y="313"/>
                  </a:lnTo>
                  <a:lnTo>
                    <a:pt x="304" y="301"/>
                  </a:lnTo>
                  <a:lnTo>
                    <a:pt x="314" y="289"/>
                  </a:lnTo>
                  <a:lnTo>
                    <a:pt x="335" y="269"/>
                  </a:lnTo>
                  <a:lnTo>
                    <a:pt x="351" y="251"/>
                  </a:lnTo>
                  <a:lnTo>
                    <a:pt x="359" y="237"/>
                  </a:lnTo>
                  <a:lnTo>
                    <a:pt x="367" y="219"/>
                  </a:lnTo>
                  <a:lnTo>
                    <a:pt x="381" y="184"/>
                  </a:lnTo>
                  <a:lnTo>
                    <a:pt x="381" y="142"/>
                  </a:lnTo>
                  <a:lnTo>
                    <a:pt x="385" y="128"/>
                  </a:lnTo>
                  <a:lnTo>
                    <a:pt x="387" y="116"/>
                  </a:lnTo>
                  <a:lnTo>
                    <a:pt x="389" y="104"/>
                  </a:lnTo>
                  <a:lnTo>
                    <a:pt x="393" y="90"/>
                  </a:lnTo>
                  <a:lnTo>
                    <a:pt x="391" y="90"/>
                  </a:lnTo>
                  <a:lnTo>
                    <a:pt x="397" y="78"/>
                  </a:lnTo>
                  <a:lnTo>
                    <a:pt x="405" y="68"/>
                  </a:lnTo>
                  <a:lnTo>
                    <a:pt x="413" y="58"/>
                  </a:lnTo>
                  <a:lnTo>
                    <a:pt x="419" y="46"/>
                  </a:lnTo>
                  <a:lnTo>
                    <a:pt x="421" y="36"/>
                  </a:lnTo>
                  <a:lnTo>
                    <a:pt x="421" y="26"/>
                  </a:lnTo>
                  <a:lnTo>
                    <a:pt x="419" y="6"/>
                  </a:lnTo>
                  <a:lnTo>
                    <a:pt x="381" y="6"/>
                  </a:lnTo>
                  <a:lnTo>
                    <a:pt x="365" y="2"/>
                  </a:lnTo>
                  <a:lnTo>
                    <a:pt x="347" y="0"/>
                  </a:lnTo>
                  <a:lnTo>
                    <a:pt x="331" y="2"/>
                  </a:lnTo>
                  <a:lnTo>
                    <a:pt x="318" y="6"/>
                  </a:lnTo>
                  <a:lnTo>
                    <a:pt x="308" y="14"/>
                  </a:lnTo>
                  <a:lnTo>
                    <a:pt x="302" y="22"/>
                  </a:lnTo>
                  <a:lnTo>
                    <a:pt x="296" y="32"/>
                  </a:lnTo>
                  <a:lnTo>
                    <a:pt x="292" y="44"/>
                  </a:lnTo>
                  <a:lnTo>
                    <a:pt x="284" y="68"/>
                  </a:lnTo>
                  <a:lnTo>
                    <a:pt x="284" y="62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6" name="Burkina">
              <a:extLst>
                <a:ext uri="{FF2B5EF4-FFF2-40B4-BE49-F238E27FC236}">
                  <a16:creationId xmlns:a16="http://schemas.microsoft.com/office/drawing/2014/main" id="{BB3885F9-9CD6-469D-B54E-B0E64B03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49" y="1886226"/>
              <a:ext cx="580265" cy="416182"/>
            </a:xfrm>
            <a:custGeom>
              <a:avLst/>
              <a:gdLst/>
              <a:ahLst/>
              <a:cxnLst>
                <a:cxn ang="0">
                  <a:pos x="404" y="162"/>
                </a:cxn>
                <a:cxn ang="0">
                  <a:pos x="404" y="150"/>
                </a:cxn>
                <a:cxn ang="0">
                  <a:pos x="408" y="136"/>
                </a:cxn>
                <a:cxn ang="0">
                  <a:pos x="394" y="132"/>
                </a:cxn>
                <a:cxn ang="0">
                  <a:pos x="382" y="136"/>
                </a:cxn>
                <a:cxn ang="0">
                  <a:pos x="362" y="126"/>
                </a:cxn>
                <a:cxn ang="0">
                  <a:pos x="364" y="102"/>
                </a:cxn>
                <a:cxn ang="0">
                  <a:pos x="320" y="52"/>
                </a:cxn>
                <a:cxn ang="0">
                  <a:pos x="310" y="18"/>
                </a:cxn>
                <a:cxn ang="0">
                  <a:pos x="292" y="6"/>
                </a:cxn>
                <a:cxn ang="0">
                  <a:pos x="260" y="2"/>
                </a:cxn>
                <a:cxn ang="0">
                  <a:pos x="216" y="22"/>
                </a:cxn>
                <a:cxn ang="0">
                  <a:pos x="194" y="40"/>
                </a:cxn>
                <a:cxn ang="0">
                  <a:pos x="182" y="46"/>
                </a:cxn>
                <a:cxn ang="0">
                  <a:pos x="172" y="40"/>
                </a:cxn>
                <a:cxn ang="0">
                  <a:pos x="154" y="54"/>
                </a:cxn>
                <a:cxn ang="0">
                  <a:pos x="140" y="72"/>
                </a:cxn>
                <a:cxn ang="0">
                  <a:pos x="122" y="76"/>
                </a:cxn>
                <a:cxn ang="0">
                  <a:pos x="120" y="90"/>
                </a:cxn>
                <a:cxn ang="0">
                  <a:pos x="104" y="94"/>
                </a:cxn>
                <a:cxn ang="0">
                  <a:pos x="88" y="84"/>
                </a:cxn>
                <a:cxn ang="0">
                  <a:pos x="70" y="96"/>
                </a:cxn>
                <a:cxn ang="0">
                  <a:pos x="74" y="110"/>
                </a:cxn>
                <a:cxn ang="0">
                  <a:pos x="28" y="162"/>
                </a:cxn>
                <a:cxn ang="0">
                  <a:pos x="16" y="172"/>
                </a:cxn>
                <a:cxn ang="0">
                  <a:pos x="14" y="196"/>
                </a:cxn>
                <a:cxn ang="0">
                  <a:pos x="0" y="216"/>
                </a:cxn>
                <a:cxn ang="0">
                  <a:pos x="4" y="236"/>
                </a:cxn>
                <a:cxn ang="0">
                  <a:pos x="18" y="250"/>
                </a:cxn>
                <a:cxn ang="0">
                  <a:pos x="32" y="270"/>
                </a:cxn>
                <a:cxn ang="0">
                  <a:pos x="56" y="282"/>
                </a:cxn>
                <a:cxn ang="0">
                  <a:pos x="88" y="274"/>
                </a:cxn>
                <a:cxn ang="0">
                  <a:pos x="112" y="276"/>
                </a:cxn>
                <a:cxn ang="0">
                  <a:pos x="130" y="292"/>
                </a:cxn>
                <a:cxn ang="0">
                  <a:pos x="136" y="238"/>
                </a:cxn>
                <a:cxn ang="0">
                  <a:pos x="148" y="218"/>
                </a:cxn>
                <a:cxn ang="0">
                  <a:pos x="238" y="224"/>
                </a:cxn>
                <a:cxn ang="0">
                  <a:pos x="272" y="222"/>
                </a:cxn>
                <a:cxn ang="0">
                  <a:pos x="286" y="222"/>
                </a:cxn>
                <a:cxn ang="0">
                  <a:pos x="292" y="218"/>
                </a:cxn>
                <a:cxn ang="0">
                  <a:pos x="314" y="222"/>
                </a:cxn>
                <a:cxn ang="0">
                  <a:pos x="338" y="222"/>
                </a:cxn>
                <a:cxn ang="0">
                  <a:pos x="354" y="208"/>
                </a:cxn>
                <a:cxn ang="0">
                  <a:pos x="390" y="200"/>
                </a:cxn>
                <a:cxn ang="0">
                  <a:pos x="406" y="190"/>
                </a:cxn>
                <a:cxn ang="0">
                  <a:pos x="418" y="160"/>
                </a:cxn>
              </a:cxnLst>
              <a:rect l="0" t="0" r="r" b="b"/>
              <a:pathLst>
                <a:path w="418" h="300">
                  <a:moveTo>
                    <a:pt x="412" y="168"/>
                  </a:moveTo>
                  <a:lnTo>
                    <a:pt x="406" y="166"/>
                  </a:lnTo>
                  <a:lnTo>
                    <a:pt x="404" y="162"/>
                  </a:lnTo>
                  <a:lnTo>
                    <a:pt x="400" y="156"/>
                  </a:lnTo>
                  <a:lnTo>
                    <a:pt x="400" y="148"/>
                  </a:lnTo>
                  <a:lnTo>
                    <a:pt x="404" y="150"/>
                  </a:lnTo>
                  <a:lnTo>
                    <a:pt x="412" y="148"/>
                  </a:lnTo>
                  <a:lnTo>
                    <a:pt x="410" y="142"/>
                  </a:lnTo>
                  <a:lnTo>
                    <a:pt x="408" y="136"/>
                  </a:lnTo>
                  <a:lnTo>
                    <a:pt x="404" y="132"/>
                  </a:lnTo>
                  <a:lnTo>
                    <a:pt x="398" y="130"/>
                  </a:lnTo>
                  <a:lnTo>
                    <a:pt x="394" y="132"/>
                  </a:lnTo>
                  <a:lnTo>
                    <a:pt x="390" y="134"/>
                  </a:lnTo>
                  <a:lnTo>
                    <a:pt x="386" y="136"/>
                  </a:lnTo>
                  <a:lnTo>
                    <a:pt x="382" y="136"/>
                  </a:lnTo>
                  <a:lnTo>
                    <a:pt x="378" y="136"/>
                  </a:lnTo>
                  <a:lnTo>
                    <a:pt x="374" y="134"/>
                  </a:lnTo>
                  <a:lnTo>
                    <a:pt x="362" y="126"/>
                  </a:lnTo>
                  <a:lnTo>
                    <a:pt x="354" y="118"/>
                  </a:lnTo>
                  <a:lnTo>
                    <a:pt x="348" y="110"/>
                  </a:lnTo>
                  <a:lnTo>
                    <a:pt x="364" y="102"/>
                  </a:lnTo>
                  <a:lnTo>
                    <a:pt x="348" y="86"/>
                  </a:lnTo>
                  <a:lnTo>
                    <a:pt x="328" y="64"/>
                  </a:lnTo>
                  <a:lnTo>
                    <a:pt x="320" y="52"/>
                  </a:lnTo>
                  <a:lnTo>
                    <a:pt x="314" y="40"/>
                  </a:lnTo>
                  <a:lnTo>
                    <a:pt x="310" y="26"/>
                  </a:lnTo>
                  <a:lnTo>
                    <a:pt x="310" y="18"/>
                  </a:lnTo>
                  <a:lnTo>
                    <a:pt x="312" y="12"/>
                  </a:lnTo>
                  <a:lnTo>
                    <a:pt x="302" y="8"/>
                  </a:lnTo>
                  <a:lnTo>
                    <a:pt x="292" y="6"/>
                  </a:lnTo>
                  <a:lnTo>
                    <a:pt x="282" y="2"/>
                  </a:lnTo>
                  <a:lnTo>
                    <a:pt x="270" y="0"/>
                  </a:lnTo>
                  <a:lnTo>
                    <a:pt x="260" y="2"/>
                  </a:lnTo>
                  <a:lnTo>
                    <a:pt x="252" y="4"/>
                  </a:lnTo>
                  <a:lnTo>
                    <a:pt x="234" y="12"/>
                  </a:lnTo>
                  <a:lnTo>
                    <a:pt x="216" y="22"/>
                  </a:lnTo>
                  <a:lnTo>
                    <a:pt x="200" y="32"/>
                  </a:lnTo>
                  <a:lnTo>
                    <a:pt x="198" y="36"/>
                  </a:lnTo>
                  <a:lnTo>
                    <a:pt x="194" y="40"/>
                  </a:lnTo>
                  <a:lnTo>
                    <a:pt x="190" y="44"/>
                  </a:lnTo>
                  <a:lnTo>
                    <a:pt x="186" y="46"/>
                  </a:lnTo>
                  <a:lnTo>
                    <a:pt x="182" y="46"/>
                  </a:lnTo>
                  <a:lnTo>
                    <a:pt x="180" y="44"/>
                  </a:lnTo>
                  <a:lnTo>
                    <a:pt x="176" y="42"/>
                  </a:lnTo>
                  <a:lnTo>
                    <a:pt x="172" y="40"/>
                  </a:lnTo>
                  <a:lnTo>
                    <a:pt x="166" y="42"/>
                  </a:lnTo>
                  <a:lnTo>
                    <a:pt x="162" y="44"/>
                  </a:lnTo>
                  <a:lnTo>
                    <a:pt x="154" y="54"/>
                  </a:lnTo>
                  <a:lnTo>
                    <a:pt x="148" y="66"/>
                  </a:lnTo>
                  <a:lnTo>
                    <a:pt x="144" y="70"/>
                  </a:lnTo>
                  <a:lnTo>
                    <a:pt x="140" y="72"/>
                  </a:lnTo>
                  <a:lnTo>
                    <a:pt x="130" y="72"/>
                  </a:lnTo>
                  <a:lnTo>
                    <a:pt x="124" y="74"/>
                  </a:lnTo>
                  <a:lnTo>
                    <a:pt x="122" y="76"/>
                  </a:lnTo>
                  <a:lnTo>
                    <a:pt x="122" y="78"/>
                  </a:lnTo>
                  <a:lnTo>
                    <a:pt x="122" y="84"/>
                  </a:lnTo>
                  <a:lnTo>
                    <a:pt x="120" y="90"/>
                  </a:lnTo>
                  <a:lnTo>
                    <a:pt x="116" y="94"/>
                  </a:lnTo>
                  <a:lnTo>
                    <a:pt x="110" y="96"/>
                  </a:lnTo>
                  <a:lnTo>
                    <a:pt x="104" y="94"/>
                  </a:lnTo>
                  <a:lnTo>
                    <a:pt x="100" y="90"/>
                  </a:lnTo>
                  <a:lnTo>
                    <a:pt x="94" y="86"/>
                  </a:lnTo>
                  <a:lnTo>
                    <a:pt x="88" y="84"/>
                  </a:lnTo>
                  <a:lnTo>
                    <a:pt x="82" y="86"/>
                  </a:lnTo>
                  <a:lnTo>
                    <a:pt x="76" y="90"/>
                  </a:lnTo>
                  <a:lnTo>
                    <a:pt x="70" y="96"/>
                  </a:lnTo>
                  <a:lnTo>
                    <a:pt x="68" y="100"/>
                  </a:lnTo>
                  <a:lnTo>
                    <a:pt x="70" y="106"/>
                  </a:lnTo>
                  <a:lnTo>
                    <a:pt x="74" y="110"/>
                  </a:lnTo>
                  <a:lnTo>
                    <a:pt x="50" y="156"/>
                  </a:lnTo>
                  <a:lnTo>
                    <a:pt x="38" y="160"/>
                  </a:lnTo>
                  <a:lnTo>
                    <a:pt x="28" y="162"/>
                  </a:lnTo>
                  <a:lnTo>
                    <a:pt x="20" y="164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6" y="186"/>
                  </a:lnTo>
                  <a:lnTo>
                    <a:pt x="16" y="192"/>
                  </a:lnTo>
                  <a:lnTo>
                    <a:pt x="14" y="196"/>
                  </a:lnTo>
                  <a:lnTo>
                    <a:pt x="8" y="202"/>
                  </a:lnTo>
                  <a:lnTo>
                    <a:pt x="4" y="208"/>
                  </a:lnTo>
                  <a:lnTo>
                    <a:pt x="0" y="216"/>
                  </a:lnTo>
                  <a:lnTo>
                    <a:pt x="0" y="224"/>
                  </a:lnTo>
                  <a:lnTo>
                    <a:pt x="2" y="230"/>
                  </a:lnTo>
                  <a:lnTo>
                    <a:pt x="4" y="236"/>
                  </a:lnTo>
                  <a:lnTo>
                    <a:pt x="2" y="244"/>
                  </a:lnTo>
                  <a:lnTo>
                    <a:pt x="12" y="246"/>
                  </a:lnTo>
                  <a:lnTo>
                    <a:pt x="18" y="250"/>
                  </a:lnTo>
                  <a:lnTo>
                    <a:pt x="24" y="256"/>
                  </a:lnTo>
                  <a:lnTo>
                    <a:pt x="28" y="264"/>
                  </a:lnTo>
                  <a:lnTo>
                    <a:pt x="32" y="270"/>
                  </a:lnTo>
                  <a:lnTo>
                    <a:pt x="38" y="276"/>
                  </a:lnTo>
                  <a:lnTo>
                    <a:pt x="46" y="282"/>
                  </a:lnTo>
                  <a:lnTo>
                    <a:pt x="56" y="282"/>
                  </a:lnTo>
                  <a:lnTo>
                    <a:pt x="68" y="282"/>
                  </a:lnTo>
                  <a:lnTo>
                    <a:pt x="78" y="278"/>
                  </a:lnTo>
                  <a:lnTo>
                    <a:pt x="88" y="274"/>
                  </a:lnTo>
                  <a:lnTo>
                    <a:pt x="98" y="272"/>
                  </a:lnTo>
                  <a:lnTo>
                    <a:pt x="106" y="274"/>
                  </a:lnTo>
                  <a:lnTo>
                    <a:pt x="112" y="276"/>
                  </a:lnTo>
                  <a:lnTo>
                    <a:pt x="118" y="278"/>
                  </a:lnTo>
                  <a:lnTo>
                    <a:pt x="122" y="282"/>
                  </a:lnTo>
                  <a:lnTo>
                    <a:pt x="130" y="292"/>
                  </a:lnTo>
                  <a:lnTo>
                    <a:pt x="138" y="300"/>
                  </a:lnTo>
                  <a:lnTo>
                    <a:pt x="136" y="284"/>
                  </a:lnTo>
                  <a:lnTo>
                    <a:pt x="136" y="238"/>
                  </a:lnTo>
                  <a:lnTo>
                    <a:pt x="138" y="230"/>
                  </a:lnTo>
                  <a:lnTo>
                    <a:pt x="142" y="222"/>
                  </a:lnTo>
                  <a:lnTo>
                    <a:pt x="148" y="218"/>
                  </a:lnTo>
                  <a:lnTo>
                    <a:pt x="156" y="214"/>
                  </a:lnTo>
                  <a:lnTo>
                    <a:pt x="224" y="224"/>
                  </a:lnTo>
                  <a:lnTo>
                    <a:pt x="238" y="224"/>
                  </a:lnTo>
                  <a:lnTo>
                    <a:pt x="246" y="226"/>
                  </a:lnTo>
                  <a:lnTo>
                    <a:pt x="264" y="228"/>
                  </a:lnTo>
                  <a:lnTo>
                    <a:pt x="272" y="222"/>
                  </a:lnTo>
                  <a:lnTo>
                    <a:pt x="276" y="220"/>
                  </a:lnTo>
                  <a:lnTo>
                    <a:pt x="280" y="220"/>
                  </a:lnTo>
                  <a:lnTo>
                    <a:pt x="286" y="222"/>
                  </a:lnTo>
                  <a:lnTo>
                    <a:pt x="290" y="224"/>
                  </a:lnTo>
                  <a:lnTo>
                    <a:pt x="288" y="222"/>
                  </a:lnTo>
                  <a:lnTo>
                    <a:pt x="292" y="218"/>
                  </a:lnTo>
                  <a:lnTo>
                    <a:pt x="296" y="216"/>
                  </a:lnTo>
                  <a:lnTo>
                    <a:pt x="306" y="218"/>
                  </a:lnTo>
                  <a:lnTo>
                    <a:pt x="314" y="222"/>
                  </a:lnTo>
                  <a:lnTo>
                    <a:pt x="324" y="226"/>
                  </a:lnTo>
                  <a:lnTo>
                    <a:pt x="334" y="228"/>
                  </a:lnTo>
                  <a:lnTo>
                    <a:pt x="338" y="222"/>
                  </a:lnTo>
                  <a:lnTo>
                    <a:pt x="342" y="216"/>
                  </a:lnTo>
                  <a:lnTo>
                    <a:pt x="348" y="210"/>
                  </a:lnTo>
                  <a:lnTo>
                    <a:pt x="354" y="208"/>
                  </a:lnTo>
                  <a:lnTo>
                    <a:pt x="368" y="202"/>
                  </a:lnTo>
                  <a:lnTo>
                    <a:pt x="382" y="200"/>
                  </a:lnTo>
                  <a:lnTo>
                    <a:pt x="390" y="200"/>
                  </a:lnTo>
                  <a:lnTo>
                    <a:pt x="396" y="198"/>
                  </a:lnTo>
                  <a:lnTo>
                    <a:pt x="402" y="194"/>
                  </a:lnTo>
                  <a:lnTo>
                    <a:pt x="406" y="190"/>
                  </a:lnTo>
                  <a:lnTo>
                    <a:pt x="410" y="178"/>
                  </a:lnTo>
                  <a:lnTo>
                    <a:pt x="412" y="166"/>
                  </a:lnTo>
                  <a:lnTo>
                    <a:pt x="418" y="160"/>
                  </a:lnTo>
                  <a:lnTo>
                    <a:pt x="412" y="168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57" name="Lake Nyasa">
              <a:extLst>
                <a:ext uri="{FF2B5EF4-FFF2-40B4-BE49-F238E27FC236}">
                  <a16:creationId xmlns:a16="http://schemas.microsoft.com/office/drawing/2014/main" id="{B912514A-096B-2D57-0AB6-DEE784298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297" y="3752110"/>
              <a:ext cx="77739" cy="355142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2" y="18"/>
                </a:cxn>
                <a:cxn ang="0">
                  <a:pos x="2" y="0"/>
                </a:cxn>
                <a:cxn ang="0">
                  <a:pos x="16" y="10"/>
                </a:cxn>
                <a:cxn ang="0">
                  <a:pos x="32" y="42"/>
                </a:cxn>
                <a:cxn ang="0">
                  <a:pos x="36" y="78"/>
                </a:cxn>
                <a:cxn ang="0">
                  <a:pos x="36" y="92"/>
                </a:cxn>
                <a:cxn ang="0">
                  <a:pos x="44" y="102"/>
                </a:cxn>
                <a:cxn ang="0">
                  <a:pos x="50" y="112"/>
                </a:cxn>
                <a:cxn ang="0">
                  <a:pos x="48" y="124"/>
                </a:cxn>
                <a:cxn ang="0">
                  <a:pos x="40" y="138"/>
                </a:cxn>
                <a:cxn ang="0">
                  <a:pos x="36" y="152"/>
                </a:cxn>
                <a:cxn ang="0">
                  <a:pos x="38" y="174"/>
                </a:cxn>
                <a:cxn ang="0">
                  <a:pos x="40" y="212"/>
                </a:cxn>
                <a:cxn ang="0">
                  <a:pos x="46" y="226"/>
                </a:cxn>
                <a:cxn ang="0">
                  <a:pos x="54" y="238"/>
                </a:cxn>
                <a:cxn ang="0">
                  <a:pos x="54" y="248"/>
                </a:cxn>
                <a:cxn ang="0">
                  <a:pos x="54" y="252"/>
                </a:cxn>
                <a:cxn ang="0">
                  <a:pos x="40" y="246"/>
                </a:cxn>
                <a:cxn ang="0">
                  <a:pos x="36" y="256"/>
                </a:cxn>
                <a:cxn ang="0">
                  <a:pos x="26" y="252"/>
                </a:cxn>
                <a:cxn ang="0">
                  <a:pos x="24" y="242"/>
                </a:cxn>
                <a:cxn ang="0">
                  <a:pos x="26" y="230"/>
                </a:cxn>
                <a:cxn ang="0">
                  <a:pos x="24" y="224"/>
                </a:cxn>
                <a:cxn ang="0">
                  <a:pos x="20" y="218"/>
                </a:cxn>
                <a:cxn ang="0">
                  <a:pos x="14" y="198"/>
                </a:cxn>
                <a:cxn ang="0">
                  <a:pos x="10" y="168"/>
                </a:cxn>
                <a:cxn ang="0">
                  <a:pos x="2" y="158"/>
                </a:cxn>
                <a:cxn ang="0">
                  <a:pos x="4" y="150"/>
                </a:cxn>
                <a:cxn ang="0">
                  <a:pos x="12" y="130"/>
                </a:cxn>
                <a:cxn ang="0">
                  <a:pos x="18" y="48"/>
                </a:cxn>
                <a:cxn ang="0">
                  <a:pos x="14" y="42"/>
                </a:cxn>
                <a:cxn ang="0">
                  <a:pos x="10" y="38"/>
                </a:cxn>
              </a:cxnLst>
              <a:rect l="0" t="0" r="r" b="b"/>
              <a:pathLst>
                <a:path w="56" h="256">
                  <a:moveTo>
                    <a:pt x="8" y="38"/>
                  </a:moveTo>
                  <a:lnTo>
                    <a:pt x="8" y="36"/>
                  </a:lnTo>
                  <a:lnTo>
                    <a:pt x="8" y="32"/>
                  </a:lnTo>
                  <a:lnTo>
                    <a:pt x="2" y="18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16" y="10"/>
                  </a:lnTo>
                  <a:lnTo>
                    <a:pt x="22" y="18"/>
                  </a:lnTo>
                  <a:lnTo>
                    <a:pt x="32" y="42"/>
                  </a:lnTo>
                  <a:lnTo>
                    <a:pt x="32" y="68"/>
                  </a:lnTo>
                  <a:lnTo>
                    <a:pt x="36" y="78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8" y="96"/>
                  </a:lnTo>
                  <a:lnTo>
                    <a:pt x="44" y="102"/>
                  </a:lnTo>
                  <a:lnTo>
                    <a:pt x="48" y="108"/>
                  </a:lnTo>
                  <a:lnTo>
                    <a:pt x="50" y="112"/>
                  </a:lnTo>
                  <a:lnTo>
                    <a:pt x="50" y="116"/>
                  </a:lnTo>
                  <a:lnTo>
                    <a:pt x="48" y="124"/>
                  </a:lnTo>
                  <a:lnTo>
                    <a:pt x="44" y="132"/>
                  </a:lnTo>
                  <a:lnTo>
                    <a:pt x="40" y="138"/>
                  </a:lnTo>
                  <a:lnTo>
                    <a:pt x="36" y="144"/>
                  </a:lnTo>
                  <a:lnTo>
                    <a:pt x="36" y="152"/>
                  </a:lnTo>
                  <a:lnTo>
                    <a:pt x="36" y="160"/>
                  </a:lnTo>
                  <a:lnTo>
                    <a:pt x="38" y="174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2" y="218"/>
                  </a:lnTo>
                  <a:lnTo>
                    <a:pt x="46" y="226"/>
                  </a:lnTo>
                  <a:lnTo>
                    <a:pt x="52" y="234"/>
                  </a:lnTo>
                  <a:lnTo>
                    <a:pt x="54" y="238"/>
                  </a:lnTo>
                  <a:lnTo>
                    <a:pt x="56" y="244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2"/>
                  </a:lnTo>
                  <a:lnTo>
                    <a:pt x="56" y="256"/>
                  </a:lnTo>
                  <a:lnTo>
                    <a:pt x="40" y="246"/>
                  </a:lnTo>
                  <a:lnTo>
                    <a:pt x="36" y="252"/>
                  </a:lnTo>
                  <a:lnTo>
                    <a:pt x="36" y="256"/>
                  </a:lnTo>
                  <a:lnTo>
                    <a:pt x="30" y="256"/>
                  </a:lnTo>
                  <a:lnTo>
                    <a:pt x="26" y="252"/>
                  </a:lnTo>
                  <a:lnTo>
                    <a:pt x="24" y="248"/>
                  </a:lnTo>
                  <a:lnTo>
                    <a:pt x="24" y="242"/>
                  </a:lnTo>
                  <a:lnTo>
                    <a:pt x="24" y="236"/>
                  </a:lnTo>
                  <a:lnTo>
                    <a:pt x="26" y="230"/>
                  </a:lnTo>
                  <a:lnTo>
                    <a:pt x="26" y="226"/>
                  </a:lnTo>
                  <a:lnTo>
                    <a:pt x="24" y="224"/>
                  </a:lnTo>
                  <a:lnTo>
                    <a:pt x="22" y="222"/>
                  </a:lnTo>
                  <a:lnTo>
                    <a:pt x="20" y="218"/>
                  </a:lnTo>
                  <a:lnTo>
                    <a:pt x="16" y="208"/>
                  </a:lnTo>
                  <a:lnTo>
                    <a:pt x="14" y="198"/>
                  </a:lnTo>
                  <a:lnTo>
                    <a:pt x="12" y="176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0"/>
                  </a:lnTo>
                  <a:lnTo>
                    <a:pt x="4" y="150"/>
                  </a:lnTo>
                  <a:lnTo>
                    <a:pt x="6" y="144"/>
                  </a:lnTo>
                  <a:lnTo>
                    <a:pt x="12" y="130"/>
                  </a:lnTo>
                  <a:lnTo>
                    <a:pt x="18" y="106"/>
                  </a:lnTo>
                  <a:lnTo>
                    <a:pt x="18" y="48"/>
                  </a:lnTo>
                  <a:lnTo>
                    <a:pt x="16" y="46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0" y="38"/>
                  </a:lnTo>
                  <a:lnTo>
                    <a:pt x="8" y="38"/>
                  </a:lnTo>
                  <a:close/>
                </a:path>
              </a:pathLst>
            </a:custGeom>
            <a:solidFill>
              <a:srgbClr val="00B0F0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  <p:sp>
          <p:nvSpPr>
            <p:cNvPr id="60" name="Zanzibar">
              <a:extLst>
                <a:ext uri="{FF2B5EF4-FFF2-40B4-BE49-F238E27FC236}">
                  <a16:creationId xmlns:a16="http://schemas.microsoft.com/office/drawing/2014/main" id="{75311D90-CDFA-22E0-8553-B8FA5F34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9544" y="3473268"/>
              <a:ext cx="33317" cy="38844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20" y="16"/>
                </a:cxn>
                <a:cxn ang="0">
                  <a:pos x="24" y="26"/>
                </a:cxn>
                <a:cxn ang="0">
                  <a:pos x="20" y="28"/>
                </a:cxn>
                <a:cxn ang="0">
                  <a:pos x="18" y="28"/>
                </a:cxn>
                <a:cxn ang="0">
                  <a:pos x="16" y="28"/>
                </a:cxn>
                <a:cxn ang="0">
                  <a:pos x="12" y="26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2" y="20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4" y="6"/>
                </a:cxn>
                <a:cxn ang="0">
                  <a:pos x="14" y="10"/>
                </a:cxn>
                <a:cxn ang="0">
                  <a:pos x="16" y="10"/>
                </a:cxn>
              </a:cxnLst>
              <a:rect l="0" t="0" r="r" b="b"/>
              <a:pathLst>
                <a:path w="24" h="28">
                  <a:moveTo>
                    <a:pt x="16" y="10"/>
                  </a:moveTo>
                  <a:lnTo>
                    <a:pt x="20" y="16"/>
                  </a:lnTo>
                  <a:lnTo>
                    <a:pt x="24" y="26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BBBBBF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652973">
                <a:defRPr/>
              </a:pPr>
              <a:endParaRPr lang="en-US" sz="1600" ker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endParaRP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9E48759-D6C7-778A-A566-73E5537BBBC3}"/>
              </a:ext>
            </a:extLst>
          </p:cNvPr>
          <p:cNvCxnSpPr>
            <a:cxnSpLocks/>
          </p:cNvCxnSpPr>
          <p:nvPr/>
        </p:nvCxnSpPr>
        <p:spPr>
          <a:xfrm>
            <a:off x="8198546" y="3470690"/>
            <a:ext cx="1373454" cy="0"/>
          </a:xfrm>
          <a:prstGeom prst="line">
            <a:avLst/>
          </a:prstGeom>
          <a:ln>
            <a:solidFill>
              <a:srgbClr val="1B05BB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D5328340-4340-9231-5808-84423E1138D0}"/>
              </a:ext>
            </a:extLst>
          </p:cNvPr>
          <p:cNvSpPr txBox="1"/>
          <p:nvPr/>
        </p:nvSpPr>
        <p:spPr>
          <a:xfrm>
            <a:off x="10155111" y="1173406"/>
            <a:ext cx="848413" cy="276999"/>
          </a:xfrm>
          <a:prstGeom prst="rect">
            <a:avLst/>
          </a:prstGeom>
          <a:solidFill>
            <a:srgbClr val="1B05B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Uganda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64C4E5D-6D67-3E10-7E5B-0ACDA4CC1880}"/>
              </a:ext>
            </a:extLst>
          </p:cNvPr>
          <p:cNvSpPr txBox="1"/>
          <p:nvPr/>
        </p:nvSpPr>
        <p:spPr>
          <a:xfrm>
            <a:off x="73572" y="5041085"/>
            <a:ext cx="708301" cy="27699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Ghana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6258CDF-3E8A-64FB-16AB-01A634C28595}"/>
              </a:ext>
            </a:extLst>
          </p:cNvPr>
          <p:cNvCxnSpPr>
            <a:cxnSpLocks/>
          </p:cNvCxnSpPr>
          <p:nvPr/>
        </p:nvCxnSpPr>
        <p:spPr>
          <a:xfrm>
            <a:off x="5615890" y="3096126"/>
            <a:ext cx="0" cy="2255064"/>
          </a:xfrm>
          <a:prstGeom prst="line">
            <a:avLst/>
          </a:prstGeom>
          <a:ln>
            <a:solidFill>
              <a:srgbClr val="7030A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0A2A12D6-4E78-798A-6706-9E6DC8FA28BB}"/>
              </a:ext>
            </a:extLst>
          </p:cNvPr>
          <p:cNvSpPr txBox="1"/>
          <p:nvPr/>
        </p:nvSpPr>
        <p:spPr>
          <a:xfrm>
            <a:off x="61108" y="2550033"/>
            <a:ext cx="122708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Book Antiqua" panose="02040602050305030304" pitchFamily="18" charset="0"/>
              </a:rPr>
              <a:t>Corte d’Ivoire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77F2307-3A4B-A3DD-FEA8-45332BFA3DCC}"/>
              </a:ext>
            </a:extLst>
          </p:cNvPr>
          <p:cNvCxnSpPr>
            <a:cxnSpLocks/>
          </p:cNvCxnSpPr>
          <p:nvPr/>
        </p:nvCxnSpPr>
        <p:spPr>
          <a:xfrm flipH="1" flipV="1">
            <a:off x="73572" y="2470466"/>
            <a:ext cx="4622561" cy="14031"/>
          </a:xfrm>
          <a:prstGeom prst="line">
            <a:avLst/>
          </a:prstGeom>
          <a:ln w="6350">
            <a:solidFill>
              <a:srgbClr val="0066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8446EE-4681-EEBD-4686-FC8441A55009}"/>
              </a:ext>
            </a:extLst>
          </p:cNvPr>
          <p:cNvSpPr txBox="1"/>
          <p:nvPr/>
        </p:nvSpPr>
        <p:spPr>
          <a:xfrm>
            <a:off x="61108" y="463175"/>
            <a:ext cx="806614" cy="27699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Senegal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0D9814-E83F-06E5-2701-06A0734BBB20}"/>
              </a:ext>
            </a:extLst>
          </p:cNvPr>
          <p:cNvSpPr txBox="1"/>
          <p:nvPr/>
        </p:nvSpPr>
        <p:spPr>
          <a:xfrm>
            <a:off x="61108" y="730171"/>
            <a:ext cx="46174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H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igh cost of small off grid electricity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generation systems as a result of taxes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Limited </a:t>
            </a: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private sector investment 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– No targeted incentives for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renewable energy solutions 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Low adoption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of biobased products – low awareness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Land tenure 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limiting access to women and youth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Limited </a:t>
            </a: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quality standards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Limited </a:t>
            </a: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funding for renewable energy research 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and </a:t>
            </a:r>
            <a:r>
              <a:rPr lang="en-GB" sz="1200" b="1" dirty="0">
                <a:solidFill>
                  <a:srgbClr val="000000"/>
                </a:solidFill>
                <a:latin typeface="Myriad Pro Light"/>
              </a:rPr>
              <a:t>development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Lack of Government let technical and advisory services </a:t>
            </a:r>
            <a:endParaRPr lang="en-US" sz="1200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87F06908-F31E-58C5-1076-FAA0AADD6A6F}"/>
              </a:ext>
            </a:extLst>
          </p:cNvPr>
          <p:cNvCxnSpPr>
            <a:cxnSpLocks/>
          </p:cNvCxnSpPr>
          <p:nvPr/>
        </p:nvCxnSpPr>
        <p:spPr>
          <a:xfrm>
            <a:off x="5314871" y="3105471"/>
            <a:ext cx="0" cy="1523997"/>
          </a:xfrm>
          <a:prstGeom prst="line">
            <a:avLst/>
          </a:prstGeom>
          <a:ln w="6350">
            <a:solidFill>
              <a:srgbClr val="FFC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55049321-CE88-0756-AE2C-70BD40312787}"/>
              </a:ext>
            </a:extLst>
          </p:cNvPr>
          <p:cNvCxnSpPr>
            <a:cxnSpLocks/>
          </p:cNvCxnSpPr>
          <p:nvPr/>
        </p:nvCxnSpPr>
        <p:spPr>
          <a:xfrm>
            <a:off x="25949" y="4637388"/>
            <a:ext cx="528892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42E974F-8D39-2579-A054-4834CAD011A9}"/>
              </a:ext>
            </a:extLst>
          </p:cNvPr>
          <p:cNvSpPr txBox="1"/>
          <p:nvPr/>
        </p:nvSpPr>
        <p:spPr>
          <a:xfrm>
            <a:off x="19077" y="2906933"/>
            <a:ext cx="45001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Limited access to credit facilities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for investors seeking to venture into renewable energy  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Weak linkages and limited cooperation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between different ministries and stakeholders engaged in the bioeconomy  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Land tenure that limits access to land by disadvantaged groups such as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women and youth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Limited quality standards for Biobased products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are limited and where standards are existing, their enforcement remains a challenge, due to capacity issues. </a:t>
            </a:r>
            <a:endParaRPr lang="en-US" sz="1200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B2D940F-1509-7DFF-6130-1B923D6D27B1}"/>
              </a:ext>
            </a:extLst>
          </p:cNvPr>
          <p:cNvSpPr txBox="1"/>
          <p:nvPr/>
        </p:nvSpPr>
        <p:spPr>
          <a:xfrm>
            <a:off x="73573" y="5351190"/>
            <a:ext cx="6205100" cy="138499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Weak alignments between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national strategies with regional and international frameworks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imited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enforcement of quality standards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by the Ghana Standards Authority (GSA), Environ-mental Protection Agency (EPA) and Food and Drugs Authority (FDA)  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The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enabling environment regulating the bioeconomy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is still weak and needs alignment.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ack of sufficient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incentives for women and youth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to venture in biobased related businesses.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 Land tenure that emphasizes on land ownership and control by men disadvantages women and the youth.  </a:t>
            </a:r>
            <a:endParaRPr lang="en-US" sz="120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4BF67D5-482B-D25B-6B62-11B0295C8769}"/>
              </a:ext>
            </a:extLst>
          </p:cNvPr>
          <p:cNvSpPr txBox="1"/>
          <p:nvPr/>
        </p:nvSpPr>
        <p:spPr>
          <a:xfrm>
            <a:off x="9572000" y="1550258"/>
            <a:ext cx="2536454" cy="4154984"/>
          </a:xfrm>
          <a:prstGeom prst="rect">
            <a:avLst/>
          </a:prstGeom>
          <a:noFill/>
          <a:ln>
            <a:solidFill>
              <a:srgbClr val="1B05BB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Limited number of enforcement officers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 -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insufficient capacity for quality control to enforce quality standards for bio-based products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Myriad Pro Light"/>
              </a:rPr>
              <a:t>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imited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adoption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of products generated through biobased technologies 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Limited dissemination of  quality standards leading to low awareness by traders and consumers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Limited technical advice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and external services to support acquisition and maintenance of new and advanced equipment and tools to shift to more innovative approaches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Weak </a:t>
            </a: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linkages between actors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in the innovation ecosystem and </a:t>
            </a:r>
            <a:r>
              <a:rPr lang="en-GB" sz="1200" dirty="0">
                <a:solidFill>
                  <a:srgbClr val="000000"/>
                </a:solidFill>
                <a:latin typeface="Myriad Pro Light"/>
              </a:rPr>
              <a:t>scaling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entrepreneurs</a:t>
            </a:r>
            <a:endParaRPr lang="en-GB" sz="1200" dirty="0">
              <a:solidFill>
                <a:srgbClr val="000000"/>
              </a:solidFill>
              <a:latin typeface="Myriad Pro Light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Myriad Pro Light"/>
              </a:rPr>
              <a:t>Limited funding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Myriad Pro Light"/>
              </a:rPr>
              <a:t>on renewable energy and Bioeconomy research.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430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6C7C-F686-0788-3405-BCB6F9428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223971-726D-125F-A5F0-A5F176D34B73}"/>
              </a:ext>
            </a:extLst>
          </p:cNvPr>
          <p:cNvSpPr/>
          <p:nvPr/>
        </p:nvSpPr>
        <p:spPr>
          <a:xfrm>
            <a:off x="0" y="0"/>
            <a:ext cx="2816772" cy="6858000"/>
          </a:xfrm>
          <a:prstGeom prst="rect">
            <a:avLst/>
          </a:prstGeom>
          <a:solidFill>
            <a:srgbClr val="4AE1A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Recommendations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Hands holding green plants in a bucket&#10;&#10;Description automatically generated">
            <a:extLst>
              <a:ext uri="{FF2B5EF4-FFF2-40B4-BE49-F238E27FC236}">
                <a16:creationId xmlns:a16="http://schemas.microsoft.com/office/drawing/2014/main" id="{DAEB6996-1A36-81BA-5B51-47B59113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/>
          <a:stretch/>
        </p:blipFill>
        <p:spPr>
          <a:xfrm>
            <a:off x="2816772" y="0"/>
            <a:ext cx="9375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1FA21-386F-6377-D00F-E6F45613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99E6D23-A460-C53A-01B9-43DADC04B48E}"/>
              </a:ext>
            </a:extLst>
          </p:cNvPr>
          <p:cNvSpPr txBox="1"/>
          <p:nvPr/>
        </p:nvSpPr>
        <p:spPr>
          <a:xfrm>
            <a:off x="2846866" y="1010245"/>
            <a:ext cx="9345134" cy="5847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Myriad Pro Light"/>
              </a:rPr>
              <a:t>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Establish a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renewable energy fund and other policy support instruments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for renewable energy such as tax breaks, subsidies and incentives for the investment in solar energy and other renewable energy.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Waive taxes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on the equipment or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Zero rate the import duty on renewable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energy related equipment to encourage the importation of such equipment at low cost.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Popularize the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National Agency for the Promotion of Investments and Major Projects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(APIX) through awareness creation campaigns and linkages with investors.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To facilitate the access to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low cost credit to finance investments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 the bioeconomy and green energy, the Government of Senegal is encouraged to establish an investment guarantee fund.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Establish a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policy to support the formulation and commercialization of bio-based fertilizers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. </a:t>
            </a:r>
            <a:endParaRPr lang="en-GB" sz="200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000" i="0" u="none" strike="noStrike" baseline="0" dirty="0">
                <a:solidFill>
                  <a:srgbClr val="000000"/>
                </a:solidFill>
                <a:latin typeface="Myriad Pro Light"/>
              </a:rPr>
              <a:t>Enhancing the flexibility of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existing guarantees to facilitate access to land by disadvantaged groups such as women and youth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Intensify and diversify the agricultural production through strategies that encourage production of certified seeds and adoption of hybrid varieties to boost the production of feed stock.</a:t>
            </a:r>
          </a:p>
          <a:p>
            <a:pPr algn="just"/>
            <a:endParaRPr lang="en-GB" sz="2000" dirty="0">
              <a:solidFill>
                <a:srgbClr val="000000"/>
              </a:solidFill>
              <a:latin typeface="Myriad Pro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B6893-E764-9F4B-2487-052B9B10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0" y="25097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6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033B-3C92-1E5C-C94F-705DC280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country&#10;&#10;Description automatically generated">
            <a:extLst>
              <a:ext uri="{FF2B5EF4-FFF2-40B4-BE49-F238E27FC236}">
                <a16:creationId xmlns:a16="http://schemas.microsoft.com/office/drawing/2014/main" id="{0F8513C1-85FA-8428-CDC4-061E5A5C0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9468" cy="29452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93683-8149-438A-EFFE-860514DA9171}"/>
              </a:ext>
            </a:extLst>
          </p:cNvPr>
          <p:cNvSpPr txBox="1"/>
          <p:nvPr/>
        </p:nvSpPr>
        <p:spPr>
          <a:xfrm>
            <a:off x="2953192" y="1037808"/>
            <a:ext cx="8976538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Myriad Pro Light"/>
              </a:rPr>
              <a:t>F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ast track the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finalization of the National Bioeconomy Policy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(NBP) and the supporting regulations and guidelines to create an enabling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environment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to drive research, commercialization and development of bioeconomy</a:t>
            </a:r>
            <a:r>
              <a:rPr lang="en-GB" sz="2000" dirty="0">
                <a:solidFill>
                  <a:srgbClr val="000000"/>
                </a:solidFill>
                <a:latin typeface="Myriad Pro Light"/>
              </a:rPr>
              <a:t> </a:t>
            </a:r>
          </a:p>
          <a:p>
            <a:pPr marL="457200" indent="-457200">
              <a:buAutoNum type="arabicPeriod"/>
            </a:pPr>
            <a:endParaRPr lang="en-GB" sz="2000" dirty="0">
              <a:solidFill>
                <a:srgbClr val="000000"/>
              </a:solidFill>
              <a:latin typeface="Myriad Pro Light"/>
            </a:endParaRPr>
          </a:p>
          <a:p>
            <a:pPr marL="342900" indent="-342900"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Value Added Tax (VAT) exemption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for equipment used for Biobased equipment such as briquette making machines</a:t>
            </a:r>
          </a:p>
          <a:p>
            <a:pPr marL="342900" indent="-342900"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Investment in capacity building and equipping the UBS including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capacity strengthening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through hiring and training of more standards officers. </a:t>
            </a:r>
          </a:p>
          <a:p>
            <a:pPr marL="342900" indent="-342900"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Policy reforms towards establishment of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waste management facilities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and promoting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waste segregation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. </a:t>
            </a:r>
          </a:p>
          <a:p>
            <a:pPr marL="342900" indent="-342900"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Encourage stakeholders to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engage Uganda National Bureau of Standards (UNBS) to develop standards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for new bio-based technologies and products and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translate existing of standards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into local languages for ease of dissemination </a:t>
            </a:r>
          </a:p>
          <a:p>
            <a:pPr marL="342900" indent="-342900"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Increased mobilization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of accessible research funds for bioeconomy innovation both from government and external sources</a:t>
            </a:r>
            <a:endParaRPr lang="en-GB" sz="2000" dirty="0">
              <a:solidFill>
                <a:srgbClr val="000000"/>
              </a:solidFill>
              <a:latin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808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B679-E606-16CD-83A4-E42506B6A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24F6FF1B-8FA9-D332-C015-15F69211A5E7}"/>
              </a:ext>
            </a:extLst>
          </p:cNvPr>
          <p:cNvSpPr/>
          <p:nvPr/>
        </p:nvSpPr>
        <p:spPr>
          <a:xfrm>
            <a:off x="2668773" y="2137144"/>
            <a:ext cx="3296092" cy="3056573"/>
          </a:xfrm>
          <a:prstGeom prst="hexag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Myriad Pro Light"/>
              </a:rPr>
              <a:t>2. A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lign Ghana’s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trade initiatives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and policies with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African Continental Free Trade Agreement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(AfCFTA)</a:t>
            </a:r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08F7BAF-456B-A56B-8EF6-22545670629B}"/>
              </a:ext>
            </a:extLst>
          </p:cNvPr>
          <p:cNvSpPr/>
          <p:nvPr/>
        </p:nvSpPr>
        <p:spPr>
          <a:xfrm>
            <a:off x="5337546" y="257982"/>
            <a:ext cx="3296092" cy="3056573"/>
          </a:xfrm>
          <a:prstGeom prst="hexag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Myriad Pro Light"/>
              </a:rPr>
              <a:t> 3.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Establish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relevant bi-laws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,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regulations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 and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guideline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s to facilitate commercialization of biobased technologies</a:t>
            </a:r>
            <a:endParaRPr lang="en-US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B39A857-31C1-94C7-9403-FA7AAE428947}"/>
              </a:ext>
            </a:extLst>
          </p:cNvPr>
          <p:cNvSpPr/>
          <p:nvPr/>
        </p:nvSpPr>
        <p:spPr>
          <a:xfrm>
            <a:off x="0" y="3801427"/>
            <a:ext cx="3296092" cy="3056573"/>
          </a:xfrm>
          <a:prstGeom prst="hexag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Myriad Pro Light"/>
              </a:rPr>
              <a:t>1. </a:t>
            </a:r>
            <a:r>
              <a:rPr lang="en-GB" b="1" dirty="0">
                <a:solidFill>
                  <a:srgbClr val="000000"/>
                </a:solidFill>
                <a:latin typeface="Myriad Pro Light"/>
              </a:rPr>
              <a:t>A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wareness creation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among private sector companies and users of biobased products. This can be supported by technology demonstrations and setting up of technology parks.</a:t>
            </a:r>
            <a:endParaRPr lang="en-US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442BD4A-434E-E5DD-750C-39BC9601426A}"/>
              </a:ext>
            </a:extLst>
          </p:cNvPr>
          <p:cNvSpPr/>
          <p:nvPr/>
        </p:nvSpPr>
        <p:spPr>
          <a:xfrm>
            <a:off x="8137451" y="2137144"/>
            <a:ext cx="3296092" cy="3056573"/>
          </a:xfrm>
          <a:prstGeom prst="hexag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Myriad Pro Light"/>
              </a:rPr>
              <a:t>4.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Myriad Pro Light"/>
              </a:rPr>
              <a:t>Fiscal incentives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Myriad Pro Light"/>
              </a:rPr>
              <a:t> in the sector including duty exemptions spearheaded by Ministry of Food and Agriculture (MOFA) and Ministry of Finance (MoF). .</a:t>
            </a:r>
            <a:endParaRPr lang="en-US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9ABABD6D-7D34-62F1-0CD4-EDF01D1A86F2}"/>
              </a:ext>
            </a:extLst>
          </p:cNvPr>
          <p:cNvSpPr/>
          <p:nvPr/>
        </p:nvSpPr>
        <p:spPr>
          <a:xfrm>
            <a:off x="5403112" y="3639136"/>
            <a:ext cx="3296092" cy="3056573"/>
          </a:xfrm>
          <a:prstGeom prst="hexag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Myriad Pro Light"/>
              </a:rPr>
              <a:t>5. 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Myriad Pro Light"/>
              </a:rPr>
              <a:t>Enhance the </a:t>
            </a:r>
            <a:r>
              <a:rPr lang="en-GB" b="1" i="0" u="none" strike="noStrike" baseline="0" dirty="0">
                <a:solidFill>
                  <a:srgbClr val="000000"/>
                </a:solidFill>
                <a:latin typeface="Myriad Pro Light"/>
              </a:rPr>
              <a:t>enforcement of quality standards 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Myriad Pro Light"/>
              </a:rPr>
              <a:t>by Ghana Standards Authority (GSA), Environmental Protection Agency (EPA) and Food and Drugs Authority (FDA).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AF013-4CDF-AC69-9D12-A671BEA85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9" y="64206"/>
            <a:ext cx="2640197" cy="27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95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DC952-BAD9-353A-EAC7-31FCCC57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64465" cy="2070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74479-3A2C-3A7D-2B68-AD89CF5FA66B}"/>
              </a:ext>
            </a:extLst>
          </p:cNvPr>
          <p:cNvSpPr txBox="1"/>
          <p:nvPr/>
        </p:nvSpPr>
        <p:spPr>
          <a:xfrm>
            <a:off x="2963826" y="1073888"/>
            <a:ext cx="8891476" cy="5940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iscal incentives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to the private sector such as tax exemption, reduction of custom duties charged on renewable energy equipment 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Facilitation of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access to credit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facilities (development fund; credit guarantee schemes and low interest loans)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Awareness and sensitization campaigns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by the Government and partners  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Redefining of the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cooperation policy between different ministries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 the framework of development to enhance synergies and eliminate duplication of mandates and enhance efficiency.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Inclusion of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agricultural parcels in urban planning to facilitate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low cost access to raw materials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Capacity enhancement for public institutions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involved in research and innovation in renewable energy and the bioeconomy 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Myriad Pro Light"/>
              </a:rPr>
              <a:t>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trengthening of the capacities of existing structures such as the 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Ivory Coast - </a:t>
            </a:r>
            <a:r>
              <a:rPr lang="en-GB" sz="2000" b="1" i="0" u="none" strike="noStrike" baseline="0" dirty="0" err="1">
                <a:solidFill>
                  <a:srgbClr val="000000"/>
                </a:solidFill>
                <a:latin typeface="Myriad Pro Light"/>
              </a:rPr>
              <a:t>Agence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 </a:t>
            </a:r>
            <a:r>
              <a:rPr lang="en-GB" sz="2000" b="1" i="0" u="none" strike="noStrike" baseline="0" dirty="0" err="1">
                <a:solidFill>
                  <a:srgbClr val="000000"/>
                </a:solidFill>
                <a:latin typeface="Myriad Pro Light"/>
              </a:rPr>
              <a:t>nationale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Myriad Pro Light"/>
              </a:rPr>
              <a:t> d’appui au développement rural, ANADER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Myriad Pro Light"/>
              </a:rPr>
              <a:t>(National Rural Development Support Agency). </a:t>
            </a:r>
            <a:endParaRPr lang="en-US" sz="2000" dirty="0"/>
          </a:p>
          <a:p>
            <a:pPr marL="457200" indent="-457200">
              <a:buAutoNum type="arabicPeriod"/>
            </a:pPr>
            <a:endParaRPr lang="en-GB" sz="2000" dirty="0">
              <a:solidFill>
                <a:srgbClr val="000000"/>
              </a:solidFill>
              <a:latin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19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381B-56BB-CC61-AA76-CCE53BB9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20" y="1"/>
            <a:ext cx="10515600" cy="535610"/>
          </a:xfrm>
        </p:spPr>
        <p:txBody>
          <a:bodyPr>
            <a:normAutofit fontScale="90000"/>
          </a:bodyPr>
          <a:lstStyle/>
          <a:p>
            <a:r>
              <a:rPr lang="en-US" dirty="0"/>
              <a:t>Africa-EU Policy Round Table Discussion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5D8F3E-73F3-B301-EB64-A0BC7A9802C5}"/>
              </a:ext>
            </a:extLst>
          </p:cNvPr>
          <p:cNvCxnSpPr>
            <a:cxnSpLocks/>
          </p:cNvCxnSpPr>
          <p:nvPr/>
        </p:nvCxnSpPr>
        <p:spPr>
          <a:xfrm flipH="1">
            <a:off x="2879237" y="3502427"/>
            <a:ext cx="916395" cy="0"/>
          </a:xfrm>
          <a:prstGeom prst="line">
            <a:avLst/>
          </a:prstGeom>
          <a:ln w="136525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C82788-AE6F-CFD5-8B63-19C3512C7F41}"/>
              </a:ext>
            </a:extLst>
          </p:cNvPr>
          <p:cNvSpPr txBox="1"/>
          <p:nvPr/>
        </p:nvSpPr>
        <p:spPr>
          <a:xfrm>
            <a:off x="21374" y="2625264"/>
            <a:ext cx="2908371" cy="175432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00000"/>
              </a:lnSpc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EU Commission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DG- International Cooperation and Development; 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DG Agri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 (Antonio Malta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REIS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DG Research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Policy Officer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Advisory Board member  </a:t>
            </a:r>
            <a:endParaRPr lang="da-D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A7E08-7CA1-5A4D-C494-81CF2ADB8871}"/>
              </a:ext>
            </a:extLst>
          </p:cNvPr>
          <p:cNvCxnSpPr>
            <a:cxnSpLocks/>
          </p:cNvCxnSpPr>
          <p:nvPr/>
        </p:nvCxnSpPr>
        <p:spPr>
          <a:xfrm flipH="1" flipV="1">
            <a:off x="3388659" y="1837765"/>
            <a:ext cx="848500" cy="678161"/>
          </a:xfrm>
          <a:prstGeom prst="line">
            <a:avLst/>
          </a:prstGeom>
          <a:ln w="136525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E676BEF-8285-14EE-BB0D-AC3FE8987581}"/>
              </a:ext>
            </a:extLst>
          </p:cNvPr>
          <p:cNvSpPr txBox="1"/>
          <p:nvPr/>
        </p:nvSpPr>
        <p:spPr>
          <a:xfrm>
            <a:off x="2035542" y="5040128"/>
            <a:ext cx="4974858" cy="101566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00000"/>
              </a:lnSpc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AU Commission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Director Agriculture and Rural Development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Director – AU IBAR </a:t>
            </a: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DC8986-E1CF-D98C-03AA-159320DF9649}"/>
              </a:ext>
            </a:extLst>
          </p:cNvPr>
          <p:cNvCxnSpPr>
            <a:cxnSpLocks/>
          </p:cNvCxnSpPr>
          <p:nvPr/>
        </p:nvCxnSpPr>
        <p:spPr>
          <a:xfrm>
            <a:off x="4865423" y="4285129"/>
            <a:ext cx="0" cy="754999"/>
          </a:xfrm>
          <a:prstGeom prst="line">
            <a:avLst/>
          </a:prstGeom>
          <a:ln w="136525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81812A-0C71-83E4-89A3-77E7BF9E8456}"/>
              </a:ext>
            </a:extLst>
          </p:cNvPr>
          <p:cNvSpPr txBox="1"/>
          <p:nvPr/>
        </p:nvSpPr>
        <p:spPr>
          <a:xfrm>
            <a:off x="582120" y="1120848"/>
            <a:ext cx="2908371" cy="110799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00000"/>
              </a:lnSpc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Country REPs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One Senior Government representative from Ghana, Ivory Coast, Senegal, Uganda </a:t>
            </a:r>
            <a:endParaRPr lang="da-D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F2197E-973F-3E4B-DDB9-E5D4E11B66B6}"/>
              </a:ext>
            </a:extLst>
          </p:cNvPr>
          <p:cNvCxnSpPr>
            <a:cxnSpLocks/>
          </p:cNvCxnSpPr>
          <p:nvPr/>
        </p:nvCxnSpPr>
        <p:spPr>
          <a:xfrm flipV="1">
            <a:off x="5038511" y="1120848"/>
            <a:ext cx="0" cy="1124813"/>
          </a:xfrm>
          <a:prstGeom prst="line">
            <a:avLst/>
          </a:prstGeom>
          <a:ln w="136525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Striped Right 43">
            <a:extLst>
              <a:ext uri="{FF2B5EF4-FFF2-40B4-BE49-F238E27FC236}">
                <a16:creationId xmlns:a16="http://schemas.microsoft.com/office/drawing/2014/main" id="{3861E795-3A15-4CB0-6820-D19F0F361D9F}"/>
              </a:ext>
            </a:extLst>
          </p:cNvPr>
          <p:cNvSpPr/>
          <p:nvPr/>
        </p:nvSpPr>
        <p:spPr>
          <a:xfrm>
            <a:off x="6419201" y="2073311"/>
            <a:ext cx="1193660" cy="2504303"/>
          </a:xfrm>
          <a:prstGeom prst="stripedRightArrow">
            <a:avLst/>
          </a:prstGeom>
          <a:solidFill>
            <a:srgbClr val="CA91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9D061B-5297-82D2-CFEB-B0608785E8D1}"/>
              </a:ext>
            </a:extLst>
          </p:cNvPr>
          <p:cNvSpPr txBox="1"/>
          <p:nvPr/>
        </p:nvSpPr>
        <p:spPr>
          <a:xfrm>
            <a:off x="7695305" y="1504989"/>
            <a:ext cx="4328126" cy="4229812"/>
          </a:xfrm>
          <a:prstGeom prst="rect">
            <a:avLst/>
          </a:prstGeom>
          <a:solidFill>
            <a:srgbClr val="FAD01D"/>
          </a:solidFill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Scoping presentation on the key results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policy gaps and priority actions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1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NewRomanPSMT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AU and Country</a:t>
            </a:r>
            <a:r>
              <a:rPr lang="en-US" b="1" dirty="0"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presentations I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nsights and policy direction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NewRomanPSMT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Round table dissection 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into the issues based on the highlights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Book Antiqua" panose="02040602050305030304" pitchFamily="18" charset="0"/>
              <a:ea typeface="Calibri" panose="020F0502020204030204" pitchFamily="34" charset="0"/>
              <a:cs typeface="TimesNewRomanPSMT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Final recommendations and common 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NewRomanPSMT"/>
              </a:rPr>
              <a:t>positions : next steps and  options towards closing the gaps and implementation of common actions  </a:t>
            </a:r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B8FEF87-9A1A-A2B9-1AAB-96AF7ABBBF95}"/>
              </a:ext>
            </a:extLst>
          </p:cNvPr>
          <p:cNvSpPr/>
          <p:nvPr/>
        </p:nvSpPr>
        <p:spPr>
          <a:xfrm>
            <a:off x="3618144" y="2105679"/>
            <a:ext cx="2490952" cy="232757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19F0F5-D379-2362-06BF-A1C2E76F3E61}"/>
              </a:ext>
            </a:extLst>
          </p:cNvPr>
          <p:cNvSpPr txBox="1"/>
          <p:nvPr/>
        </p:nvSpPr>
        <p:spPr>
          <a:xfrm>
            <a:off x="3743959" y="2422078"/>
            <a:ext cx="2182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Africa/EU </a:t>
            </a:r>
            <a:r>
              <a:rPr lang="en-US" sz="2400" b="1" dirty="0">
                <a:solidFill>
                  <a:schemeClr val="bg1"/>
                </a:solidFill>
              </a:rPr>
              <a:t>Policy Round Table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74573B-F9BB-1399-4524-FFCDFB63C210}"/>
              </a:ext>
            </a:extLst>
          </p:cNvPr>
          <p:cNvSpPr/>
          <p:nvPr/>
        </p:nvSpPr>
        <p:spPr>
          <a:xfrm>
            <a:off x="9130" y="6149452"/>
            <a:ext cx="10004612" cy="708548"/>
          </a:xfrm>
          <a:prstGeom prst="rect">
            <a:avLst/>
          </a:prstGeom>
          <a:solidFill>
            <a:srgbClr val="BF9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362912C-051E-92F0-E5B3-B04E6FB9F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26" t="18970" r="13736" b="15958"/>
          <a:stretch/>
        </p:blipFill>
        <p:spPr>
          <a:xfrm>
            <a:off x="375931" y="6149452"/>
            <a:ext cx="610186" cy="57958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12F7759-3E94-8F7E-5EE0-BB7E09954BC0}"/>
              </a:ext>
            </a:extLst>
          </p:cNvPr>
          <p:cNvSpPr txBox="1"/>
          <p:nvPr/>
        </p:nvSpPr>
        <p:spPr>
          <a:xfrm>
            <a:off x="986117" y="6193109"/>
            <a:ext cx="29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April 2025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003788C-5418-41F9-CABE-B32BADFD6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11" y="6149452"/>
            <a:ext cx="747475" cy="70350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E58BEF8-AB8F-77C1-BB5A-F96FBAE2300B}"/>
              </a:ext>
            </a:extLst>
          </p:cNvPr>
          <p:cNvSpPr txBox="1"/>
          <p:nvPr/>
        </p:nvSpPr>
        <p:spPr>
          <a:xfrm>
            <a:off x="4965015" y="6208832"/>
            <a:ext cx="29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Brussels, Belgium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815F6-0573-F46A-FFA7-5666AE978A5B}"/>
              </a:ext>
            </a:extLst>
          </p:cNvPr>
          <p:cNvSpPr txBox="1"/>
          <p:nvPr/>
        </p:nvSpPr>
        <p:spPr>
          <a:xfrm>
            <a:off x="3675530" y="599272"/>
            <a:ext cx="3334870" cy="67710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algn="just">
              <a:lnSpc>
                <a:spcPct val="100000"/>
              </a:lnSpc>
            </a:pP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Bio4Africa Project </a:t>
            </a:r>
          </a:p>
          <a:p>
            <a:pPr marL="346075" indent="-1174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AATF (2), CIRAD (2), FBCD(1), KRC(1)</a:t>
            </a:r>
            <a:endParaRPr lang="da-D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5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99437-9261-082E-FADC-7C8796A13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63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CA8497-6AE8-9D30-A03F-56776580552B}"/>
              </a:ext>
            </a:extLst>
          </p:cNvPr>
          <p:cNvSpPr/>
          <p:nvPr/>
        </p:nvSpPr>
        <p:spPr>
          <a:xfrm>
            <a:off x="0" y="0"/>
            <a:ext cx="12192000" cy="6795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16AB1-E418-F25C-3466-EC9865E9A307}"/>
              </a:ext>
            </a:extLst>
          </p:cNvPr>
          <p:cNvSpPr txBox="1"/>
          <p:nvPr/>
        </p:nvSpPr>
        <p:spPr>
          <a:xfrm>
            <a:off x="349623" y="987950"/>
            <a:ext cx="11331387" cy="445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Book Antiqua" panose="02040602050305030304" pitchFamily="18" charset="0"/>
              </a:rPr>
              <a:t>“Nearly 30,000 new products are introduced each year, and 95% of them fail. No business is immune to this harrowing statistic, which includes misfires from companies like Google, Coca-Cola, and Colgate. The tech giant’s Google Glass project received millions in investment but quickly disappeared from view”. </a:t>
            </a:r>
            <a:r>
              <a:rPr lang="en-GB" sz="3200" i="1" dirty="0">
                <a:solidFill>
                  <a:srgbClr val="FFFF00"/>
                </a:solidFill>
                <a:latin typeface="Book Antiqua" panose="02040602050305030304" pitchFamily="18" charset="0"/>
              </a:rPr>
              <a:t>Clayton Christensen, Professor at Harvard Business School</a:t>
            </a:r>
            <a:endParaRPr lang="en-US" sz="3200" i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538EF0-6DE3-32BF-D882-8BCBEC96CC06}"/>
              </a:ext>
            </a:extLst>
          </p:cNvPr>
          <p:cNvGrpSpPr/>
          <p:nvPr/>
        </p:nvGrpSpPr>
        <p:grpSpPr>
          <a:xfrm>
            <a:off x="0" y="342282"/>
            <a:ext cx="12192000" cy="6515718"/>
            <a:chOff x="0" y="342282"/>
            <a:chExt cx="12192000" cy="65157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AC222D-18E8-051F-EEEC-1BC0CD94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2282"/>
              <a:ext cx="12192000" cy="6515718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B660844-DA08-E853-11F2-1C1FEFDBEC71}"/>
                </a:ext>
              </a:extLst>
            </p:cNvPr>
            <p:cNvSpPr/>
            <p:nvPr/>
          </p:nvSpPr>
          <p:spPr>
            <a:xfrm>
              <a:off x="1145628" y="1337544"/>
              <a:ext cx="4687613" cy="4532506"/>
            </a:xfrm>
            <a:prstGeom prst="ellipse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DAF81A-79BD-A587-96CD-F18641F27C02}"/>
              </a:ext>
            </a:extLst>
          </p:cNvPr>
          <p:cNvSpPr txBox="1"/>
          <p:nvPr/>
        </p:nvSpPr>
        <p:spPr>
          <a:xfrm>
            <a:off x="1639614" y="2276702"/>
            <a:ext cx="48137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58C8F-ECBC-1F0C-609E-EEE09CC6E128}"/>
              </a:ext>
            </a:extLst>
          </p:cNvPr>
          <p:cNvSpPr txBox="1"/>
          <p:nvPr/>
        </p:nvSpPr>
        <p:spPr>
          <a:xfrm>
            <a:off x="5728139" y="5807764"/>
            <a:ext cx="6327228" cy="83099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this failure can be attributed to lack of an enabling policy and regulatory Environment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B0980-EF9B-8424-3685-0FB704F9A440}"/>
              </a:ext>
            </a:extLst>
          </p:cNvPr>
          <p:cNvSpPr txBox="1"/>
          <p:nvPr/>
        </p:nvSpPr>
        <p:spPr>
          <a:xfrm>
            <a:off x="77589" y="464730"/>
            <a:ext cx="233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know? </a:t>
            </a:r>
          </a:p>
        </p:txBody>
      </p:sp>
    </p:spTree>
    <p:extLst>
      <p:ext uri="{BB962C8B-B14F-4D97-AF65-F5344CB8AC3E}">
        <p14:creationId xmlns:p14="http://schemas.microsoft.com/office/powerpoint/2010/main" val="139601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2B4EAE-D509-B7D1-6D00-C76DE8E461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239A5-3642-14D6-4AB6-C45A1878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796"/>
          <a:stretch/>
        </p:blipFill>
        <p:spPr>
          <a:xfrm>
            <a:off x="2270215" y="3856460"/>
            <a:ext cx="6693988" cy="300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93114-CF44-3877-DDAB-838BBC8A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83" y="4922520"/>
            <a:ext cx="2867025" cy="1600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9B6EB4-FAF0-5C36-0C75-B316C867E10A}"/>
              </a:ext>
            </a:extLst>
          </p:cNvPr>
          <p:cNvSpPr/>
          <p:nvPr/>
        </p:nvSpPr>
        <p:spPr>
          <a:xfrm>
            <a:off x="1970778" y="5516880"/>
            <a:ext cx="1117600" cy="10058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664687-95A0-F475-DA40-83028B6D8F2F}"/>
              </a:ext>
            </a:extLst>
          </p:cNvPr>
          <p:cNvSpPr/>
          <p:nvPr/>
        </p:nvSpPr>
        <p:spPr>
          <a:xfrm>
            <a:off x="3114609" y="4084320"/>
            <a:ext cx="1117600" cy="10058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92FC1A-0F85-B344-0A22-77FC6EB27473}"/>
              </a:ext>
            </a:extLst>
          </p:cNvPr>
          <p:cNvSpPr/>
          <p:nvPr/>
        </p:nvSpPr>
        <p:spPr>
          <a:xfrm>
            <a:off x="4951445" y="3429000"/>
            <a:ext cx="1117600" cy="10058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6E8E49-AB03-7FD8-58FF-F4F55A5892E8}"/>
              </a:ext>
            </a:extLst>
          </p:cNvPr>
          <p:cNvSpPr/>
          <p:nvPr/>
        </p:nvSpPr>
        <p:spPr>
          <a:xfrm>
            <a:off x="6960365" y="4096290"/>
            <a:ext cx="1117600" cy="10058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DE4852-5C54-CE81-6219-19E93962AC2A}"/>
              </a:ext>
            </a:extLst>
          </p:cNvPr>
          <p:cNvSpPr/>
          <p:nvPr/>
        </p:nvSpPr>
        <p:spPr>
          <a:xfrm>
            <a:off x="8092410" y="5484838"/>
            <a:ext cx="1117600" cy="100584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78046-386A-4775-3F31-CC4FF47D3A8C}"/>
              </a:ext>
            </a:extLst>
          </p:cNvPr>
          <p:cNvSpPr txBox="1"/>
          <p:nvPr/>
        </p:nvSpPr>
        <p:spPr>
          <a:xfrm>
            <a:off x="0" y="6056144"/>
            <a:ext cx="235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Access</a:t>
            </a:r>
          </a:p>
          <a:p>
            <a:pPr algn="ctr"/>
            <a:r>
              <a:rPr lang="en-US" sz="1600" b="1" i="1" dirty="0">
                <a:latin typeface="Book Antiqua" panose="02040602050305030304" pitchFamily="18" charset="0"/>
              </a:rPr>
              <a:t>(Cost, Import tariffs)</a:t>
            </a:r>
            <a:r>
              <a:rPr lang="en-US" sz="1600" i="1" dirty="0">
                <a:latin typeface="Book Antiqua" panose="02040602050305030304" pitchFamily="18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4BFEE-8737-2473-FB08-1E805A08C3E2}"/>
              </a:ext>
            </a:extLst>
          </p:cNvPr>
          <p:cNvSpPr txBox="1"/>
          <p:nvPr/>
        </p:nvSpPr>
        <p:spPr>
          <a:xfrm>
            <a:off x="210440" y="3856460"/>
            <a:ext cx="2904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Sustainable production </a:t>
            </a:r>
          </a:p>
          <a:p>
            <a:pPr algn="ctr"/>
            <a:r>
              <a:rPr lang="en-US" sz="1600" i="1" dirty="0">
                <a:latin typeface="Book Antiqua" panose="02040602050305030304" pitchFamily="18" charset="0"/>
              </a:rPr>
              <a:t>(Feed stock production; Opportunity Cost)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8605A-0BEE-3DAD-1DC7-D343C5E16A72}"/>
              </a:ext>
            </a:extLst>
          </p:cNvPr>
          <p:cNvSpPr txBox="1"/>
          <p:nvPr/>
        </p:nvSpPr>
        <p:spPr>
          <a:xfrm>
            <a:off x="4058160" y="2342664"/>
            <a:ext cx="2904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Sustainable supply </a:t>
            </a:r>
            <a:r>
              <a:rPr lang="en-US" sz="2000" dirty="0">
                <a:latin typeface="Book Antiqua" panose="02040602050305030304" pitchFamily="18" charset="0"/>
              </a:rPr>
              <a:t>: (</a:t>
            </a:r>
            <a:r>
              <a:rPr lang="en-US" sz="1600" dirty="0">
                <a:latin typeface="Book Antiqua" panose="02040602050305030304" pitchFamily="18" charset="0"/>
              </a:rPr>
              <a:t>Markets, Value chain Dvt, Standards</a:t>
            </a:r>
          </a:p>
        </p:txBody>
      </p:sp>
      <p:pic>
        <p:nvPicPr>
          <p:cNvPr id="17" name="Graphic 16" descr="Key outline">
            <a:extLst>
              <a:ext uri="{FF2B5EF4-FFF2-40B4-BE49-F238E27FC236}">
                <a16:creationId xmlns:a16="http://schemas.microsoft.com/office/drawing/2014/main" id="{35BB8780-5E51-CD25-0879-33908A4B0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189" y="5576278"/>
            <a:ext cx="914400" cy="914400"/>
          </a:xfrm>
          <a:prstGeom prst="rect">
            <a:avLst/>
          </a:prstGeom>
        </p:spPr>
      </p:pic>
      <p:pic>
        <p:nvPicPr>
          <p:cNvPr id="19" name="Graphic 18" descr="Production outline">
            <a:extLst>
              <a:ext uri="{FF2B5EF4-FFF2-40B4-BE49-F238E27FC236}">
                <a16:creationId xmlns:a16="http://schemas.microsoft.com/office/drawing/2014/main" id="{D4A95C0A-EB6D-9878-1A28-5806EAEA0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3235" y="4240072"/>
            <a:ext cx="682448" cy="682448"/>
          </a:xfrm>
          <a:prstGeom prst="rect">
            <a:avLst/>
          </a:prstGeom>
        </p:spPr>
      </p:pic>
      <p:pic>
        <p:nvPicPr>
          <p:cNvPr id="21" name="Graphic 20" descr="Gauge with solid fill">
            <a:extLst>
              <a:ext uri="{FF2B5EF4-FFF2-40B4-BE49-F238E27FC236}">
                <a16:creationId xmlns:a16="http://schemas.microsoft.com/office/drawing/2014/main" id="{1BF28691-E1FC-7DDE-878D-315F7F2D4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5403" y="3561100"/>
            <a:ext cx="729682" cy="729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AA5808-3907-3912-7721-80D52E9F5580}"/>
              </a:ext>
            </a:extLst>
          </p:cNvPr>
          <p:cNvSpPr txBox="1"/>
          <p:nvPr/>
        </p:nvSpPr>
        <p:spPr>
          <a:xfrm>
            <a:off x="8028039" y="4090140"/>
            <a:ext cx="34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Research and Development </a:t>
            </a:r>
          </a:p>
          <a:p>
            <a:pPr algn="ctr"/>
            <a:r>
              <a:rPr lang="en-US" sz="2000" dirty="0">
                <a:latin typeface="Book Antiqua" panose="02040602050305030304" pitchFamily="18" charset="0"/>
              </a:rPr>
              <a:t>(</a:t>
            </a:r>
            <a:r>
              <a:rPr lang="en-US" sz="1600" dirty="0">
                <a:latin typeface="Book Antiqua" panose="02040602050305030304" pitchFamily="18" charset="0"/>
              </a:rPr>
              <a:t>Adaptation, Local maintenance)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AA057C-018E-7AF5-4F81-30BC5A119AB5}"/>
              </a:ext>
            </a:extLst>
          </p:cNvPr>
          <p:cNvSpPr txBox="1"/>
          <p:nvPr/>
        </p:nvSpPr>
        <p:spPr>
          <a:xfrm>
            <a:off x="9210010" y="5691865"/>
            <a:ext cx="2981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 Antiqua" panose="02040602050305030304" pitchFamily="18" charset="0"/>
              </a:rPr>
              <a:t>Funding</a:t>
            </a:r>
          </a:p>
          <a:p>
            <a:pPr algn="ctr"/>
            <a:r>
              <a:rPr lang="en-US" sz="2000" i="1" dirty="0">
                <a:latin typeface="Book Antiqua" panose="02040602050305030304" pitchFamily="18" charset="0"/>
              </a:rPr>
              <a:t>(</a:t>
            </a:r>
            <a:r>
              <a:rPr lang="en-US" sz="1600" i="1" dirty="0">
                <a:latin typeface="Book Antiqua" panose="02040602050305030304" pitchFamily="18" charset="0"/>
              </a:rPr>
              <a:t>Private sector promotion, FDI, Credit access)</a:t>
            </a:r>
          </a:p>
        </p:txBody>
      </p:sp>
      <p:pic>
        <p:nvPicPr>
          <p:cNvPr id="25" name="Graphic 24" descr="Money outline">
            <a:extLst>
              <a:ext uri="{FF2B5EF4-FFF2-40B4-BE49-F238E27FC236}">
                <a16:creationId xmlns:a16="http://schemas.microsoft.com/office/drawing/2014/main" id="{DF7BC8DA-9490-5B14-160A-DCA0E460F0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384" y="5646145"/>
            <a:ext cx="660380" cy="660380"/>
          </a:xfrm>
          <a:prstGeom prst="rect">
            <a:avLst/>
          </a:prstGeom>
        </p:spPr>
      </p:pic>
      <p:pic>
        <p:nvPicPr>
          <p:cNvPr id="27" name="Graphic 26" descr="Test tubes with solid fill">
            <a:extLst>
              <a:ext uri="{FF2B5EF4-FFF2-40B4-BE49-F238E27FC236}">
                <a16:creationId xmlns:a16="http://schemas.microsoft.com/office/drawing/2014/main" id="{478D9F35-9905-00CD-2ECB-28E4BF73B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44650" y="4333091"/>
            <a:ext cx="589429" cy="589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76D908-0704-A31F-2F5C-A43DD83EFCBB}"/>
              </a:ext>
            </a:extLst>
          </p:cNvPr>
          <p:cNvSpPr/>
          <p:nvPr/>
        </p:nvSpPr>
        <p:spPr>
          <a:xfrm>
            <a:off x="0" y="-9003"/>
            <a:ext cx="12192000" cy="213087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109FC-244A-450E-0D8F-65FC2D8D2473}"/>
              </a:ext>
            </a:extLst>
          </p:cNvPr>
          <p:cNvSpPr txBox="1"/>
          <p:nvPr/>
        </p:nvSpPr>
        <p:spPr>
          <a:xfrm>
            <a:off x="662152" y="235583"/>
            <a:ext cx="1103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Why Creating an enabling environment for the Deployment, Commercialization and Adoption of Bio-based Technologies and products is important to avert failures….</a:t>
            </a:r>
          </a:p>
        </p:txBody>
      </p:sp>
    </p:spTree>
    <p:extLst>
      <p:ext uri="{BB962C8B-B14F-4D97-AF65-F5344CB8AC3E}">
        <p14:creationId xmlns:p14="http://schemas.microsoft.com/office/powerpoint/2010/main" val="373122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4BB779-E7F4-3B51-B3FA-A7917DB997F5}"/>
              </a:ext>
            </a:extLst>
          </p:cNvPr>
          <p:cNvSpPr txBox="1"/>
          <p:nvPr/>
        </p:nvSpPr>
        <p:spPr>
          <a:xfrm>
            <a:off x="4421218" y="5778959"/>
            <a:ext cx="99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805E35-3E5C-1B1F-487C-EAE71B97C62A}"/>
              </a:ext>
            </a:extLst>
          </p:cNvPr>
          <p:cNvSpPr txBox="1"/>
          <p:nvPr/>
        </p:nvSpPr>
        <p:spPr>
          <a:xfrm>
            <a:off x="782320" y="1147410"/>
            <a:ext cx="923330" cy="31735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ook Antiqua" panose="02040602050305030304" pitchFamily="18" charset="0"/>
              </a:rPr>
              <a:t>Outline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E5AE99-D3CB-CE3F-BF4B-6903ED64E849}"/>
              </a:ext>
            </a:extLst>
          </p:cNvPr>
          <p:cNvSpPr/>
          <p:nvPr/>
        </p:nvSpPr>
        <p:spPr>
          <a:xfrm>
            <a:off x="1975454" y="1368427"/>
            <a:ext cx="1158240" cy="29065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CCF11-99EE-7F18-5856-E1C68F432606}"/>
              </a:ext>
            </a:extLst>
          </p:cNvPr>
          <p:cNvSpPr/>
          <p:nvPr/>
        </p:nvSpPr>
        <p:spPr>
          <a:xfrm>
            <a:off x="2099772" y="5749917"/>
            <a:ext cx="1158240" cy="2906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81C201-18C0-C96D-A758-7122FF48F5B8}"/>
              </a:ext>
            </a:extLst>
          </p:cNvPr>
          <p:cNvSpPr/>
          <p:nvPr/>
        </p:nvSpPr>
        <p:spPr>
          <a:xfrm>
            <a:off x="2080252" y="3399617"/>
            <a:ext cx="1158240" cy="29065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8640B3-AFA9-7891-F876-98771D4F40C4}"/>
              </a:ext>
            </a:extLst>
          </p:cNvPr>
          <p:cNvSpPr txBox="1"/>
          <p:nvPr/>
        </p:nvSpPr>
        <p:spPr>
          <a:xfrm flipH="1">
            <a:off x="3238492" y="1131346"/>
            <a:ext cx="900242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cost effective and comprehensive strategies can we apply to identify policy challenges?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0DDD68-E629-148D-3B69-A203B4401D29}"/>
              </a:ext>
            </a:extLst>
          </p:cNvPr>
          <p:cNvSpPr txBox="1"/>
          <p:nvPr/>
        </p:nvSpPr>
        <p:spPr>
          <a:xfrm flipH="1">
            <a:off x="3395070" y="2944778"/>
            <a:ext cx="879639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What are the key policy challenges limiting the development and deployment of Biobased solutions in target countries in Africa? 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054BBA-F57F-6921-EFB5-A5F3231F57B4}"/>
              </a:ext>
            </a:extLst>
          </p:cNvPr>
          <p:cNvSpPr/>
          <p:nvPr/>
        </p:nvSpPr>
        <p:spPr>
          <a:xfrm>
            <a:off x="2099772" y="1513753"/>
            <a:ext cx="206944" cy="225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9C6E12-66E6-B8E3-31B5-7E0EC7A4FDDC}"/>
              </a:ext>
            </a:extLst>
          </p:cNvPr>
          <p:cNvSpPr/>
          <p:nvPr/>
        </p:nvSpPr>
        <p:spPr>
          <a:xfrm>
            <a:off x="2347630" y="2547955"/>
            <a:ext cx="206944" cy="225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78FAA90-7C33-882B-4750-F291754B0F17}"/>
              </a:ext>
            </a:extLst>
          </p:cNvPr>
          <p:cNvSpPr/>
          <p:nvPr/>
        </p:nvSpPr>
        <p:spPr>
          <a:xfrm>
            <a:off x="2384498" y="3649628"/>
            <a:ext cx="206944" cy="225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2CA0FBB-BA86-8DFE-5425-9A15B0AE41DC}"/>
              </a:ext>
            </a:extLst>
          </p:cNvPr>
          <p:cNvSpPr/>
          <p:nvPr/>
        </p:nvSpPr>
        <p:spPr>
          <a:xfrm>
            <a:off x="2211779" y="4824280"/>
            <a:ext cx="206944" cy="225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D6FEB-8B3E-C9EE-173C-42FADCEE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16" r="22480"/>
          <a:stretch/>
        </p:blipFill>
        <p:spPr>
          <a:xfrm>
            <a:off x="19866" y="0"/>
            <a:ext cx="26127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EE76A-98DF-7CCA-6D87-F61CC121C65B}"/>
              </a:ext>
            </a:extLst>
          </p:cNvPr>
          <p:cNvSpPr txBox="1"/>
          <p:nvPr/>
        </p:nvSpPr>
        <p:spPr>
          <a:xfrm flipH="1">
            <a:off x="3444523" y="5363460"/>
            <a:ext cx="87963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What are the recommendations to address these challenges and how do we catalyze actions on these?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15B60-E054-0AA5-DD28-E3C771E2093D}"/>
              </a:ext>
            </a:extLst>
          </p:cNvPr>
          <p:cNvSpPr txBox="1"/>
          <p:nvPr/>
        </p:nvSpPr>
        <p:spPr>
          <a:xfrm>
            <a:off x="4613891" y="212696"/>
            <a:ext cx="4782358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Questions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111B0-FB59-AFF9-79DA-217C5B6CF073}"/>
              </a:ext>
            </a:extLst>
          </p:cNvPr>
          <p:cNvSpPr/>
          <p:nvPr/>
        </p:nvSpPr>
        <p:spPr>
          <a:xfrm>
            <a:off x="3133694" y="0"/>
            <a:ext cx="1532899" cy="113134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7649F-549E-9399-80EA-0429A770708E}"/>
              </a:ext>
            </a:extLst>
          </p:cNvPr>
          <p:cNvSpPr txBox="1"/>
          <p:nvPr/>
        </p:nvSpPr>
        <p:spPr>
          <a:xfrm>
            <a:off x="3477870" y="-229009"/>
            <a:ext cx="1293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458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781B7A-2E93-87DF-0D65-3BC4350F5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72BF-5C11-D0BA-44D3-F8739A13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16" y="-83724"/>
            <a:ext cx="11927840" cy="873760"/>
          </a:xfrm>
        </p:spPr>
        <p:txBody>
          <a:bodyPr>
            <a:noAutofit/>
          </a:bodyPr>
          <a:lstStyle/>
          <a:p>
            <a:r>
              <a:rPr lang="en-US" sz="3200" dirty="0"/>
              <a:t>Critical steps in facilitating an enabling environment 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7BF55FC-5BCD-7485-D3F1-F81B09395593}"/>
              </a:ext>
            </a:extLst>
          </p:cNvPr>
          <p:cNvSpPr/>
          <p:nvPr/>
        </p:nvSpPr>
        <p:spPr>
          <a:xfrm>
            <a:off x="0" y="772361"/>
            <a:ext cx="4284534" cy="5418667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8A5A05-0B52-5D89-6CAD-DBAEB9E80BCC}"/>
              </a:ext>
            </a:extLst>
          </p:cNvPr>
          <p:cNvGrpSpPr/>
          <p:nvPr/>
        </p:nvGrpSpPr>
        <p:grpSpPr>
          <a:xfrm>
            <a:off x="4212595" y="1943029"/>
            <a:ext cx="7179231" cy="2952755"/>
            <a:chOff x="1520931" y="1919284"/>
            <a:chExt cx="7179231" cy="2952755"/>
          </a:xfrm>
        </p:grpSpPr>
        <p:sp>
          <p:nvSpPr>
            <p:cNvPr id="6" name="Shape 1347">
              <a:extLst>
                <a:ext uri="{FF2B5EF4-FFF2-40B4-BE49-F238E27FC236}">
                  <a16:creationId xmlns:a16="http://schemas.microsoft.com/office/drawing/2014/main" id="{96A64983-0B2E-6177-FE55-888A19DB9B58}"/>
                </a:ext>
              </a:extLst>
            </p:cNvPr>
            <p:cNvSpPr/>
            <p:nvPr/>
          </p:nvSpPr>
          <p:spPr>
            <a:xfrm>
              <a:off x="1520931" y="2376486"/>
              <a:ext cx="6930297" cy="21526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40000">
                  <a:schemeClr val="bg2"/>
                </a:gs>
                <a:gs pos="100000">
                  <a:schemeClr val="bg2">
                    <a:lumMod val="50000"/>
                  </a:schemeClr>
                </a:gs>
                <a:gs pos="60000">
                  <a:schemeClr val="bg2"/>
                </a:gs>
              </a:gsLst>
              <a:lin ang="5400000" scaled="1"/>
              <a:tileRect/>
            </a:gradFill>
            <a:ln w="12700">
              <a:miter lim="400000"/>
            </a:ln>
            <a:effectLst/>
          </p:spPr>
          <p:txBody>
            <a:bodyPr lIns="34289" rIns="3428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18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377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565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754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5943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131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31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508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Shape 1366">
              <a:extLst>
                <a:ext uri="{FF2B5EF4-FFF2-40B4-BE49-F238E27FC236}">
                  <a16:creationId xmlns:a16="http://schemas.microsoft.com/office/drawing/2014/main" id="{1B34877E-49C1-9EED-765D-31D639D8814F}"/>
                </a:ext>
              </a:extLst>
            </p:cNvPr>
            <p:cNvSpPr/>
            <p:nvPr/>
          </p:nvSpPr>
          <p:spPr>
            <a:xfrm rot="5400000">
              <a:off x="1391385" y="2713925"/>
              <a:ext cx="2819402" cy="147777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18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377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565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754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5943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131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31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508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algn="ctr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793958D3-0B92-9881-81AB-E93F6D18A001}"/>
                </a:ext>
              </a:extLst>
            </p:cNvPr>
            <p:cNvSpPr/>
            <p:nvPr/>
          </p:nvSpPr>
          <p:spPr>
            <a:xfrm flipH="1">
              <a:off x="1801168" y="2052638"/>
              <a:ext cx="262565" cy="325919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E0603E5C-6BC0-91D5-ED8C-9CC198931630}"/>
                </a:ext>
              </a:extLst>
            </p:cNvPr>
            <p:cNvSpPr/>
            <p:nvPr/>
          </p:nvSpPr>
          <p:spPr>
            <a:xfrm flipH="1" flipV="1">
              <a:off x="1801168" y="4519613"/>
              <a:ext cx="262565" cy="34290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Shape 1366">
              <a:extLst>
                <a:ext uri="{FF2B5EF4-FFF2-40B4-BE49-F238E27FC236}">
                  <a16:creationId xmlns:a16="http://schemas.microsoft.com/office/drawing/2014/main" id="{7D2DCDCD-D1DA-0CBE-0F0D-B2CC2CC21F64}"/>
                </a:ext>
              </a:extLst>
            </p:cNvPr>
            <p:cNvSpPr/>
            <p:nvPr/>
          </p:nvSpPr>
          <p:spPr>
            <a:xfrm rot="5400000">
              <a:off x="3522083" y="2713925"/>
              <a:ext cx="2819402" cy="14777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45718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914377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1371565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828754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2285943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2743131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3200319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3657508" algn="l" defTabSz="91437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marL="0" marR="0" lvl="0" indent="0" algn="ctr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45F3B5F6-5A8F-4E42-1CEE-84D962EAF1E2}"/>
                </a:ext>
              </a:extLst>
            </p:cNvPr>
            <p:cNvSpPr/>
            <p:nvPr/>
          </p:nvSpPr>
          <p:spPr>
            <a:xfrm flipH="1">
              <a:off x="3930334" y="2052638"/>
              <a:ext cx="262565" cy="325919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E2409B4A-8846-B5AA-8EF3-4E7338AA19C9}"/>
                </a:ext>
              </a:extLst>
            </p:cNvPr>
            <p:cNvSpPr/>
            <p:nvPr/>
          </p:nvSpPr>
          <p:spPr>
            <a:xfrm flipH="1" flipV="1">
              <a:off x="3930334" y="4529138"/>
              <a:ext cx="262565" cy="342901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2D5ED7-9672-1F36-B034-1DF37307D535}"/>
                </a:ext>
              </a:extLst>
            </p:cNvPr>
            <p:cNvSpPr txBox="1"/>
            <p:nvPr/>
          </p:nvSpPr>
          <p:spPr>
            <a:xfrm>
              <a:off x="2035310" y="3179964"/>
              <a:ext cx="1596428" cy="107721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 Antiqua" panose="02040602050305030304" pitchFamily="18" charset="0"/>
                  <a:ea typeface="+mn-ea"/>
                  <a:cs typeface="+mn-cs"/>
                </a:rPr>
                <a:t>Engage stakeholders to validate and prioritize gaps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1F7E35-0DAE-56CF-96F5-94B0ED783297}"/>
                </a:ext>
              </a:extLst>
            </p:cNvPr>
            <p:cNvSpPr txBox="1"/>
            <p:nvPr/>
          </p:nvSpPr>
          <p:spPr>
            <a:xfrm>
              <a:off x="4164194" y="3383219"/>
              <a:ext cx="166900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Package and develop Policy Briefs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AA8AF11-4D5A-2CCB-039C-7752B38613D5}"/>
                </a:ext>
              </a:extLst>
            </p:cNvPr>
            <p:cNvSpPr/>
            <p:nvPr/>
          </p:nvSpPr>
          <p:spPr>
            <a:xfrm rot="5400000">
              <a:off x="2342093" y="3232999"/>
              <a:ext cx="2819400" cy="45867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1C68B58-23F5-3251-7877-17732EAACC37}"/>
                </a:ext>
              </a:extLst>
            </p:cNvPr>
            <p:cNvSpPr/>
            <p:nvPr/>
          </p:nvSpPr>
          <p:spPr>
            <a:xfrm rot="5400000">
              <a:off x="4484684" y="3232999"/>
              <a:ext cx="2819400" cy="45867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C40373-B4B8-FFA3-D446-157EBDD1F5F8}"/>
                </a:ext>
              </a:extLst>
            </p:cNvPr>
            <p:cNvGrpSpPr/>
            <p:nvPr/>
          </p:nvGrpSpPr>
          <p:grpSpPr>
            <a:xfrm>
              <a:off x="6274140" y="2052637"/>
              <a:ext cx="2426022" cy="2819402"/>
              <a:chOff x="8188665" y="2052637"/>
              <a:chExt cx="2426022" cy="2819402"/>
            </a:xfrm>
          </p:grpSpPr>
          <p:sp>
            <p:nvSpPr>
              <p:cNvPr id="19" name="Shape 1366">
                <a:extLst>
                  <a:ext uri="{FF2B5EF4-FFF2-40B4-BE49-F238E27FC236}">
                    <a16:creationId xmlns:a16="http://schemas.microsoft.com/office/drawing/2014/main" id="{1D689C8F-8991-7EC9-1011-4888829158A1}"/>
                  </a:ext>
                </a:extLst>
              </p:cNvPr>
              <p:cNvSpPr/>
              <p:nvPr/>
            </p:nvSpPr>
            <p:spPr>
              <a:xfrm rot="5400000">
                <a:off x="8123257" y="2380609"/>
                <a:ext cx="2819402" cy="2163458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189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377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565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754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2285943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2743131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3200319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3657508" algn="l" defTabSz="91437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0" marR="0" lvl="0" indent="0" algn="ctr" defTabSz="914377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</a:defRPr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62AF904E-007F-8B2D-79B1-4A634AE192D9}"/>
                  </a:ext>
                </a:extLst>
              </p:cNvPr>
              <p:cNvSpPr/>
              <p:nvPr/>
            </p:nvSpPr>
            <p:spPr>
              <a:xfrm flipH="1" flipV="1">
                <a:off x="8188665" y="4529138"/>
                <a:ext cx="262565" cy="342901"/>
              </a:xfrm>
              <a:prstGeom prst="rt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6F3FD5BA-9617-C954-269C-FD18D825A05C}"/>
                  </a:ext>
                </a:extLst>
              </p:cNvPr>
              <p:cNvSpPr/>
              <p:nvPr/>
            </p:nvSpPr>
            <p:spPr>
              <a:xfrm flipH="1">
                <a:off x="8188665" y="2052638"/>
                <a:ext cx="262565" cy="325919"/>
              </a:xfrm>
              <a:prstGeom prst="rt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E700E9-B763-0EC2-F0D6-55728D069DED}"/>
                  </a:ext>
                </a:extLst>
              </p:cNvPr>
              <p:cNvSpPr txBox="1"/>
              <p:nvPr/>
            </p:nvSpPr>
            <p:spPr>
              <a:xfrm>
                <a:off x="8566456" y="3015289"/>
                <a:ext cx="2025823" cy="156966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ea typeface="+mn-ea"/>
                    <a:cs typeface="+mn-cs"/>
                  </a:rPr>
                  <a:t>Advocacy to Engage Policy Makers at all Levels towards facilitating implementation of policy actions</a:t>
                </a:r>
              </a:p>
            </p:txBody>
          </p:sp>
        </p:grpSp>
        <p:pic>
          <p:nvPicPr>
            <p:cNvPr id="18" name="Graphic 17" descr="Money outline">
              <a:extLst>
                <a:ext uri="{FF2B5EF4-FFF2-40B4-BE49-F238E27FC236}">
                  <a16:creationId xmlns:a16="http://schemas.microsoft.com/office/drawing/2014/main" id="{3832A024-E763-B66E-8D00-CEC727EA9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18768" y="1919284"/>
              <a:ext cx="914400" cy="914400"/>
            </a:xfrm>
            <a:prstGeom prst="rect">
              <a:avLst/>
            </a:prstGeom>
          </p:spPr>
        </p:pic>
      </p:grpSp>
      <p:pic>
        <p:nvPicPr>
          <p:cNvPr id="23" name="Graphic 22" descr="Boardroom with solid fill">
            <a:extLst>
              <a:ext uri="{FF2B5EF4-FFF2-40B4-BE49-F238E27FC236}">
                <a16:creationId xmlns:a16="http://schemas.microsoft.com/office/drawing/2014/main" id="{5DE46D38-4369-AEFB-8727-FEA599BDD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9688" y="2110095"/>
            <a:ext cx="914400" cy="914400"/>
          </a:xfrm>
          <a:prstGeom prst="rect">
            <a:avLst/>
          </a:prstGeom>
        </p:spPr>
      </p:pic>
      <p:pic>
        <p:nvPicPr>
          <p:cNvPr id="24" name="Graphic 23" descr="Checklist with solid fill">
            <a:extLst>
              <a:ext uri="{FF2B5EF4-FFF2-40B4-BE49-F238E27FC236}">
                <a16:creationId xmlns:a16="http://schemas.microsoft.com/office/drawing/2014/main" id="{62CBE5EF-FC1E-F034-2F5B-923BD0E03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4925" y="2307094"/>
            <a:ext cx="914400" cy="914400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E000FDBE-7943-E7F8-0557-C0A2774FF4DF}"/>
              </a:ext>
            </a:extLst>
          </p:cNvPr>
          <p:cNvGraphicFramePr/>
          <p:nvPr/>
        </p:nvGraphicFramePr>
        <p:xfrm>
          <a:off x="-2604029" y="7723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427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A5CC57-0176-D8F1-CE2A-84044CA9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459" y="90169"/>
            <a:ext cx="4743991" cy="5977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7F4750-D022-4B9E-A509-993F220DC0ED}"/>
              </a:ext>
            </a:extLst>
          </p:cNvPr>
          <p:cNvSpPr txBox="1"/>
          <p:nvPr/>
        </p:nvSpPr>
        <p:spPr>
          <a:xfrm>
            <a:off x="0" y="1304625"/>
            <a:ext cx="71130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Book Antiqua" panose="02040602050305030304" pitchFamily="18" charset="0"/>
              </a:rPr>
              <a:t>National Strategies, Policies, Laws, Acts of Parliament and Regulations relevant for Bio-economy </a:t>
            </a:r>
          </a:p>
          <a:p>
            <a:endParaRPr lang="en-US" sz="2000" i="1" dirty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Book Antiqua" panose="02040602050305030304" pitchFamily="18" charset="0"/>
              </a:rPr>
              <a:t>Regional Strategies on Bio-economy 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352ED8-AF79-E888-018D-31ECC84ADFD5}"/>
              </a:ext>
            </a:extLst>
          </p:cNvPr>
          <p:cNvGrpSpPr/>
          <p:nvPr/>
        </p:nvGrpSpPr>
        <p:grpSpPr>
          <a:xfrm>
            <a:off x="1618593" y="2865620"/>
            <a:ext cx="6170936" cy="3725146"/>
            <a:chOff x="4686399" y="1177625"/>
            <a:chExt cx="7147034" cy="475855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66B8D32F-C00A-E4D9-B344-2571B16713B5}"/>
                </a:ext>
              </a:extLst>
            </p:cNvPr>
            <p:cNvGraphicFramePr/>
            <p:nvPr/>
          </p:nvGraphicFramePr>
          <p:xfrm>
            <a:off x="4686399" y="1177625"/>
            <a:ext cx="7147034" cy="47585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59FBBA-B4EA-B9BB-F950-1E2D73B67BE5}"/>
                </a:ext>
              </a:extLst>
            </p:cNvPr>
            <p:cNvSpPr txBox="1"/>
            <p:nvPr/>
          </p:nvSpPr>
          <p:spPr>
            <a:xfrm>
              <a:off x="6323040" y="2477339"/>
              <a:ext cx="2081048" cy="964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Policy </a:t>
              </a:r>
            </a:p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Consequence</a:t>
              </a:r>
            </a:p>
            <a:p>
              <a:pPr algn="ctr"/>
              <a:endParaRPr lang="en-US" sz="16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DABDF5-7D81-19A8-B77D-D14C3BAB0007}"/>
                </a:ext>
              </a:extLst>
            </p:cNvPr>
            <p:cNvSpPr txBox="1"/>
            <p:nvPr/>
          </p:nvSpPr>
          <p:spPr>
            <a:xfrm>
              <a:off x="8214345" y="2477339"/>
              <a:ext cx="2081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Policy </a:t>
              </a:r>
            </a:p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Context</a:t>
              </a:r>
            </a:p>
            <a:p>
              <a:pPr algn="ctr"/>
              <a:endParaRPr lang="en-US" sz="16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8BC538-6F3B-49A6-57B7-CEE3BC2722D6}"/>
                </a:ext>
              </a:extLst>
            </p:cNvPr>
            <p:cNvSpPr txBox="1"/>
            <p:nvPr/>
          </p:nvSpPr>
          <p:spPr>
            <a:xfrm>
              <a:off x="7158389" y="4436713"/>
              <a:ext cx="2081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Policy </a:t>
              </a:r>
            </a:p>
            <a:p>
              <a:pPr algn="ctr"/>
              <a:r>
                <a:rPr lang="en-US" sz="1600" b="1" dirty="0">
                  <a:latin typeface="Book Antiqua" panose="02040602050305030304" pitchFamily="18" charset="0"/>
                </a:rPr>
                <a:t>Text</a:t>
              </a:r>
            </a:p>
            <a:p>
              <a:pPr algn="ctr"/>
              <a:endParaRPr lang="en-US" sz="1600" b="1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71C531-B72D-A451-36F1-0C023437D7C4}"/>
              </a:ext>
            </a:extLst>
          </p:cNvPr>
          <p:cNvSpPr/>
          <p:nvPr/>
        </p:nvSpPr>
        <p:spPr>
          <a:xfrm>
            <a:off x="1" y="153549"/>
            <a:ext cx="7221354" cy="10681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latin typeface="Book Antiqua" panose="02040602050305030304" pitchFamily="18" charset="0"/>
              </a:rPr>
              <a:t>1. </a:t>
            </a:r>
            <a:r>
              <a:rPr lang="en-US" sz="3600" dirty="0">
                <a:latin typeface="Book Antiqua" panose="02040602050305030304" pitchFamily="18" charset="0"/>
              </a:rPr>
              <a:t>Analysis of Policy Documents </a:t>
            </a:r>
          </a:p>
          <a:p>
            <a:pPr algn="ctr"/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EC8FB5-09E5-FB7C-05F8-8C557C562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1634" y="4059335"/>
            <a:ext cx="2531432" cy="253143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618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C44B-84C8-C84C-7D35-0461239B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F8C28-1147-BCF8-248A-25FAAD00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D550C-802E-411A-EBB6-DBC22194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41" y="1825625"/>
            <a:ext cx="9162011" cy="5156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08AB99-48FA-1C53-B331-7A8075EBC2E2}"/>
              </a:ext>
            </a:extLst>
          </p:cNvPr>
          <p:cNvSpPr/>
          <p:nvPr/>
        </p:nvSpPr>
        <p:spPr>
          <a:xfrm>
            <a:off x="3062152" y="-22089"/>
            <a:ext cx="9091588" cy="18256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CFE73-D6A4-9911-7D4A-690B69D1C602}"/>
              </a:ext>
            </a:extLst>
          </p:cNvPr>
          <p:cNvSpPr txBox="1"/>
          <p:nvPr/>
        </p:nvSpPr>
        <p:spPr>
          <a:xfrm flipH="1">
            <a:off x="3440375" y="343037"/>
            <a:ext cx="83351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2. Policy Dialogue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B0460-A0A0-A698-9B06-CB43234618AA}"/>
              </a:ext>
            </a:extLst>
          </p:cNvPr>
          <p:cNvSpPr/>
          <p:nvPr/>
        </p:nvSpPr>
        <p:spPr>
          <a:xfrm>
            <a:off x="-8145" y="0"/>
            <a:ext cx="3105509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F95E0-456A-03AA-CA6F-FEE591703A27}"/>
              </a:ext>
            </a:extLst>
          </p:cNvPr>
          <p:cNvSpPr txBox="1"/>
          <p:nvPr/>
        </p:nvSpPr>
        <p:spPr>
          <a:xfrm>
            <a:off x="796220" y="1051016"/>
            <a:ext cx="227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locations  where the policy dialogue events were hosted</a:t>
            </a:r>
          </a:p>
        </p:txBody>
      </p:sp>
      <p:pic>
        <p:nvPicPr>
          <p:cNvPr id="9" name="Graphic 8" descr="Group of people with solid fill">
            <a:extLst>
              <a:ext uri="{FF2B5EF4-FFF2-40B4-BE49-F238E27FC236}">
                <a16:creationId xmlns:a16="http://schemas.microsoft.com/office/drawing/2014/main" id="{B69F8540-026D-0B4D-F8EB-18A544ECC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9" y="259173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80E2B-5531-8527-B4CA-22CB3E5B409B}"/>
              </a:ext>
            </a:extLst>
          </p:cNvPr>
          <p:cNvSpPr txBox="1"/>
          <p:nvPr/>
        </p:nvSpPr>
        <p:spPr>
          <a:xfrm>
            <a:off x="851601" y="2655187"/>
            <a:ext cx="227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 </a:t>
            </a:r>
            <a:r>
              <a:rPr lang="en-US" b="1" dirty="0"/>
              <a:t>60 senior </a:t>
            </a:r>
            <a:r>
              <a:rPr lang="en-US" dirty="0"/>
              <a:t>policy stakeholders in attendance </a:t>
            </a:r>
          </a:p>
        </p:txBody>
      </p:sp>
      <p:pic>
        <p:nvPicPr>
          <p:cNvPr id="11" name="Graphic 10" descr="Briefcase with solid fill">
            <a:extLst>
              <a:ext uri="{FF2B5EF4-FFF2-40B4-BE49-F238E27FC236}">
                <a16:creationId xmlns:a16="http://schemas.microsoft.com/office/drawing/2014/main" id="{87634E27-9EFB-CAF4-642F-7D4A64E87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9" y="4176911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4244E9-9A59-C8E4-B3F0-E7652EB366B4}"/>
              </a:ext>
            </a:extLst>
          </p:cNvPr>
          <p:cNvSpPr txBox="1"/>
          <p:nvPr/>
        </p:nvSpPr>
        <p:spPr>
          <a:xfrm>
            <a:off x="872424" y="4205213"/>
            <a:ext cx="227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 20 Public and Private Institutions represented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6F36C-56ED-86EB-200D-968DF6AE3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8" y="5785067"/>
            <a:ext cx="862080" cy="862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1BD291-A7FE-8562-BE0C-15567B5D0459}"/>
              </a:ext>
            </a:extLst>
          </p:cNvPr>
          <p:cNvSpPr txBox="1"/>
          <p:nvPr/>
        </p:nvSpPr>
        <p:spPr>
          <a:xfrm>
            <a:off x="913256" y="5829244"/>
            <a:ext cx="227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Gender and Youth representation ensured</a:t>
            </a:r>
          </a:p>
        </p:txBody>
      </p:sp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C8099DA3-BD0E-258E-1954-F8F29C172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31849" y="929238"/>
            <a:ext cx="1310888" cy="13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4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C813-3F97-2BAB-F9BE-2E005986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54462" cy="651641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Final products: Policy Briefs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C35C2-B64E-EBA8-3BF5-5577ABFCA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" y="2513337"/>
            <a:ext cx="2984413" cy="42416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B6FF59-F1C3-F32D-DFCF-FC59DF8A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690" y="797560"/>
            <a:ext cx="2829823" cy="402027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564A18-4916-7BC7-FD83-82660C11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05617"/>
            <a:ext cx="2856797" cy="402027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5C3AFC-F02D-DAA7-AC11-000072EC0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853" y="2191043"/>
            <a:ext cx="3270581" cy="46669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ACF82B-BAFC-7749-929A-AE051BD8B4F4}"/>
              </a:ext>
            </a:extLst>
          </p:cNvPr>
          <p:cNvSpPr/>
          <p:nvPr/>
        </p:nvSpPr>
        <p:spPr>
          <a:xfrm>
            <a:off x="3026980" y="5037322"/>
            <a:ext cx="5851874" cy="182067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29F34-4DE7-5DC4-CC2D-413F1D95557A}"/>
              </a:ext>
            </a:extLst>
          </p:cNvPr>
          <p:cNvSpPr txBox="1"/>
          <p:nvPr/>
        </p:nvSpPr>
        <p:spPr>
          <a:xfrm>
            <a:off x="3163466" y="4963752"/>
            <a:ext cx="5715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Four Policy Briefs, comprehensive content: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Bioeconomy benefits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biobased technologies under focus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Key policy challenges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Recommendations  </a:t>
            </a:r>
          </a:p>
        </p:txBody>
      </p:sp>
    </p:spTree>
    <p:extLst>
      <p:ext uri="{BB962C8B-B14F-4D97-AF65-F5344CB8AC3E}">
        <p14:creationId xmlns:p14="http://schemas.microsoft.com/office/powerpoint/2010/main" val="3683951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ecb4df-fabc-4226-a693-6ddf24096222">
      <Terms xmlns="http://schemas.microsoft.com/office/infopath/2007/PartnerControls"/>
    </lcf76f155ced4ddcb4097134ff3c332f>
    <TaxCatchAll xmlns="f9ab22a2-b733-42ea-b912-53d5452764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28FE0396DB0A4E80063D1F21D919AC" ma:contentTypeVersion="18" ma:contentTypeDescription="Opret et nyt dokument." ma:contentTypeScope="" ma:versionID="d3ba08481238214fad1bdc3327d3cf6b">
  <xsd:schema xmlns:xsd="http://www.w3.org/2001/XMLSchema" xmlns:xs="http://www.w3.org/2001/XMLSchema" xmlns:p="http://schemas.microsoft.com/office/2006/metadata/properties" xmlns:ns2="f9ab22a2-b733-42ea-b912-53d5452764b9" xmlns:ns3="ebecb4df-fabc-4226-a693-6ddf24096222" targetNamespace="http://schemas.microsoft.com/office/2006/metadata/properties" ma:root="true" ma:fieldsID="f628306bf68e5206c5544b6f81bec1dc" ns2:_="" ns3:_="">
    <xsd:import namespace="f9ab22a2-b733-42ea-b912-53d5452764b9"/>
    <xsd:import namespace="ebecb4df-fabc-4226-a693-6ddf240962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b22a2-b733-42ea-b912-53d5452764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c3940a-b5ae-4283-a1dd-ec77a4c8733d}" ma:internalName="TaxCatchAll" ma:showField="CatchAllData" ma:web="f9ab22a2-b733-42ea-b912-53d5452764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cb4df-fabc-4226-a693-6ddf24096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4805755-dc3b-49e4-a387-5b6b71c84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25D47-76EE-4C02-81C3-571C244505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1B896-AF95-46BE-89AF-F5D1C7A08DB8}">
  <ds:schemaRefs>
    <ds:schemaRef ds:uri="407dcf7b-8aab-482f-8ad8-6086390b57e4"/>
    <ds:schemaRef ds:uri="http://schemas.microsoft.com/office/2006/metadata/properties"/>
    <ds:schemaRef ds:uri="http://schemas.microsoft.com/office/infopath/2007/PartnerControls"/>
    <ds:schemaRef ds:uri="ebecb4df-fabc-4226-a693-6ddf24096222"/>
    <ds:schemaRef ds:uri="f9ab22a2-b733-42ea-b912-53d5452764b9"/>
  </ds:schemaRefs>
</ds:datastoreItem>
</file>

<file path=customXml/itemProps3.xml><?xml version="1.0" encoding="utf-8"?>
<ds:datastoreItem xmlns:ds="http://schemas.openxmlformats.org/officeDocument/2006/customXml" ds:itemID="{3F91C7FB-B9FB-4D75-9921-AF0D2A144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ab22a2-b733-42ea-b912-53d5452764b9"/>
    <ds:schemaRef ds:uri="ebecb4df-fabc-4226-a693-6ddf24096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1435</Words>
  <Application>Microsoft Office PowerPoint</Application>
  <PresentationFormat>Widescreen</PresentationFormat>
  <Paragraphs>146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Myriad Pro Light</vt:lpstr>
      <vt:lpstr>Aptos</vt:lpstr>
      <vt:lpstr>Arial</vt:lpstr>
      <vt:lpstr>Book Antiqua</vt:lpstr>
      <vt:lpstr>Calibri</vt:lpstr>
      <vt:lpstr>Times New Roman</vt:lpstr>
      <vt:lpstr>Office Theme</vt:lpstr>
      <vt:lpstr>Enabling Environment for Enhanced Bioeconomy : Policy recommendations from Bio4Africa Project  </vt:lpstr>
      <vt:lpstr>PowerPoint Presentation</vt:lpstr>
      <vt:lpstr>PowerPoint Presentation</vt:lpstr>
      <vt:lpstr>PowerPoint Presentation</vt:lpstr>
      <vt:lpstr>PowerPoint Presentation</vt:lpstr>
      <vt:lpstr>Critical steps in facilitating an enabling environment </vt:lpstr>
      <vt:lpstr>PowerPoint Presentation</vt:lpstr>
      <vt:lpstr>PowerPoint Presentation</vt:lpstr>
      <vt:lpstr>3. Final products: Policy Briefs </vt:lpstr>
      <vt:lpstr>PowerPoint Presentation</vt:lpstr>
      <vt:lpstr>Policy relevant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Africa-EU Policy Round Table Discussion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Jung Laursen</dc:creator>
  <cp:lastModifiedBy>Willy, Daniel (AATF)</cp:lastModifiedBy>
  <cp:revision>563</cp:revision>
  <dcterms:created xsi:type="dcterms:W3CDTF">2021-12-07T15:15:29Z</dcterms:created>
  <dcterms:modified xsi:type="dcterms:W3CDTF">2025-01-29T19:04:02Z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0x010100A2469636F1E13342B2E8ABA308092C57</vt:lpwstr>
  </property>
  <property fmtid="{D5CDD505-2E9C-101B-9397-08002B2CF9AE}" pid="3" name="MediaServiceImageTags">
    <vt:lpwstr/>
  </property>
</Properties>
</file>