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502" r:id="rId5"/>
    <p:sldId id="503" r:id="rId6"/>
    <p:sldId id="506" r:id="rId7"/>
    <p:sldId id="507" r:id="rId8"/>
    <p:sldId id="514" r:id="rId9"/>
    <p:sldId id="516" r:id="rId10"/>
    <p:sldId id="513" r:id="rId11"/>
    <p:sldId id="510" r:id="rId12"/>
    <p:sldId id="508" r:id="rId13"/>
    <p:sldId id="511" r:id="rId14"/>
    <p:sldId id="515" r:id="rId15"/>
    <p:sldId id="512" r:id="rId16"/>
    <p:sldId id="517" r:id="rId17"/>
    <p:sldId id="258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mandre" initials="c" lastIdx="1" clrIdx="0">
    <p:extLst>
      <p:ext uri="{19B8F6BF-5375-455C-9EA6-DF929625EA0E}">
        <p15:presenceInfo xmlns:p15="http://schemas.microsoft.com/office/powerpoint/2012/main" userId="command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67D08"/>
    <a:srgbClr val="EA5F19"/>
    <a:srgbClr val="C25B17"/>
    <a:srgbClr val="72922B"/>
    <a:srgbClr val="FACC3C"/>
    <a:srgbClr val="F1F1F1"/>
    <a:srgbClr val="2F5597"/>
    <a:srgbClr val="48271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11E8D-DB09-4583-B62D-358CBAF03D38}" v="914" dt="2025-01-28T10:01:56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ROUSSET" userId="S::patrick.rousset@cirad.fr::57e271f6-aa93-4017-9aba-faf420dea226" providerId="AD" clId="Web-{9A5AEE39-6423-2715-B8B8-303902254F91}"/>
    <pc:docChg chg="modSld">
      <pc:chgData name="Patrick ROUSSET" userId="S::patrick.rousset@cirad.fr::57e271f6-aa93-4017-9aba-faf420dea226" providerId="AD" clId="Web-{9A5AEE39-6423-2715-B8B8-303902254F91}" dt="2024-01-17T12:12:24.067" v="44" actId="20577"/>
      <pc:docMkLst>
        <pc:docMk/>
      </pc:docMkLst>
      <pc:sldChg chg="modSp">
        <pc:chgData name="Patrick ROUSSET" userId="S::patrick.rousset@cirad.fr::57e271f6-aa93-4017-9aba-faf420dea226" providerId="AD" clId="Web-{9A5AEE39-6423-2715-B8B8-303902254F91}" dt="2024-01-17T12:12:24.067" v="44" actId="20577"/>
        <pc:sldMkLst>
          <pc:docMk/>
          <pc:sldMk cId="2698650027" sldId="509"/>
        </pc:sldMkLst>
      </pc:sldChg>
    </pc:docChg>
  </pc:docChgLst>
  <pc:docChgLst>
    <pc:chgData name="Knud Tybirk - Food &amp; Bio Cluster" userId="S::kt_foodbiocluster.dk#ext#@ciradfr.onmicrosoft.com::f3c73955-7bc1-40f6-9937-59104f3ba879" providerId="AD" clId="Web-{EE3FA3E5-828B-4737-A2F2-D1F57CC1DC0A}"/>
    <pc:docChg chg="addSld delSld">
      <pc:chgData name="Knud Tybirk - Food &amp; Bio Cluster" userId="S::kt_foodbiocluster.dk#ext#@ciradfr.onmicrosoft.com::f3c73955-7bc1-40f6-9937-59104f3ba879" providerId="AD" clId="Web-{EE3FA3E5-828B-4737-A2F2-D1F57CC1DC0A}" dt="2024-02-19T08:34:41.172" v="5"/>
      <pc:docMkLst>
        <pc:docMk/>
      </pc:docMkLst>
      <pc:sldChg chg="add">
        <pc:chgData name="Knud Tybirk - Food &amp; Bio Cluster" userId="S::kt_foodbiocluster.dk#ext#@ciradfr.onmicrosoft.com::f3c73955-7bc1-40f6-9937-59104f3ba879" providerId="AD" clId="Web-{EE3FA3E5-828B-4737-A2F2-D1F57CC1DC0A}" dt="2024-02-19T08:34:05.671" v="4"/>
        <pc:sldMkLst>
          <pc:docMk/>
          <pc:sldMk cId="1215067821" sldId="301"/>
        </pc:sldMkLst>
      </pc:sldChg>
      <pc:sldChg chg="add">
        <pc:chgData name="Knud Tybirk - Food &amp; Bio Cluster" userId="S::kt_foodbiocluster.dk#ext#@ciradfr.onmicrosoft.com::f3c73955-7bc1-40f6-9937-59104f3ba879" providerId="AD" clId="Web-{EE3FA3E5-828B-4737-A2F2-D1F57CC1DC0A}" dt="2024-02-19T08:34:03.531" v="1"/>
        <pc:sldMkLst>
          <pc:docMk/>
          <pc:sldMk cId="3909807662" sldId="326"/>
        </pc:sldMkLst>
      </pc:sldChg>
      <pc:sldChg chg="add">
        <pc:chgData name="Knud Tybirk - Food &amp; Bio Cluster" userId="S::kt_foodbiocluster.dk#ext#@ciradfr.onmicrosoft.com::f3c73955-7bc1-40f6-9937-59104f3ba879" providerId="AD" clId="Web-{EE3FA3E5-828B-4737-A2F2-D1F57CC1DC0A}" dt="2024-02-19T08:34:03.390" v="0"/>
        <pc:sldMkLst>
          <pc:docMk/>
          <pc:sldMk cId="2347690980" sldId="327"/>
        </pc:sldMkLst>
      </pc:sldChg>
      <pc:sldChg chg="del">
        <pc:chgData name="Knud Tybirk - Food &amp; Bio Cluster" userId="S::kt_foodbiocluster.dk#ext#@ciradfr.onmicrosoft.com::f3c73955-7bc1-40f6-9937-59104f3ba879" providerId="AD" clId="Web-{EE3FA3E5-828B-4737-A2F2-D1F57CC1DC0A}" dt="2024-02-19T08:34:41.172" v="5"/>
        <pc:sldMkLst>
          <pc:docMk/>
          <pc:sldMk cId="1854404417" sldId="513"/>
        </pc:sldMkLst>
      </pc:sldChg>
      <pc:sldChg chg="add">
        <pc:chgData name="Knud Tybirk - Food &amp; Bio Cluster" userId="S::kt_foodbiocluster.dk#ext#@ciradfr.onmicrosoft.com::f3c73955-7bc1-40f6-9937-59104f3ba879" providerId="AD" clId="Web-{EE3FA3E5-828B-4737-A2F2-D1F57CC1DC0A}" dt="2024-02-19T08:34:03.796" v="2"/>
        <pc:sldMkLst>
          <pc:docMk/>
          <pc:sldMk cId="3733264017" sldId="520"/>
        </pc:sldMkLst>
      </pc:sldChg>
      <pc:sldChg chg="add">
        <pc:chgData name="Knud Tybirk - Food &amp; Bio Cluster" userId="S::kt_foodbiocluster.dk#ext#@ciradfr.onmicrosoft.com::f3c73955-7bc1-40f6-9937-59104f3ba879" providerId="AD" clId="Web-{EE3FA3E5-828B-4737-A2F2-D1F57CC1DC0A}" dt="2024-02-19T08:34:05.203" v="3"/>
        <pc:sldMkLst>
          <pc:docMk/>
          <pc:sldMk cId="1894836128" sldId="521"/>
        </pc:sldMkLst>
      </pc:sldChg>
    </pc:docChg>
  </pc:docChgLst>
  <pc:docChgLst>
    <pc:chgData name="Knud Tybirk - Food &amp; Bio Cluster" userId="S::kt_foodbiocluster.dk#ext#@ciradfr.onmicrosoft.com::f3c73955-7bc1-40f6-9937-59104f3ba879" providerId="AD" clId="Web-{1FB5421F-3377-4D54-9D82-721234F3556A}"/>
    <pc:docChg chg="addSld delSld">
      <pc:chgData name="Knud Tybirk - Food &amp; Bio Cluster" userId="S::kt_foodbiocluster.dk#ext#@ciradfr.onmicrosoft.com::f3c73955-7bc1-40f6-9937-59104f3ba879" providerId="AD" clId="Web-{1FB5421F-3377-4D54-9D82-721234F3556A}" dt="2024-02-19T08:09:45.251" v="4"/>
      <pc:docMkLst>
        <pc:docMk/>
      </pc:docMkLst>
      <pc:sldChg chg="add del">
        <pc:chgData name="Knud Tybirk - Food &amp; Bio Cluster" userId="S::kt_foodbiocluster.dk#ext#@ciradfr.onmicrosoft.com::f3c73955-7bc1-40f6-9937-59104f3ba879" providerId="AD" clId="Web-{1FB5421F-3377-4D54-9D82-721234F3556A}" dt="2024-02-19T08:09:45.251" v="4"/>
        <pc:sldMkLst>
          <pc:docMk/>
          <pc:sldMk cId="1201228337" sldId="277"/>
        </pc:sldMkLst>
      </pc:sldChg>
    </pc:docChg>
  </pc:docChgLst>
  <pc:docChgLst>
    <pc:chgData name="Knud Tybirk - Food &amp; Bio Cluster" userId="S::kt_foodbiocluster.dk#ext#@ciradfr.onmicrosoft.com::f3c73955-7bc1-40f6-9937-59104f3ba879" providerId="AD" clId="Web-{2C8857D2-6D94-4120-B649-4349A2BCAD51}"/>
    <pc:docChg chg="modSld">
      <pc:chgData name="Knud Tybirk - Food &amp; Bio Cluster" userId="S::kt_foodbiocluster.dk#ext#@ciradfr.onmicrosoft.com::f3c73955-7bc1-40f6-9937-59104f3ba879" providerId="AD" clId="Web-{2C8857D2-6D94-4120-B649-4349A2BCAD51}" dt="2024-01-04T13:20:17.666" v="38" actId="20577"/>
      <pc:docMkLst>
        <pc:docMk/>
      </pc:docMkLst>
      <pc:sldChg chg="modSp">
        <pc:chgData name="Knud Tybirk - Food &amp; Bio Cluster" userId="S::kt_foodbiocluster.dk#ext#@ciradfr.onmicrosoft.com::f3c73955-7bc1-40f6-9937-59104f3ba879" providerId="AD" clId="Web-{2C8857D2-6D94-4120-B649-4349A2BCAD51}" dt="2024-01-04T13:17:52.066" v="1" actId="20577"/>
        <pc:sldMkLst>
          <pc:docMk/>
          <pc:sldMk cId="3081160426" sldId="309"/>
        </pc:sldMkLst>
      </pc:sldChg>
      <pc:sldChg chg="modSp">
        <pc:chgData name="Knud Tybirk - Food &amp; Bio Cluster" userId="S::kt_foodbiocluster.dk#ext#@ciradfr.onmicrosoft.com::f3c73955-7bc1-40f6-9937-59104f3ba879" providerId="AD" clId="Web-{2C8857D2-6D94-4120-B649-4349A2BCAD51}" dt="2024-01-04T13:18:34.179" v="3" actId="20577"/>
        <pc:sldMkLst>
          <pc:docMk/>
          <pc:sldMk cId="1308765054" sldId="322"/>
        </pc:sldMkLst>
      </pc:sldChg>
      <pc:sldChg chg="modSp">
        <pc:chgData name="Knud Tybirk - Food &amp; Bio Cluster" userId="S::kt_foodbiocluster.dk#ext#@ciradfr.onmicrosoft.com::f3c73955-7bc1-40f6-9937-59104f3ba879" providerId="AD" clId="Web-{2C8857D2-6D94-4120-B649-4349A2BCAD51}" dt="2024-01-04T13:18:44.538" v="4" actId="20577"/>
        <pc:sldMkLst>
          <pc:docMk/>
          <pc:sldMk cId="3525453585" sldId="506"/>
        </pc:sldMkLst>
      </pc:sldChg>
      <pc:sldChg chg="modSp">
        <pc:chgData name="Knud Tybirk - Food &amp; Bio Cluster" userId="S::kt_foodbiocluster.dk#ext#@ciradfr.onmicrosoft.com::f3c73955-7bc1-40f6-9937-59104f3ba879" providerId="AD" clId="Web-{2C8857D2-6D94-4120-B649-4349A2BCAD51}" dt="2024-01-04T13:18:55.242" v="6" actId="20577"/>
        <pc:sldMkLst>
          <pc:docMk/>
          <pc:sldMk cId="3907635619" sldId="508"/>
        </pc:sldMkLst>
      </pc:sldChg>
      <pc:sldChg chg="modSp">
        <pc:chgData name="Knud Tybirk - Food &amp; Bio Cluster" userId="S::kt_foodbiocluster.dk#ext#@ciradfr.onmicrosoft.com::f3c73955-7bc1-40f6-9937-59104f3ba879" providerId="AD" clId="Web-{2C8857D2-6D94-4120-B649-4349A2BCAD51}" dt="2024-01-04T13:19:07.258" v="8" actId="20577"/>
        <pc:sldMkLst>
          <pc:docMk/>
          <pc:sldMk cId="2698650027" sldId="509"/>
        </pc:sldMkLst>
      </pc:sldChg>
      <pc:sldChg chg="modSp">
        <pc:chgData name="Knud Tybirk - Food &amp; Bio Cluster" userId="S::kt_foodbiocluster.dk#ext#@ciradfr.onmicrosoft.com::f3c73955-7bc1-40f6-9937-59104f3ba879" providerId="AD" clId="Web-{2C8857D2-6D94-4120-B649-4349A2BCAD51}" dt="2024-01-04T13:19:13.399" v="10" actId="20577"/>
        <pc:sldMkLst>
          <pc:docMk/>
          <pc:sldMk cId="3275344078" sldId="511"/>
        </pc:sldMkLst>
      </pc:sldChg>
      <pc:sldChg chg="modSp">
        <pc:chgData name="Knud Tybirk - Food &amp; Bio Cluster" userId="S::kt_foodbiocluster.dk#ext#@ciradfr.onmicrosoft.com::f3c73955-7bc1-40f6-9937-59104f3ba879" providerId="AD" clId="Web-{2C8857D2-6D94-4120-B649-4349A2BCAD51}" dt="2024-01-04T13:19:21.055" v="12" actId="20577"/>
        <pc:sldMkLst>
          <pc:docMk/>
          <pc:sldMk cId="1854404417" sldId="513"/>
        </pc:sldMkLst>
      </pc:sldChg>
      <pc:sldChg chg="modSp">
        <pc:chgData name="Knud Tybirk - Food &amp; Bio Cluster" userId="S::kt_foodbiocluster.dk#ext#@ciradfr.onmicrosoft.com::f3c73955-7bc1-40f6-9937-59104f3ba879" providerId="AD" clId="Web-{2C8857D2-6D94-4120-B649-4349A2BCAD51}" dt="2024-01-04T13:19:26.180" v="14" actId="20577"/>
        <pc:sldMkLst>
          <pc:docMk/>
          <pc:sldMk cId="3924221574" sldId="515"/>
        </pc:sldMkLst>
      </pc:sldChg>
      <pc:sldChg chg="modSp">
        <pc:chgData name="Knud Tybirk - Food &amp; Bio Cluster" userId="S::kt_foodbiocluster.dk#ext#@ciradfr.onmicrosoft.com::f3c73955-7bc1-40f6-9937-59104f3ba879" providerId="AD" clId="Web-{2C8857D2-6D94-4120-B649-4349A2BCAD51}" dt="2024-01-04T13:20:17.666" v="38" actId="20577"/>
        <pc:sldMkLst>
          <pc:docMk/>
          <pc:sldMk cId="3379914305" sldId="517"/>
        </pc:sldMkLst>
      </pc:sldChg>
    </pc:docChg>
  </pc:docChgLst>
  <pc:docChgLst>
    <pc:chgData name="Patrick ROUSSET" userId="S::patrick.rousset@cirad.fr::57e271f6-aa93-4017-9aba-faf420dea226" providerId="AD" clId="Web-{5D3A5E03-0351-306D-7FBD-5F0D6C12ACD0}"/>
    <pc:docChg chg="addSld modSld sldOrd">
      <pc:chgData name="Patrick ROUSSET" userId="S::patrick.rousset@cirad.fr::57e271f6-aa93-4017-9aba-faf420dea226" providerId="AD" clId="Web-{5D3A5E03-0351-306D-7FBD-5F0D6C12ACD0}" dt="2024-02-19T11:02:01.850" v="209" actId="14100"/>
      <pc:docMkLst>
        <pc:docMk/>
      </pc:docMkLst>
      <pc:sldChg chg="addSp delSp modSp new">
        <pc:chgData name="Patrick ROUSSET" userId="S::patrick.rousset@cirad.fr::57e271f6-aa93-4017-9aba-faf420dea226" providerId="AD" clId="Web-{5D3A5E03-0351-306D-7FBD-5F0D6C12ACD0}" dt="2024-02-19T10:33:10.360" v="118" actId="20577"/>
        <pc:sldMkLst>
          <pc:docMk/>
          <pc:sldMk cId="2336806860" sldId="524"/>
        </pc:sldMkLst>
      </pc:sldChg>
      <pc:sldChg chg="addSp delSp modSp new ord">
        <pc:chgData name="Patrick ROUSSET" userId="S::patrick.rousset@cirad.fr::57e271f6-aa93-4017-9aba-faf420dea226" providerId="AD" clId="Web-{5D3A5E03-0351-306D-7FBD-5F0D6C12ACD0}" dt="2024-02-19T10:42:34.471" v="189" actId="1076"/>
        <pc:sldMkLst>
          <pc:docMk/>
          <pc:sldMk cId="646961142" sldId="525"/>
        </pc:sldMkLst>
      </pc:sldChg>
      <pc:sldChg chg="addSp delSp modSp new">
        <pc:chgData name="Patrick ROUSSET" userId="S::patrick.rousset@cirad.fr::57e271f6-aa93-4017-9aba-faf420dea226" providerId="AD" clId="Web-{5D3A5E03-0351-306D-7FBD-5F0D6C12ACD0}" dt="2024-02-19T10:37:36.024" v="164" actId="1076"/>
        <pc:sldMkLst>
          <pc:docMk/>
          <pc:sldMk cId="184326572" sldId="526"/>
        </pc:sldMkLst>
      </pc:sldChg>
      <pc:sldChg chg="addSp delSp modSp new">
        <pc:chgData name="Patrick ROUSSET" userId="S::patrick.rousset@cirad.fr::57e271f6-aa93-4017-9aba-faf420dea226" providerId="AD" clId="Web-{5D3A5E03-0351-306D-7FBD-5F0D6C12ACD0}" dt="2024-02-19T11:02:01.850" v="209" actId="14100"/>
        <pc:sldMkLst>
          <pc:docMk/>
          <pc:sldMk cId="3545704054" sldId="527"/>
        </pc:sldMkLst>
      </pc:sldChg>
    </pc:docChg>
  </pc:docChgLst>
  <pc:docChgLst>
    <pc:chgData name="Knud Tybirk - Food &amp; Bio Cluster" userId="S::kt_foodbiocluster.dk#ext#@ciradfr.onmicrosoft.com::f3c73955-7bc1-40f6-9937-59104f3ba879" providerId="AD" clId="Web-{185F64C8-79C6-4A28-B6DB-DF53F1A2AC51}"/>
    <pc:docChg chg="delSld modSld">
      <pc:chgData name="Knud Tybirk - Food &amp; Bio Cluster" userId="S::kt_foodbiocluster.dk#ext#@ciradfr.onmicrosoft.com::f3c73955-7bc1-40f6-9937-59104f3ba879" providerId="AD" clId="Web-{185F64C8-79C6-4A28-B6DB-DF53F1A2AC51}" dt="2024-02-20T13:59:50.052" v="37" actId="1076"/>
      <pc:docMkLst>
        <pc:docMk/>
      </pc:docMkLst>
      <pc:sldChg chg="modSp">
        <pc:chgData name="Knud Tybirk - Food &amp; Bio Cluster" userId="S::kt_foodbiocluster.dk#ext#@ciradfr.onmicrosoft.com::f3c73955-7bc1-40f6-9937-59104f3ba879" providerId="AD" clId="Web-{185F64C8-79C6-4A28-B6DB-DF53F1A2AC51}" dt="2024-02-20T13:26:32.025" v="28" actId="20577"/>
        <pc:sldMkLst>
          <pc:docMk/>
          <pc:sldMk cId="3753411156" sldId="311"/>
        </pc:sldMkLst>
      </pc:sldChg>
      <pc:sldChg chg="modSp">
        <pc:chgData name="Knud Tybirk - Food &amp; Bio Cluster" userId="S::kt_foodbiocluster.dk#ext#@ciradfr.onmicrosoft.com::f3c73955-7bc1-40f6-9937-59104f3ba879" providerId="AD" clId="Web-{185F64C8-79C6-4A28-B6DB-DF53F1A2AC51}" dt="2024-02-20T13:23:54.819" v="12" actId="20577"/>
        <pc:sldMkLst>
          <pc:docMk/>
          <pc:sldMk cId="1308765054" sldId="322"/>
        </pc:sldMkLst>
      </pc:sldChg>
      <pc:sldChg chg="modSp">
        <pc:chgData name="Knud Tybirk - Food &amp; Bio Cluster" userId="S::kt_foodbiocluster.dk#ext#@ciradfr.onmicrosoft.com::f3c73955-7bc1-40f6-9937-59104f3ba879" providerId="AD" clId="Web-{185F64C8-79C6-4A28-B6DB-DF53F1A2AC51}" dt="2024-02-20T13:59:50.052" v="37" actId="1076"/>
        <pc:sldMkLst>
          <pc:docMk/>
          <pc:sldMk cId="3758751554" sldId="381"/>
        </pc:sldMkLst>
      </pc:sldChg>
      <pc:sldChg chg="modSp">
        <pc:chgData name="Knud Tybirk - Food &amp; Bio Cluster" userId="S::kt_foodbiocluster.dk#ext#@ciradfr.onmicrosoft.com::f3c73955-7bc1-40f6-9937-59104f3ba879" providerId="AD" clId="Web-{185F64C8-79C6-4A28-B6DB-DF53F1A2AC51}" dt="2024-02-20T13:25:36.899" v="24" actId="20577"/>
        <pc:sldMkLst>
          <pc:docMk/>
          <pc:sldMk cId="3525453585" sldId="506"/>
        </pc:sldMkLst>
      </pc:sldChg>
      <pc:sldChg chg="modSp">
        <pc:chgData name="Knud Tybirk - Food &amp; Bio Cluster" userId="S::kt_foodbiocluster.dk#ext#@ciradfr.onmicrosoft.com::f3c73955-7bc1-40f6-9937-59104f3ba879" providerId="AD" clId="Web-{185F64C8-79C6-4A28-B6DB-DF53F1A2AC51}" dt="2024-02-20T13:23:43.913" v="11" actId="20577"/>
        <pc:sldMkLst>
          <pc:docMk/>
          <pc:sldMk cId="3314111763" sldId="507"/>
        </pc:sldMkLst>
      </pc:sldChg>
      <pc:sldChg chg="del">
        <pc:chgData name="Knud Tybirk - Food &amp; Bio Cluster" userId="S::kt_foodbiocluster.dk#ext#@ciradfr.onmicrosoft.com::f3c73955-7bc1-40f6-9937-59104f3ba879" providerId="AD" clId="Web-{185F64C8-79C6-4A28-B6DB-DF53F1A2AC51}" dt="2024-02-20T13:26:25.010" v="27"/>
        <pc:sldMkLst>
          <pc:docMk/>
          <pc:sldMk cId="3907635619" sldId="508"/>
        </pc:sldMkLst>
      </pc:sldChg>
      <pc:sldChg chg="delSp modSp">
        <pc:chgData name="Knud Tybirk - Food &amp; Bio Cluster" userId="S::kt_foodbiocluster.dk#ext#@ciradfr.onmicrosoft.com::f3c73955-7bc1-40f6-9937-59104f3ba879" providerId="AD" clId="Web-{185F64C8-79C6-4A28-B6DB-DF53F1A2AC51}" dt="2024-02-20T13:25:28.946" v="23"/>
        <pc:sldMkLst>
          <pc:docMk/>
          <pc:sldMk cId="1802967383" sldId="518"/>
        </pc:sldMkLst>
      </pc:sldChg>
      <pc:sldChg chg="modSp">
        <pc:chgData name="Knud Tybirk - Food &amp; Bio Cluster" userId="S::kt_foodbiocluster.dk#ext#@ciradfr.onmicrosoft.com::f3c73955-7bc1-40f6-9937-59104f3ba879" providerId="AD" clId="Web-{185F64C8-79C6-4A28-B6DB-DF53F1A2AC51}" dt="2024-02-20T13:25:54.384" v="26" actId="1076"/>
        <pc:sldMkLst>
          <pc:docMk/>
          <pc:sldMk cId="434135344" sldId="519"/>
        </pc:sldMkLst>
      </pc:sldChg>
    </pc:docChg>
  </pc:docChgLst>
  <pc:docChgLst>
    <pc:chgData name="Knud Tybirk - Food &amp; Bio Cluster" userId="S::kt_foodbiocluster.dk#ext#@ciradfr.onmicrosoft.com::f3c73955-7bc1-40f6-9937-59104f3ba879" providerId="AD" clId="Web-{A530E741-B02A-4E49-BF38-F87FF2BA96B0}"/>
    <pc:docChg chg="addSld">
      <pc:chgData name="Knud Tybirk - Food &amp; Bio Cluster" userId="S::kt_foodbiocluster.dk#ext#@ciradfr.onmicrosoft.com::f3c73955-7bc1-40f6-9937-59104f3ba879" providerId="AD" clId="Web-{A530E741-B02A-4E49-BF38-F87FF2BA96B0}" dt="2024-02-19T08:18:27.989" v="5"/>
      <pc:docMkLst>
        <pc:docMk/>
      </pc:docMkLst>
      <pc:sldChg chg="add">
        <pc:chgData name="Knud Tybirk - Food &amp; Bio Cluster" userId="S::kt_foodbiocluster.dk#ext#@ciradfr.onmicrosoft.com::f3c73955-7bc1-40f6-9937-59104f3ba879" providerId="AD" clId="Web-{A530E741-B02A-4E49-BF38-F87FF2BA96B0}" dt="2024-02-19T08:18:26.630" v="0"/>
        <pc:sldMkLst>
          <pc:docMk/>
          <pc:sldMk cId="1063130416" sldId="305"/>
        </pc:sldMkLst>
      </pc:sldChg>
      <pc:sldChg chg="add">
        <pc:chgData name="Knud Tybirk - Food &amp; Bio Cluster" userId="S::kt_foodbiocluster.dk#ext#@ciradfr.onmicrosoft.com::f3c73955-7bc1-40f6-9937-59104f3ba879" providerId="AD" clId="Web-{A530E741-B02A-4E49-BF38-F87FF2BA96B0}" dt="2024-02-19T08:18:26.989" v="2"/>
        <pc:sldMkLst>
          <pc:docMk/>
          <pc:sldMk cId="39084837" sldId="308"/>
        </pc:sldMkLst>
      </pc:sldChg>
      <pc:sldChg chg="add">
        <pc:chgData name="Knud Tybirk - Food &amp; Bio Cluster" userId="S::kt_foodbiocluster.dk#ext#@ciradfr.onmicrosoft.com::f3c73955-7bc1-40f6-9937-59104f3ba879" providerId="AD" clId="Web-{A530E741-B02A-4E49-BF38-F87FF2BA96B0}" dt="2024-02-19T08:18:27.849" v="4"/>
        <pc:sldMkLst>
          <pc:docMk/>
          <pc:sldMk cId="3179683400" sldId="323"/>
        </pc:sldMkLst>
      </pc:sldChg>
      <pc:sldChg chg="add">
        <pc:chgData name="Knud Tybirk - Food &amp; Bio Cluster" userId="S::kt_foodbiocluster.dk#ext#@ciradfr.onmicrosoft.com::f3c73955-7bc1-40f6-9937-59104f3ba879" providerId="AD" clId="Web-{A530E741-B02A-4E49-BF38-F87FF2BA96B0}" dt="2024-02-19T08:18:27.364" v="3"/>
        <pc:sldMkLst>
          <pc:docMk/>
          <pc:sldMk cId="1745570982" sldId="324"/>
        </pc:sldMkLst>
      </pc:sldChg>
      <pc:sldChg chg="add">
        <pc:chgData name="Knud Tybirk - Food &amp; Bio Cluster" userId="S::kt_foodbiocluster.dk#ext#@ciradfr.onmicrosoft.com::f3c73955-7bc1-40f6-9937-59104f3ba879" providerId="AD" clId="Web-{A530E741-B02A-4E49-BF38-F87FF2BA96B0}" dt="2024-02-19T08:18:27.989" v="5"/>
        <pc:sldMkLst>
          <pc:docMk/>
          <pc:sldMk cId="2828006902" sldId="325"/>
        </pc:sldMkLst>
      </pc:sldChg>
      <pc:sldChg chg="add">
        <pc:chgData name="Knud Tybirk - Food &amp; Bio Cluster" userId="S::kt_foodbiocluster.dk#ext#@ciradfr.onmicrosoft.com::f3c73955-7bc1-40f6-9937-59104f3ba879" providerId="AD" clId="Web-{A530E741-B02A-4E49-BF38-F87FF2BA96B0}" dt="2024-02-19T08:18:26.880" v="1"/>
        <pc:sldMkLst>
          <pc:docMk/>
          <pc:sldMk cId="3940481758" sldId="330"/>
        </pc:sldMkLst>
      </pc:sldChg>
    </pc:docChg>
  </pc:docChgLst>
  <pc:docChgLst>
    <pc:chgData name="Knud Tybirk - Food &amp; Bio Cluster" userId="S::kt_foodbiocluster.dk#ext#@ciradfr.onmicrosoft.com::f3c73955-7bc1-40f6-9937-59104f3ba879" providerId="AD" clId="Web-{21CB4052-3F56-4557-ABF5-555B1F7822FE}"/>
    <pc:docChg chg="addSld">
      <pc:chgData name="Knud Tybirk - Food &amp; Bio Cluster" userId="S::kt_foodbiocluster.dk#ext#@ciradfr.onmicrosoft.com::f3c73955-7bc1-40f6-9937-59104f3ba879" providerId="AD" clId="Web-{21CB4052-3F56-4557-ABF5-555B1F7822FE}" dt="2024-02-19T08:29:30.375" v="3"/>
      <pc:docMkLst>
        <pc:docMk/>
      </pc:docMkLst>
      <pc:sldChg chg="add">
        <pc:chgData name="Knud Tybirk - Food &amp; Bio Cluster" userId="S::kt_foodbiocluster.dk#ext#@ciradfr.onmicrosoft.com::f3c73955-7bc1-40f6-9937-59104f3ba879" providerId="AD" clId="Web-{21CB4052-3F56-4557-ABF5-555B1F7822FE}" dt="2024-02-19T08:29:30.375" v="3"/>
        <pc:sldMkLst>
          <pc:docMk/>
          <pc:sldMk cId="2539357686" sldId="358"/>
        </pc:sldMkLst>
      </pc:sldChg>
      <pc:sldChg chg="add">
        <pc:chgData name="Knud Tybirk - Food &amp; Bio Cluster" userId="S::kt_foodbiocluster.dk#ext#@ciradfr.onmicrosoft.com::f3c73955-7bc1-40f6-9937-59104f3ba879" providerId="AD" clId="Web-{21CB4052-3F56-4557-ABF5-555B1F7822FE}" dt="2024-02-19T08:29:30.031" v="2"/>
        <pc:sldMkLst>
          <pc:docMk/>
          <pc:sldMk cId="1605842262" sldId="359"/>
        </pc:sldMkLst>
      </pc:sldChg>
      <pc:sldChg chg="add">
        <pc:chgData name="Knud Tybirk - Food &amp; Bio Cluster" userId="S::kt_foodbiocluster.dk#ext#@ciradfr.onmicrosoft.com::f3c73955-7bc1-40f6-9937-59104f3ba879" providerId="AD" clId="Web-{21CB4052-3F56-4557-ABF5-555B1F7822FE}" dt="2024-02-19T08:29:29.875" v="1"/>
        <pc:sldMkLst>
          <pc:docMk/>
          <pc:sldMk cId="499626441" sldId="360"/>
        </pc:sldMkLst>
      </pc:sldChg>
      <pc:sldChg chg="add">
        <pc:chgData name="Knud Tybirk - Food &amp; Bio Cluster" userId="S::kt_foodbiocluster.dk#ext#@ciradfr.onmicrosoft.com::f3c73955-7bc1-40f6-9937-59104f3ba879" providerId="AD" clId="Web-{21CB4052-3F56-4557-ABF5-555B1F7822FE}" dt="2024-02-19T08:29:29.656" v="0"/>
        <pc:sldMkLst>
          <pc:docMk/>
          <pc:sldMk cId="1675296305" sldId="361"/>
        </pc:sldMkLst>
      </pc:sldChg>
    </pc:docChg>
  </pc:docChgLst>
  <pc:docChgLst>
    <pc:chgData name="Giorgos Lanaras" userId="S::glanaras_draxis.gr#ext#@ciradfr.onmicrosoft.com::18838da0-605b-4fed-abe1-c2b93ca9878c" providerId="AD" clId="Web-{51E42F65-F4F1-CCB8-B406-B85465236249}"/>
    <pc:docChg chg="addSld modSld">
      <pc:chgData name="Giorgos Lanaras" userId="S::glanaras_draxis.gr#ext#@ciradfr.onmicrosoft.com::18838da0-605b-4fed-abe1-c2b93ca9878c" providerId="AD" clId="Web-{51E42F65-F4F1-CCB8-B406-B85465236249}" dt="2024-02-19T10:59:09.409" v="15" actId="1076"/>
      <pc:docMkLst>
        <pc:docMk/>
      </pc:docMkLst>
      <pc:sldChg chg="addSp delSp modSp">
        <pc:chgData name="Giorgos Lanaras" userId="S::glanaras_draxis.gr#ext#@ciradfr.onmicrosoft.com::18838da0-605b-4fed-abe1-c2b93ca9878c" providerId="AD" clId="Web-{51E42F65-F4F1-CCB8-B406-B85465236249}" dt="2024-02-19T10:57:07.311" v="1"/>
        <pc:sldMkLst>
          <pc:docMk/>
          <pc:sldMk cId="2347690980" sldId="327"/>
        </pc:sldMkLst>
      </pc:sldChg>
      <pc:sldChg chg="addSp modSp new">
        <pc:chgData name="Giorgos Lanaras" userId="S::glanaras_draxis.gr#ext#@ciradfr.onmicrosoft.com::18838da0-605b-4fed-abe1-c2b93ca9878c" providerId="AD" clId="Web-{51E42F65-F4F1-CCB8-B406-B85465236249}" dt="2024-02-19T10:58:30.642" v="12" actId="1076"/>
        <pc:sldMkLst>
          <pc:docMk/>
          <pc:sldMk cId="2982032487" sldId="528"/>
        </pc:sldMkLst>
      </pc:sldChg>
      <pc:sldChg chg="addSp modSp new">
        <pc:chgData name="Giorgos Lanaras" userId="S::glanaras_draxis.gr#ext#@ciradfr.onmicrosoft.com::18838da0-605b-4fed-abe1-c2b93ca9878c" providerId="AD" clId="Web-{51E42F65-F4F1-CCB8-B406-B85465236249}" dt="2024-02-19T10:58:47.955" v="13"/>
        <pc:sldMkLst>
          <pc:docMk/>
          <pc:sldMk cId="4264822468" sldId="529"/>
        </pc:sldMkLst>
      </pc:sldChg>
      <pc:sldChg chg="addSp modSp new">
        <pc:chgData name="Giorgos Lanaras" userId="S::glanaras_draxis.gr#ext#@ciradfr.onmicrosoft.com::18838da0-605b-4fed-abe1-c2b93ca9878c" providerId="AD" clId="Web-{51E42F65-F4F1-CCB8-B406-B85465236249}" dt="2024-02-19T10:59:09.409" v="15" actId="1076"/>
        <pc:sldMkLst>
          <pc:docMk/>
          <pc:sldMk cId="655448444" sldId="530"/>
        </pc:sldMkLst>
      </pc:sldChg>
    </pc:docChg>
  </pc:docChgLst>
  <pc:docChgLst>
    <pc:chgData name="Knud Tybirk - Food &amp; Bio Cluster" userId="S::kt_foodbiocluster.dk#ext#@ciradfr.onmicrosoft.com::f3c73955-7bc1-40f6-9937-59104f3ba879" providerId="AD" clId="Web-{29685BA3-70D5-FB66-D7EC-736B311202EB}"/>
    <pc:docChg chg="delSld sldOrd">
      <pc:chgData name="Knud Tybirk - Food &amp; Bio Cluster" userId="S::kt_foodbiocluster.dk#ext#@ciradfr.onmicrosoft.com::f3c73955-7bc1-40f6-9937-59104f3ba879" providerId="AD" clId="Web-{29685BA3-70D5-FB66-D7EC-736B311202EB}" dt="2024-02-19T08:55:35.430" v="3"/>
      <pc:docMkLst>
        <pc:docMk/>
      </pc:docMkLst>
      <pc:sldChg chg="del">
        <pc:chgData name="Knud Tybirk - Food &amp; Bio Cluster" userId="S::kt_foodbiocluster.dk#ext#@ciradfr.onmicrosoft.com::f3c73955-7bc1-40f6-9937-59104f3ba879" providerId="AD" clId="Web-{29685BA3-70D5-FB66-D7EC-736B311202EB}" dt="2024-02-19T08:55:15.258" v="0"/>
        <pc:sldMkLst>
          <pc:docMk/>
          <pc:sldMk cId="1215067821" sldId="301"/>
        </pc:sldMkLst>
      </pc:sldChg>
      <pc:sldChg chg="ord">
        <pc:chgData name="Knud Tybirk - Food &amp; Bio Cluster" userId="S::kt_foodbiocluster.dk#ext#@ciradfr.onmicrosoft.com::f3c73955-7bc1-40f6-9937-59104f3ba879" providerId="AD" clId="Web-{29685BA3-70D5-FB66-D7EC-736B311202EB}" dt="2024-02-19T08:55:28.039" v="2"/>
        <pc:sldMkLst>
          <pc:docMk/>
          <pc:sldMk cId="3333598535" sldId="335"/>
        </pc:sldMkLst>
      </pc:sldChg>
      <pc:sldChg chg="ord">
        <pc:chgData name="Knud Tybirk - Food &amp; Bio Cluster" userId="S::kt_foodbiocluster.dk#ext#@ciradfr.onmicrosoft.com::f3c73955-7bc1-40f6-9937-59104f3ba879" providerId="AD" clId="Web-{29685BA3-70D5-FB66-D7EC-736B311202EB}" dt="2024-02-19T08:55:35.430" v="3"/>
        <pc:sldMkLst>
          <pc:docMk/>
          <pc:sldMk cId="1026623984" sldId="336"/>
        </pc:sldMkLst>
      </pc:sldChg>
    </pc:docChg>
  </pc:docChgLst>
  <pc:docChgLst>
    <pc:chgData name="Giorgos Lanaras" userId="S::glanaras_draxis.gr#ext#@ciradfr.onmicrosoft.com::18838da0-605b-4fed-abe1-c2b93ca9878c" providerId="AD" clId="Web-{EF9B1217-7BB9-7398-15B8-26C7D89D7031}"/>
    <pc:docChg chg="modSld">
      <pc:chgData name="Giorgos Lanaras" userId="S::glanaras_draxis.gr#ext#@ciradfr.onmicrosoft.com::18838da0-605b-4fed-abe1-c2b93ca9878c" providerId="AD" clId="Web-{EF9B1217-7BB9-7398-15B8-26C7D89D7031}" dt="2024-02-19T11:51:16.082" v="2" actId="1076"/>
      <pc:docMkLst>
        <pc:docMk/>
      </pc:docMkLst>
      <pc:sldChg chg="addSp delSp modSp">
        <pc:chgData name="Giorgos Lanaras" userId="S::glanaras_draxis.gr#ext#@ciradfr.onmicrosoft.com::18838da0-605b-4fed-abe1-c2b93ca9878c" providerId="AD" clId="Web-{EF9B1217-7BB9-7398-15B8-26C7D89D7031}" dt="2024-02-19T11:51:16.082" v="2" actId="1076"/>
        <pc:sldMkLst>
          <pc:docMk/>
          <pc:sldMk cId="4264822468" sldId="529"/>
        </pc:sldMkLst>
      </pc:sldChg>
    </pc:docChg>
  </pc:docChgLst>
  <pc:docChgLst>
    <pc:chgData name="Knud Tybirk - Food &amp; Bio Cluster" userId="S::kt_foodbiocluster.dk#ext#@ciradfr.onmicrosoft.com::f3c73955-7bc1-40f6-9937-59104f3ba879" providerId="AD" clId="Web-{A699676A-F6D0-46DB-8E12-4339103331B7}"/>
    <pc:docChg chg="addSld">
      <pc:chgData name="Knud Tybirk - Food &amp; Bio Cluster" userId="S::kt_foodbiocluster.dk#ext#@ciradfr.onmicrosoft.com::f3c73955-7bc1-40f6-9937-59104f3ba879" providerId="AD" clId="Web-{A699676A-F6D0-46DB-8E12-4339103331B7}" dt="2024-02-19T08:40:09.262" v="3"/>
      <pc:docMkLst>
        <pc:docMk/>
      </pc:docMkLst>
      <pc:sldChg chg="add">
        <pc:chgData name="Knud Tybirk - Food &amp; Bio Cluster" userId="S::kt_foodbiocluster.dk#ext#@ciradfr.onmicrosoft.com::f3c73955-7bc1-40f6-9937-59104f3ba879" providerId="AD" clId="Web-{A699676A-F6D0-46DB-8E12-4339103331B7}" dt="2024-02-19T08:40:08.825" v="2"/>
        <pc:sldMkLst>
          <pc:docMk/>
          <pc:sldMk cId="1624431020" sldId="282"/>
        </pc:sldMkLst>
      </pc:sldChg>
      <pc:sldChg chg="add">
        <pc:chgData name="Knud Tybirk - Food &amp; Bio Cluster" userId="S::kt_foodbiocluster.dk#ext#@ciradfr.onmicrosoft.com::f3c73955-7bc1-40f6-9937-59104f3ba879" providerId="AD" clId="Web-{A699676A-F6D0-46DB-8E12-4339103331B7}" dt="2024-02-19T08:40:08.247" v="0"/>
        <pc:sldMkLst>
          <pc:docMk/>
          <pc:sldMk cId="2855306279" sldId="312"/>
        </pc:sldMkLst>
      </pc:sldChg>
      <pc:sldChg chg="add">
        <pc:chgData name="Knud Tybirk - Food &amp; Bio Cluster" userId="S::kt_foodbiocluster.dk#ext#@ciradfr.onmicrosoft.com::f3c73955-7bc1-40f6-9937-59104f3ba879" providerId="AD" clId="Web-{A699676A-F6D0-46DB-8E12-4339103331B7}" dt="2024-02-19T08:40:08.481" v="1"/>
        <pc:sldMkLst>
          <pc:docMk/>
          <pc:sldMk cId="1088292400" sldId="522"/>
        </pc:sldMkLst>
      </pc:sldChg>
      <pc:sldChg chg="add">
        <pc:chgData name="Knud Tybirk - Food &amp; Bio Cluster" userId="S::kt_foodbiocluster.dk#ext#@ciradfr.onmicrosoft.com::f3c73955-7bc1-40f6-9937-59104f3ba879" providerId="AD" clId="Web-{A699676A-F6D0-46DB-8E12-4339103331B7}" dt="2024-02-19T08:40:09.262" v="3"/>
        <pc:sldMkLst>
          <pc:docMk/>
          <pc:sldMk cId="2065405392" sldId="523"/>
        </pc:sldMkLst>
      </pc:sldChg>
    </pc:docChg>
  </pc:docChgLst>
  <pc:docChgLst>
    <pc:chgData name="RABDEAU Benjamin" userId="1486fc4e-6833-422a-b1a8-7e385735d437" providerId="ADAL" clId="{44A11E8D-DB09-4583-B62D-358CBAF03D38}"/>
    <pc:docChg chg="undo custSel addSld delSld modSld sldOrd">
      <pc:chgData name="RABDEAU Benjamin" userId="1486fc4e-6833-422a-b1a8-7e385735d437" providerId="ADAL" clId="{44A11E8D-DB09-4583-B62D-358CBAF03D38}" dt="2025-01-27T16:32:24.753" v="4696" actId="47"/>
      <pc:docMkLst>
        <pc:docMk/>
      </pc:docMkLst>
      <pc:sldChg chg="ord">
        <pc:chgData name="RABDEAU Benjamin" userId="1486fc4e-6833-422a-b1a8-7e385735d437" providerId="ADAL" clId="{44A11E8D-DB09-4583-B62D-358CBAF03D38}" dt="2025-01-20T15:59:52.479" v="145"/>
        <pc:sldMkLst>
          <pc:docMk/>
          <pc:sldMk cId="1407005061" sldId="258"/>
        </pc:sldMkLst>
      </pc:sldChg>
      <pc:sldChg chg="modSp mod">
        <pc:chgData name="RABDEAU Benjamin" userId="1486fc4e-6833-422a-b1a8-7e385735d437" providerId="ADAL" clId="{44A11E8D-DB09-4583-B62D-358CBAF03D38}" dt="2025-01-20T15:41:28.341" v="84" actId="20577"/>
        <pc:sldMkLst>
          <pc:docMk/>
          <pc:sldMk cId="4285935350" sldId="502"/>
        </pc:sldMkLst>
        <pc:spChg chg="mod">
          <ac:chgData name="RABDEAU Benjamin" userId="1486fc4e-6833-422a-b1a8-7e385735d437" providerId="ADAL" clId="{44A11E8D-DB09-4583-B62D-358CBAF03D38}" dt="2025-01-20T15:41:13.487" v="52" actId="20577"/>
          <ac:spMkLst>
            <pc:docMk/>
            <pc:sldMk cId="4285935350" sldId="502"/>
            <ac:spMk id="2" creationId="{88EE9046-1C69-4DEC-B396-FEC6275F2CA0}"/>
          </ac:spMkLst>
        </pc:spChg>
        <pc:spChg chg="mod">
          <ac:chgData name="RABDEAU Benjamin" userId="1486fc4e-6833-422a-b1a8-7e385735d437" providerId="ADAL" clId="{44A11E8D-DB09-4583-B62D-358CBAF03D38}" dt="2025-01-20T15:41:28.341" v="84" actId="20577"/>
          <ac:spMkLst>
            <pc:docMk/>
            <pc:sldMk cId="4285935350" sldId="502"/>
            <ac:spMk id="3" creationId="{E4721A70-2AD2-4AC0-8C58-49B3E4009A6A}"/>
          </ac:spMkLst>
        </pc:spChg>
      </pc:sldChg>
      <pc:sldChg chg="addSp modSp mod modAnim">
        <pc:chgData name="RABDEAU Benjamin" userId="1486fc4e-6833-422a-b1a8-7e385735d437" providerId="ADAL" clId="{44A11E8D-DB09-4583-B62D-358CBAF03D38}" dt="2025-01-22T10:08:04.888" v="3432"/>
        <pc:sldMkLst>
          <pc:docMk/>
          <pc:sldMk cId="2341067448" sldId="503"/>
        </pc:sldMkLst>
        <pc:spChg chg="mod">
          <ac:chgData name="RABDEAU Benjamin" userId="1486fc4e-6833-422a-b1a8-7e385735d437" providerId="ADAL" clId="{44A11E8D-DB09-4583-B62D-358CBAF03D38}" dt="2025-01-20T15:58:58.843" v="142" actId="20577"/>
          <ac:spMkLst>
            <pc:docMk/>
            <pc:sldMk cId="2341067448" sldId="503"/>
            <ac:spMk id="2" creationId="{FEF03501-23D5-72FF-5D00-00559C6BC3F3}"/>
          </ac:spMkLst>
        </pc:spChg>
        <pc:spChg chg="mod">
          <ac:chgData name="RABDEAU Benjamin" userId="1486fc4e-6833-422a-b1a8-7e385735d437" providerId="ADAL" clId="{44A11E8D-DB09-4583-B62D-358CBAF03D38}" dt="2025-01-22T10:07:21.891" v="3424" actId="1076"/>
          <ac:spMkLst>
            <pc:docMk/>
            <pc:sldMk cId="2341067448" sldId="503"/>
            <ac:spMk id="3" creationId="{7473B5F5-7A29-A780-CBDD-27A4EAEDC11B}"/>
          </ac:spMkLst>
        </pc:spChg>
        <pc:picChg chg="add mod">
          <ac:chgData name="RABDEAU Benjamin" userId="1486fc4e-6833-422a-b1a8-7e385735d437" providerId="ADAL" clId="{44A11E8D-DB09-4583-B62D-358CBAF03D38}" dt="2025-01-22T10:06:30.975" v="3414" actId="1076"/>
          <ac:picMkLst>
            <pc:docMk/>
            <pc:sldMk cId="2341067448" sldId="503"/>
            <ac:picMk id="4" creationId="{1BE24905-565B-1CF0-8474-2A2F247F71EE}"/>
          </ac:picMkLst>
        </pc:picChg>
        <pc:picChg chg="add mod">
          <ac:chgData name="RABDEAU Benjamin" userId="1486fc4e-6833-422a-b1a8-7e385735d437" providerId="ADAL" clId="{44A11E8D-DB09-4583-B62D-358CBAF03D38}" dt="2025-01-22T10:06:33.902" v="3415" actId="1076"/>
          <ac:picMkLst>
            <pc:docMk/>
            <pc:sldMk cId="2341067448" sldId="503"/>
            <ac:picMk id="5" creationId="{A473E4FF-E2C4-93BC-2D98-0DF34657BE86}"/>
          </ac:picMkLst>
        </pc:picChg>
        <pc:picChg chg="add mod">
          <ac:chgData name="RABDEAU Benjamin" userId="1486fc4e-6833-422a-b1a8-7e385735d437" providerId="ADAL" clId="{44A11E8D-DB09-4583-B62D-358CBAF03D38}" dt="2025-01-22T10:06:37.070" v="3416" actId="1076"/>
          <ac:picMkLst>
            <pc:docMk/>
            <pc:sldMk cId="2341067448" sldId="503"/>
            <ac:picMk id="6" creationId="{D84CC61E-99B9-B819-A44E-1518DE75EE9B}"/>
          </ac:picMkLst>
        </pc:picChg>
        <pc:picChg chg="add mod">
          <ac:chgData name="RABDEAU Benjamin" userId="1486fc4e-6833-422a-b1a8-7e385735d437" providerId="ADAL" clId="{44A11E8D-DB09-4583-B62D-358CBAF03D38}" dt="2025-01-22T10:06:41.034" v="3417" actId="1076"/>
          <ac:picMkLst>
            <pc:docMk/>
            <pc:sldMk cId="2341067448" sldId="503"/>
            <ac:picMk id="7" creationId="{EA001846-1185-DC57-E746-D4A3E289CD25}"/>
          </ac:picMkLst>
        </pc:picChg>
        <pc:picChg chg="add mod">
          <ac:chgData name="RABDEAU Benjamin" userId="1486fc4e-6833-422a-b1a8-7e385735d437" providerId="ADAL" clId="{44A11E8D-DB09-4583-B62D-358CBAF03D38}" dt="2025-01-22T10:06:51.276" v="3420" actId="1076"/>
          <ac:picMkLst>
            <pc:docMk/>
            <pc:sldMk cId="2341067448" sldId="503"/>
            <ac:picMk id="8" creationId="{4035FCBA-9845-5DC0-7AEF-E88062A6FC0A}"/>
          </ac:picMkLst>
        </pc:picChg>
        <pc:picChg chg="add mod">
          <ac:chgData name="RABDEAU Benjamin" userId="1486fc4e-6833-422a-b1a8-7e385735d437" providerId="ADAL" clId="{44A11E8D-DB09-4583-B62D-358CBAF03D38}" dt="2025-01-22T10:06:48.417" v="3419" actId="1076"/>
          <ac:picMkLst>
            <pc:docMk/>
            <pc:sldMk cId="2341067448" sldId="503"/>
            <ac:picMk id="9" creationId="{D5734F4C-FF6F-AEF7-C0D5-C40855B5313A}"/>
          </ac:picMkLst>
        </pc:picChg>
        <pc:picChg chg="add mod">
          <ac:chgData name="RABDEAU Benjamin" userId="1486fc4e-6833-422a-b1a8-7e385735d437" providerId="ADAL" clId="{44A11E8D-DB09-4583-B62D-358CBAF03D38}" dt="2025-01-22T10:06:54.288" v="3421" actId="1076"/>
          <ac:picMkLst>
            <pc:docMk/>
            <pc:sldMk cId="2341067448" sldId="503"/>
            <ac:picMk id="10" creationId="{AC1DE8E3-948A-654E-7191-3AD8926A786D}"/>
          </ac:picMkLst>
        </pc:picChg>
      </pc:sldChg>
      <pc:sldChg chg="del">
        <pc:chgData name="RABDEAU Benjamin" userId="1486fc4e-6833-422a-b1a8-7e385735d437" providerId="ADAL" clId="{44A11E8D-DB09-4583-B62D-358CBAF03D38}" dt="2025-01-23T09:03:38.711" v="4225" actId="47"/>
        <pc:sldMkLst>
          <pc:docMk/>
          <pc:sldMk cId="1367378158" sldId="504"/>
        </pc:sldMkLst>
      </pc:sldChg>
      <pc:sldChg chg="modSp add del mod">
        <pc:chgData name="RABDEAU Benjamin" userId="1486fc4e-6833-422a-b1a8-7e385735d437" providerId="ADAL" clId="{44A11E8D-DB09-4583-B62D-358CBAF03D38}" dt="2025-01-27T16:32:00.520" v="4695" actId="47"/>
        <pc:sldMkLst>
          <pc:docMk/>
          <pc:sldMk cId="1661354167" sldId="505"/>
        </pc:sldMkLst>
      </pc:sldChg>
      <pc:sldChg chg="addSp delSp modSp add mod delAnim modAnim">
        <pc:chgData name="RABDEAU Benjamin" userId="1486fc4e-6833-422a-b1a8-7e385735d437" providerId="ADAL" clId="{44A11E8D-DB09-4583-B62D-358CBAF03D38}" dt="2025-01-22T10:46:23.162" v="4177"/>
        <pc:sldMkLst>
          <pc:docMk/>
          <pc:sldMk cId="1480679945" sldId="506"/>
        </pc:sldMkLst>
        <pc:spChg chg="mod">
          <ac:chgData name="RABDEAU Benjamin" userId="1486fc4e-6833-422a-b1a8-7e385735d437" providerId="ADAL" clId="{44A11E8D-DB09-4583-B62D-358CBAF03D38}" dt="2025-01-20T16:16:00.112" v="412" actId="20577"/>
          <ac:spMkLst>
            <pc:docMk/>
            <pc:sldMk cId="1480679945" sldId="506"/>
            <ac:spMk id="2" creationId="{040CABDF-6476-6559-1408-BDA995093CD8}"/>
          </ac:spMkLst>
        </pc:spChg>
        <pc:spChg chg="mod">
          <ac:chgData name="RABDEAU Benjamin" userId="1486fc4e-6833-422a-b1a8-7e385735d437" providerId="ADAL" clId="{44A11E8D-DB09-4583-B62D-358CBAF03D38}" dt="2025-01-20T16:15:55.146" v="399" actId="1076"/>
          <ac:spMkLst>
            <pc:docMk/>
            <pc:sldMk cId="1480679945" sldId="506"/>
            <ac:spMk id="17" creationId="{EF4BF05F-F6F4-E55E-7EED-68F463B4F001}"/>
          </ac:spMkLst>
        </pc:spChg>
        <pc:spChg chg="mod">
          <ac:chgData name="RABDEAU Benjamin" userId="1486fc4e-6833-422a-b1a8-7e385735d437" providerId="ADAL" clId="{44A11E8D-DB09-4583-B62D-358CBAF03D38}" dt="2025-01-20T16:15:55.146" v="399" actId="1076"/>
          <ac:spMkLst>
            <pc:docMk/>
            <pc:sldMk cId="1480679945" sldId="506"/>
            <ac:spMk id="20" creationId="{D474895A-3D83-CE99-1982-C5C7479206ED}"/>
          </ac:spMkLst>
        </pc:spChg>
        <pc:spChg chg="add mod">
          <ac:chgData name="RABDEAU Benjamin" userId="1486fc4e-6833-422a-b1a8-7e385735d437" providerId="ADAL" clId="{44A11E8D-DB09-4583-B62D-358CBAF03D38}" dt="2025-01-22T10:45:47.839" v="4157" actId="2085"/>
          <ac:spMkLst>
            <pc:docMk/>
            <pc:sldMk cId="1480679945" sldId="506"/>
            <ac:spMk id="21" creationId="{4FE9CFCC-D1FE-2229-8ADE-2D11F986116C}"/>
          </ac:spMkLst>
        </pc:spChg>
        <pc:spChg chg="add mod">
          <ac:chgData name="RABDEAU Benjamin" userId="1486fc4e-6833-422a-b1a8-7e385735d437" providerId="ADAL" clId="{44A11E8D-DB09-4583-B62D-358CBAF03D38}" dt="2025-01-22T10:41:04.693" v="4054" actId="207"/>
          <ac:spMkLst>
            <pc:docMk/>
            <pc:sldMk cId="1480679945" sldId="506"/>
            <ac:spMk id="22" creationId="{3BF5C8DB-50F0-B55A-0849-73659DEE3C02}"/>
          </ac:spMkLst>
        </pc:spChg>
        <pc:spChg chg="add mod">
          <ac:chgData name="RABDEAU Benjamin" userId="1486fc4e-6833-422a-b1a8-7e385735d437" providerId="ADAL" clId="{44A11E8D-DB09-4583-B62D-358CBAF03D38}" dt="2025-01-22T10:41:24.362" v="4056" actId="207"/>
          <ac:spMkLst>
            <pc:docMk/>
            <pc:sldMk cId="1480679945" sldId="506"/>
            <ac:spMk id="24" creationId="{2B31F11B-490D-5445-498D-863BD50CC35D}"/>
          </ac:spMkLst>
        </pc:spChg>
        <pc:spChg chg="add mod">
          <ac:chgData name="RABDEAU Benjamin" userId="1486fc4e-6833-422a-b1a8-7e385735d437" providerId="ADAL" clId="{44A11E8D-DB09-4583-B62D-358CBAF03D38}" dt="2025-01-22T10:41:04.693" v="4054" actId="207"/>
          <ac:spMkLst>
            <pc:docMk/>
            <pc:sldMk cId="1480679945" sldId="506"/>
            <ac:spMk id="25" creationId="{6FA12008-8B2D-1880-6EAC-3870C9A80D96}"/>
          </ac:spMkLst>
        </pc:spChg>
        <pc:spChg chg="add mod">
          <ac:chgData name="RABDEAU Benjamin" userId="1486fc4e-6833-422a-b1a8-7e385735d437" providerId="ADAL" clId="{44A11E8D-DB09-4583-B62D-358CBAF03D38}" dt="2025-01-22T10:40:51.377" v="4053" actId="207"/>
          <ac:spMkLst>
            <pc:docMk/>
            <pc:sldMk cId="1480679945" sldId="506"/>
            <ac:spMk id="26" creationId="{9D0CDE77-0B9A-12D7-40C6-C75F8B33A667}"/>
          </ac:spMkLst>
        </pc:spChg>
        <pc:spChg chg="add mod">
          <ac:chgData name="RABDEAU Benjamin" userId="1486fc4e-6833-422a-b1a8-7e385735d437" providerId="ADAL" clId="{44A11E8D-DB09-4583-B62D-358CBAF03D38}" dt="2025-01-22T10:45:53.735" v="4175" actId="1036"/>
          <ac:spMkLst>
            <pc:docMk/>
            <pc:sldMk cId="1480679945" sldId="506"/>
            <ac:spMk id="31" creationId="{B44439EB-8DBF-F0EF-F0AC-EA1933CD3677}"/>
          </ac:spMkLst>
        </pc:spChg>
        <pc:grpChg chg="mod">
          <ac:chgData name="RABDEAU Benjamin" userId="1486fc4e-6833-422a-b1a8-7e385735d437" providerId="ADAL" clId="{44A11E8D-DB09-4583-B62D-358CBAF03D38}" dt="2025-01-22T10:39:03.505" v="4031" actId="1076"/>
          <ac:grpSpMkLst>
            <pc:docMk/>
            <pc:sldMk cId="1480679945" sldId="506"/>
            <ac:grpSpMk id="11" creationId="{854C5DA7-FDC8-9EBC-A06F-E779E9AFAD7B}"/>
          </ac:grpSpMkLst>
        </pc:grpChg>
        <pc:picChg chg="add mod">
          <ac:chgData name="RABDEAU Benjamin" userId="1486fc4e-6833-422a-b1a8-7e385735d437" providerId="ADAL" clId="{44A11E8D-DB09-4583-B62D-358CBAF03D38}" dt="2025-01-22T10:45:53.735" v="4175" actId="1036"/>
          <ac:picMkLst>
            <pc:docMk/>
            <pc:sldMk cId="1480679945" sldId="506"/>
            <ac:picMk id="3" creationId="{59F21300-A4EB-6554-E9A6-7A953AAFCB7F}"/>
          </ac:picMkLst>
        </pc:picChg>
        <pc:picChg chg="add mod">
          <ac:chgData name="RABDEAU Benjamin" userId="1486fc4e-6833-422a-b1a8-7e385735d437" providerId="ADAL" clId="{44A11E8D-DB09-4583-B62D-358CBAF03D38}" dt="2025-01-20T16:15:55.146" v="399" actId="1076"/>
          <ac:picMkLst>
            <pc:docMk/>
            <pc:sldMk cId="1480679945" sldId="506"/>
            <ac:picMk id="9" creationId="{16ACAAE4-421C-82F6-AC9A-C99A76DAE7AC}"/>
          </ac:picMkLst>
        </pc:picChg>
        <pc:picChg chg="mod">
          <ac:chgData name="RABDEAU Benjamin" userId="1486fc4e-6833-422a-b1a8-7e385735d437" providerId="ADAL" clId="{44A11E8D-DB09-4583-B62D-358CBAF03D38}" dt="2025-01-20T16:15:55.146" v="399" actId="1076"/>
          <ac:picMkLst>
            <pc:docMk/>
            <pc:sldMk cId="1480679945" sldId="506"/>
            <ac:picMk id="13" creationId="{51651643-05EF-12B2-C766-27A354EF31B0}"/>
          </ac:picMkLst>
        </pc:picChg>
        <pc:picChg chg="mod">
          <ac:chgData name="RABDEAU Benjamin" userId="1486fc4e-6833-422a-b1a8-7e385735d437" providerId="ADAL" clId="{44A11E8D-DB09-4583-B62D-358CBAF03D38}" dt="2025-01-22T10:39:21.246" v="4048" actId="1038"/>
          <ac:picMkLst>
            <pc:docMk/>
            <pc:sldMk cId="1480679945" sldId="506"/>
            <ac:picMk id="27" creationId="{D945BB2B-85B4-21F5-89AD-79BBC0141AEC}"/>
          </ac:picMkLst>
        </pc:picChg>
        <pc:picChg chg="add mod">
          <ac:chgData name="RABDEAU Benjamin" userId="1486fc4e-6833-422a-b1a8-7e385735d437" providerId="ADAL" clId="{44A11E8D-DB09-4583-B62D-358CBAF03D38}" dt="2025-01-22T10:45:53.735" v="4175" actId="1036"/>
          <ac:picMkLst>
            <pc:docMk/>
            <pc:sldMk cId="1480679945" sldId="506"/>
            <ac:picMk id="30" creationId="{4C16CAE2-85DF-E2DD-FAD5-090F927B6D87}"/>
          </ac:picMkLst>
        </pc:picChg>
        <pc:picChg chg="add mod">
          <ac:chgData name="RABDEAU Benjamin" userId="1486fc4e-6833-422a-b1a8-7e385735d437" providerId="ADAL" clId="{44A11E8D-DB09-4583-B62D-358CBAF03D38}" dt="2025-01-22T10:45:53.735" v="4175" actId="1036"/>
          <ac:picMkLst>
            <pc:docMk/>
            <pc:sldMk cId="1480679945" sldId="506"/>
            <ac:picMk id="32" creationId="{23F688A6-E376-4C93-3F53-BCB8D434F778}"/>
          </ac:picMkLst>
        </pc:picChg>
        <pc:picChg chg="add mod">
          <ac:chgData name="RABDEAU Benjamin" userId="1486fc4e-6833-422a-b1a8-7e385735d437" providerId="ADAL" clId="{44A11E8D-DB09-4583-B62D-358CBAF03D38}" dt="2025-01-22T10:45:53.735" v="4175" actId="1036"/>
          <ac:picMkLst>
            <pc:docMk/>
            <pc:sldMk cId="1480679945" sldId="506"/>
            <ac:picMk id="33" creationId="{34B56DD4-C0AF-1446-B852-BEB5C7830EA9}"/>
          </ac:picMkLst>
        </pc:picChg>
        <pc:picChg chg="add mod">
          <ac:chgData name="RABDEAU Benjamin" userId="1486fc4e-6833-422a-b1a8-7e385735d437" providerId="ADAL" clId="{44A11E8D-DB09-4583-B62D-358CBAF03D38}" dt="2025-01-22T10:45:53.735" v="4175" actId="1036"/>
          <ac:picMkLst>
            <pc:docMk/>
            <pc:sldMk cId="1480679945" sldId="506"/>
            <ac:picMk id="34" creationId="{DF8CDF4F-8180-0C56-7A86-88FA45D0AE02}"/>
          </ac:picMkLst>
        </pc:picChg>
        <pc:picChg chg="add mod">
          <ac:chgData name="RABDEAU Benjamin" userId="1486fc4e-6833-422a-b1a8-7e385735d437" providerId="ADAL" clId="{44A11E8D-DB09-4583-B62D-358CBAF03D38}" dt="2025-01-22T10:45:53.735" v="4175" actId="1036"/>
          <ac:picMkLst>
            <pc:docMk/>
            <pc:sldMk cId="1480679945" sldId="506"/>
            <ac:picMk id="35" creationId="{EC7ADCF1-2D36-3A21-597F-AE0AE2E6300B}"/>
          </ac:picMkLst>
        </pc:picChg>
        <pc:picChg chg="add mod">
          <ac:chgData name="RABDEAU Benjamin" userId="1486fc4e-6833-422a-b1a8-7e385735d437" providerId="ADAL" clId="{44A11E8D-DB09-4583-B62D-358CBAF03D38}" dt="2025-01-22T10:45:53.735" v="4175" actId="1036"/>
          <ac:picMkLst>
            <pc:docMk/>
            <pc:sldMk cId="1480679945" sldId="506"/>
            <ac:picMk id="36" creationId="{AAA36B8C-3C19-02E0-1CDC-69B625650538}"/>
          </ac:picMkLst>
        </pc:picChg>
        <pc:picChg chg="add mod">
          <ac:chgData name="RABDEAU Benjamin" userId="1486fc4e-6833-422a-b1a8-7e385735d437" providerId="ADAL" clId="{44A11E8D-DB09-4583-B62D-358CBAF03D38}" dt="2025-01-22T10:45:53.735" v="4175" actId="1036"/>
          <ac:picMkLst>
            <pc:docMk/>
            <pc:sldMk cId="1480679945" sldId="506"/>
            <ac:picMk id="37" creationId="{006A6ED4-C48F-50C1-789D-81ABF833A6E5}"/>
          </ac:picMkLst>
        </pc:picChg>
        <pc:picChg chg="add mod">
          <ac:chgData name="RABDEAU Benjamin" userId="1486fc4e-6833-422a-b1a8-7e385735d437" providerId="ADAL" clId="{44A11E8D-DB09-4583-B62D-358CBAF03D38}" dt="2025-01-22T10:45:53.735" v="4175" actId="1036"/>
          <ac:picMkLst>
            <pc:docMk/>
            <pc:sldMk cId="1480679945" sldId="506"/>
            <ac:picMk id="40" creationId="{FE4219C0-6C4D-2D7F-4084-CBD40F894393}"/>
          </ac:picMkLst>
        </pc:picChg>
        <pc:cxnChg chg="mod">
          <ac:chgData name="RABDEAU Benjamin" userId="1486fc4e-6833-422a-b1a8-7e385735d437" providerId="ADAL" clId="{44A11E8D-DB09-4583-B62D-358CBAF03D38}" dt="2025-01-22T10:38:49.680" v="4004" actId="1038"/>
          <ac:cxnSpMkLst>
            <pc:docMk/>
            <pc:sldMk cId="1480679945" sldId="506"/>
            <ac:cxnSpMk id="23" creationId="{242A9E47-E424-9CAC-514E-3640BE16FF34}"/>
          </ac:cxnSpMkLst>
        </pc:cxnChg>
        <pc:cxnChg chg="mod">
          <ac:chgData name="RABDEAU Benjamin" userId="1486fc4e-6833-422a-b1a8-7e385735d437" providerId="ADAL" clId="{44A11E8D-DB09-4583-B62D-358CBAF03D38}" dt="2025-01-22T10:39:21.246" v="4048" actId="1038"/>
          <ac:cxnSpMkLst>
            <pc:docMk/>
            <pc:sldMk cId="1480679945" sldId="506"/>
            <ac:cxnSpMk id="28" creationId="{7BE04603-04DD-184F-DD42-4B6D408E5DC8}"/>
          </ac:cxnSpMkLst>
        </pc:cxnChg>
      </pc:sldChg>
      <pc:sldChg chg="addSp delSp modSp add del mod ord modAnim">
        <pc:chgData name="RABDEAU Benjamin" userId="1486fc4e-6833-422a-b1a8-7e385735d437" providerId="ADAL" clId="{44A11E8D-DB09-4583-B62D-358CBAF03D38}" dt="2025-01-22T10:41:19.164" v="4055" actId="208"/>
        <pc:sldMkLst>
          <pc:docMk/>
          <pc:sldMk cId="2355954189" sldId="507"/>
        </pc:sldMkLst>
        <pc:spChg chg="mod">
          <ac:chgData name="RABDEAU Benjamin" userId="1486fc4e-6833-422a-b1a8-7e385735d437" providerId="ADAL" clId="{44A11E8D-DB09-4583-B62D-358CBAF03D38}" dt="2025-01-21T16:07:39.641" v="2784" actId="1076"/>
          <ac:spMkLst>
            <pc:docMk/>
            <pc:sldMk cId="2355954189" sldId="507"/>
            <ac:spMk id="2" creationId="{37FA0072-CF43-3B57-3BCD-B899EA492DBA}"/>
          </ac:spMkLst>
        </pc:spChg>
        <pc:spChg chg="add mod">
          <ac:chgData name="RABDEAU Benjamin" userId="1486fc4e-6833-422a-b1a8-7e385735d437" providerId="ADAL" clId="{44A11E8D-DB09-4583-B62D-358CBAF03D38}" dt="2025-01-21T16:05:15.873" v="2636" actId="1035"/>
          <ac:spMkLst>
            <pc:docMk/>
            <pc:sldMk cId="2355954189" sldId="507"/>
            <ac:spMk id="25" creationId="{8B68718D-7C75-FE7E-6198-F7479F5FD288}"/>
          </ac:spMkLst>
        </pc:spChg>
        <pc:spChg chg="add mod">
          <ac:chgData name="RABDEAU Benjamin" userId="1486fc4e-6833-422a-b1a8-7e385735d437" providerId="ADAL" clId="{44A11E8D-DB09-4583-B62D-358CBAF03D38}" dt="2025-01-22T10:23:54.203" v="3503" actId="113"/>
          <ac:spMkLst>
            <pc:docMk/>
            <pc:sldMk cId="2355954189" sldId="507"/>
            <ac:spMk id="26" creationId="{B22C2778-C013-3037-2629-069BFF4F7F22}"/>
          </ac:spMkLst>
        </pc:spChg>
        <pc:spChg chg="add mod">
          <ac:chgData name="RABDEAU Benjamin" userId="1486fc4e-6833-422a-b1a8-7e385735d437" providerId="ADAL" clId="{44A11E8D-DB09-4583-B62D-358CBAF03D38}" dt="2025-01-21T16:05:10.185" v="2632" actId="207"/>
          <ac:spMkLst>
            <pc:docMk/>
            <pc:sldMk cId="2355954189" sldId="507"/>
            <ac:spMk id="27" creationId="{84193EF6-D78F-C216-1370-5F59A6875CDF}"/>
          </ac:spMkLst>
        </pc:spChg>
        <pc:spChg chg="add mod">
          <ac:chgData name="RABDEAU Benjamin" userId="1486fc4e-6833-422a-b1a8-7e385735d437" providerId="ADAL" clId="{44A11E8D-DB09-4583-B62D-358CBAF03D38}" dt="2025-01-22T10:27:52.994" v="3593" actId="113"/>
          <ac:spMkLst>
            <pc:docMk/>
            <pc:sldMk cId="2355954189" sldId="507"/>
            <ac:spMk id="28" creationId="{8E80CA8F-97AD-A63C-4512-682DB6795BB2}"/>
          </ac:spMkLst>
        </pc:spChg>
        <pc:spChg chg="add mod">
          <ac:chgData name="RABDEAU Benjamin" userId="1486fc4e-6833-422a-b1a8-7e385735d437" providerId="ADAL" clId="{44A11E8D-DB09-4583-B62D-358CBAF03D38}" dt="2025-01-22T10:40:45.991" v="4052" actId="208"/>
          <ac:spMkLst>
            <pc:docMk/>
            <pc:sldMk cId="2355954189" sldId="507"/>
            <ac:spMk id="35" creationId="{176EAF67-0A88-1D17-E924-1D8EC54F428C}"/>
          </ac:spMkLst>
        </pc:spChg>
        <pc:spChg chg="add mod">
          <ac:chgData name="RABDEAU Benjamin" userId="1486fc4e-6833-422a-b1a8-7e385735d437" providerId="ADAL" clId="{44A11E8D-DB09-4583-B62D-358CBAF03D38}" dt="2025-01-21T16:05:10.185" v="2632" actId="207"/>
          <ac:spMkLst>
            <pc:docMk/>
            <pc:sldMk cId="2355954189" sldId="507"/>
            <ac:spMk id="36" creationId="{947B1998-8979-15F5-9B5E-D60D52515E20}"/>
          </ac:spMkLst>
        </pc:spChg>
        <pc:spChg chg="add mod">
          <ac:chgData name="RABDEAU Benjamin" userId="1486fc4e-6833-422a-b1a8-7e385735d437" providerId="ADAL" clId="{44A11E8D-DB09-4583-B62D-358CBAF03D38}" dt="2025-01-21T16:05:10.185" v="2632" actId="207"/>
          <ac:spMkLst>
            <pc:docMk/>
            <pc:sldMk cId="2355954189" sldId="507"/>
            <ac:spMk id="37" creationId="{6897CED8-84DE-B113-FDE7-166EF78C127B}"/>
          </ac:spMkLst>
        </pc:spChg>
        <pc:spChg chg="add mod">
          <ac:chgData name="RABDEAU Benjamin" userId="1486fc4e-6833-422a-b1a8-7e385735d437" providerId="ADAL" clId="{44A11E8D-DB09-4583-B62D-358CBAF03D38}" dt="2025-01-21T16:05:10.185" v="2632" actId="207"/>
          <ac:spMkLst>
            <pc:docMk/>
            <pc:sldMk cId="2355954189" sldId="507"/>
            <ac:spMk id="38" creationId="{F1D50944-6C67-15FE-2717-E487E07AE752}"/>
          </ac:spMkLst>
        </pc:spChg>
        <pc:spChg chg="add mod">
          <ac:chgData name="RABDEAU Benjamin" userId="1486fc4e-6833-422a-b1a8-7e385735d437" providerId="ADAL" clId="{44A11E8D-DB09-4583-B62D-358CBAF03D38}" dt="2025-01-21T16:05:10.185" v="2632" actId="207"/>
          <ac:spMkLst>
            <pc:docMk/>
            <pc:sldMk cId="2355954189" sldId="507"/>
            <ac:spMk id="39" creationId="{22D80E22-9CEF-F1A6-9DF6-7868947ECA71}"/>
          </ac:spMkLst>
        </pc:spChg>
        <pc:spChg chg="add mod">
          <ac:chgData name="RABDEAU Benjamin" userId="1486fc4e-6833-422a-b1a8-7e385735d437" providerId="ADAL" clId="{44A11E8D-DB09-4583-B62D-358CBAF03D38}" dt="2025-01-21T16:05:10.185" v="2632" actId="207"/>
          <ac:spMkLst>
            <pc:docMk/>
            <pc:sldMk cId="2355954189" sldId="507"/>
            <ac:spMk id="40" creationId="{92B06F32-3696-79AF-6BDF-A53C40DAF9C5}"/>
          </ac:spMkLst>
        </pc:spChg>
        <pc:spChg chg="add mod">
          <ac:chgData name="RABDEAU Benjamin" userId="1486fc4e-6833-422a-b1a8-7e385735d437" providerId="ADAL" clId="{44A11E8D-DB09-4583-B62D-358CBAF03D38}" dt="2025-01-21T16:05:10.185" v="2632" actId="207"/>
          <ac:spMkLst>
            <pc:docMk/>
            <pc:sldMk cId="2355954189" sldId="507"/>
            <ac:spMk id="41" creationId="{FE072E7D-C685-B1A3-AAA0-0D627A8C79D5}"/>
          </ac:spMkLst>
        </pc:spChg>
        <pc:spChg chg="add mod">
          <ac:chgData name="RABDEAU Benjamin" userId="1486fc4e-6833-422a-b1a8-7e385735d437" providerId="ADAL" clId="{44A11E8D-DB09-4583-B62D-358CBAF03D38}" dt="2025-01-22T10:41:19.164" v="4055" actId="208"/>
          <ac:spMkLst>
            <pc:docMk/>
            <pc:sldMk cId="2355954189" sldId="507"/>
            <ac:spMk id="42" creationId="{32950E96-91C5-B314-78BD-038FCAADAEBB}"/>
          </ac:spMkLst>
        </pc:spChg>
        <pc:cxnChg chg="add mod">
          <ac:chgData name="RABDEAU Benjamin" userId="1486fc4e-6833-422a-b1a8-7e385735d437" providerId="ADAL" clId="{44A11E8D-DB09-4583-B62D-358CBAF03D38}" dt="2025-01-21T13:02:24.651" v="1681" actId="1582"/>
          <ac:cxnSpMkLst>
            <pc:docMk/>
            <pc:sldMk cId="2355954189" sldId="507"/>
            <ac:cxnSpMk id="5" creationId="{C05607FF-657A-578A-A760-E30D2BB4C194}"/>
          </ac:cxnSpMkLst>
        </pc:cxnChg>
        <pc:cxnChg chg="add mod">
          <ac:chgData name="RABDEAU Benjamin" userId="1486fc4e-6833-422a-b1a8-7e385735d437" providerId="ADAL" clId="{44A11E8D-DB09-4583-B62D-358CBAF03D38}" dt="2025-01-21T13:02:31.784" v="1684" actId="14100"/>
          <ac:cxnSpMkLst>
            <pc:docMk/>
            <pc:sldMk cId="2355954189" sldId="507"/>
            <ac:cxnSpMk id="7" creationId="{BE1EC156-709E-613C-0B07-3EC9B731BA33}"/>
          </ac:cxnSpMkLst>
        </pc:cxnChg>
        <pc:cxnChg chg="add mod">
          <ac:chgData name="RABDEAU Benjamin" userId="1486fc4e-6833-422a-b1a8-7e385735d437" providerId="ADAL" clId="{44A11E8D-DB09-4583-B62D-358CBAF03D38}" dt="2025-01-21T13:13:28.208" v="1776" actId="1035"/>
          <ac:cxnSpMkLst>
            <pc:docMk/>
            <pc:sldMk cId="2355954189" sldId="507"/>
            <ac:cxnSpMk id="10" creationId="{149A6F6B-B3ED-2150-713A-6C94682AF006}"/>
          </ac:cxnSpMkLst>
        </pc:cxnChg>
        <pc:cxnChg chg="add mod">
          <ac:chgData name="RABDEAU Benjamin" userId="1486fc4e-6833-422a-b1a8-7e385735d437" providerId="ADAL" clId="{44A11E8D-DB09-4583-B62D-358CBAF03D38}" dt="2025-01-21T13:02:43.127" v="1690" actId="14100"/>
          <ac:cxnSpMkLst>
            <pc:docMk/>
            <pc:sldMk cId="2355954189" sldId="507"/>
            <ac:cxnSpMk id="13" creationId="{1FE63CAD-CF2D-1C56-9E8C-CE06C3E452D4}"/>
          </ac:cxnSpMkLst>
        </pc:cxnChg>
        <pc:cxnChg chg="add mod">
          <ac:chgData name="RABDEAU Benjamin" userId="1486fc4e-6833-422a-b1a8-7e385735d437" providerId="ADAL" clId="{44A11E8D-DB09-4583-B62D-358CBAF03D38}" dt="2025-01-21T13:13:28.208" v="1776" actId="1035"/>
          <ac:cxnSpMkLst>
            <pc:docMk/>
            <pc:sldMk cId="2355954189" sldId="507"/>
            <ac:cxnSpMk id="16" creationId="{FA67A992-4480-5865-4CAE-1303099A01A6}"/>
          </ac:cxnSpMkLst>
        </pc:cxnChg>
        <pc:cxnChg chg="add mod">
          <ac:chgData name="RABDEAU Benjamin" userId="1486fc4e-6833-422a-b1a8-7e385735d437" providerId="ADAL" clId="{44A11E8D-DB09-4583-B62D-358CBAF03D38}" dt="2025-01-21T13:02:55.772" v="1696" actId="14100"/>
          <ac:cxnSpMkLst>
            <pc:docMk/>
            <pc:sldMk cId="2355954189" sldId="507"/>
            <ac:cxnSpMk id="19" creationId="{251B4C35-3054-AECA-1252-D8AFA6E53EAC}"/>
          </ac:cxnSpMkLst>
        </pc:cxnChg>
        <pc:cxnChg chg="add mod">
          <ac:chgData name="RABDEAU Benjamin" userId="1486fc4e-6833-422a-b1a8-7e385735d437" providerId="ADAL" clId="{44A11E8D-DB09-4583-B62D-358CBAF03D38}" dt="2025-01-21T13:03:02.449" v="1699" actId="14100"/>
          <ac:cxnSpMkLst>
            <pc:docMk/>
            <pc:sldMk cId="2355954189" sldId="507"/>
            <ac:cxnSpMk id="22" creationId="{F6E70052-0C31-43A4-F66B-84F40C46FE7B}"/>
          </ac:cxnSpMkLst>
        </pc:cxnChg>
      </pc:sldChg>
      <pc:sldChg chg="addSp delSp modSp add mod modNotesTx">
        <pc:chgData name="RABDEAU Benjamin" userId="1486fc4e-6833-422a-b1a8-7e385735d437" providerId="ADAL" clId="{44A11E8D-DB09-4583-B62D-358CBAF03D38}" dt="2025-01-22T10:28:44.251" v="3627" actId="20577"/>
        <pc:sldMkLst>
          <pc:docMk/>
          <pc:sldMk cId="1168435729" sldId="508"/>
        </pc:sldMkLst>
        <pc:spChg chg="mod">
          <ac:chgData name="RABDEAU Benjamin" userId="1486fc4e-6833-422a-b1a8-7e385735d437" providerId="ADAL" clId="{44A11E8D-DB09-4583-B62D-358CBAF03D38}" dt="2025-01-22T10:28:44.251" v="3627" actId="20577"/>
          <ac:spMkLst>
            <pc:docMk/>
            <pc:sldMk cId="1168435729" sldId="508"/>
            <ac:spMk id="2" creationId="{342CC9F3-A9F6-7DA8-37BE-64CE9BD7AB89}"/>
          </ac:spMkLst>
        </pc:spChg>
        <pc:spChg chg="add mod">
          <ac:chgData name="RABDEAU Benjamin" userId="1486fc4e-6833-422a-b1a8-7e385735d437" providerId="ADAL" clId="{44A11E8D-DB09-4583-B62D-358CBAF03D38}" dt="2025-01-21T13:27:40.875" v="1993" actId="207"/>
          <ac:spMkLst>
            <pc:docMk/>
            <pc:sldMk cId="1168435729" sldId="508"/>
            <ac:spMk id="6" creationId="{C2830632-2B42-0F11-F013-73F8567946D8}"/>
          </ac:spMkLst>
        </pc:spChg>
        <pc:spChg chg="add mod">
          <ac:chgData name="RABDEAU Benjamin" userId="1486fc4e-6833-422a-b1a8-7e385735d437" providerId="ADAL" clId="{44A11E8D-DB09-4583-B62D-358CBAF03D38}" dt="2025-01-21T13:27:40.875" v="1993" actId="207"/>
          <ac:spMkLst>
            <pc:docMk/>
            <pc:sldMk cId="1168435729" sldId="508"/>
            <ac:spMk id="9" creationId="{A83B8989-50CB-E71B-FFE6-B1E6561C7BCB}"/>
          </ac:spMkLst>
        </pc:spChg>
        <pc:spChg chg="add mod">
          <ac:chgData name="RABDEAU Benjamin" userId="1486fc4e-6833-422a-b1a8-7e385735d437" providerId="ADAL" clId="{44A11E8D-DB09-4583-B62D-358CBAF03D38}" dt="2025-01-21T16:08:43.333" v="2791" actId="115"/>
          <ac:spMkLst>
            <pc:docMk/>
            <pc:sldMk cId="1168435729" sldId="508"/>
            <ac:spMk id="16" creationId="{AE77315C-D1CD-8310-CF0B-41B48A3F2310}"/>
          </ac:spMkLst>
        </pc:spChg>
        <pc:spChg chg="add mod">
          <ac:chgData name="RABDEAU Benjamin" userId="1486fc4e-6833-422a-b1a8-7e385735d437" providerId="ADAL" clId="{44A11E8D-DB09-4583-B62D-358CBAF03D38}" dt="2025-01-21T13:27:44.372" v="1994" actId="207"/>
          <ac:spMkLst>
            <pc:docMk/>
            <pc:sldMk cId="1168435729" sldId="508"/>
            <ac:spMk id="18" creationId="{15E527C3-E28F-967C-EC6E-BE5826D77645}"/>
          </ac:spMkLst>
        </pc:spChg>
        <pc:spChg chg="add mod">
          <ac:chgData name="RABDEAU Benjamin" userId="1486fc4e-6833-422a-b1a8-7e385735d437" providerId="ADAL" clId="{44A11E8D-DB09-4583-B62D-358CBAF03D38}" dt="2025-01-21T16:02:20.073" v="2564" actId="20577"/>
          <ac:spMkLst>
            <pc:docMk/>
            <pc:sldMk cId="1168435729" sldId="508"/>
            <ac:spMk id="19" creationId="{0C87F31F-02C4-1935-163C-1864B00C1F27}"/>
          </ac:spMkLst>
        </pc:spChg>
        <pc:spChg chg="add mod">
          <ac:chgData name="RABDEAU Benjamin" userId="1486fc4e-6833-422a-b1a8-7e385735d437" providerId="ADAL" clId="{44A11E8D-DB09-4583-B62D-358CBAF03D38}" dt="2025-01-21T13:27:44.372" v="1994" actId="207"/>
          <ac:spMkLst>
            <pc:docMk/>
            <pc:sldMk cId="1168435729" sldId="508"/>
            <ac:spMk id="29" creationId="{5DDEA13D-2433-D568-D69B-A8004D3385C9}"/>
          </ac:spMkLst>
        </pc:spChg>
        <pc:spChg chg="add mod">
          <ac:chgData name="RABDEAU Benjamin" userId="1486fc4e-6833-422a-b1a8-7e385735d437" providerId="ADAL" clId="{44A11E8D-DB09-4583-B62D-358CBAF03D38}" dt="2025-01-21T13:27:44.372" v="1994" actId="207"/>
          <ac:spMkLst>
            <pc:docMk/>
            <pc:sldMk cId="1168435729" sldId="508"/>
            <ac:spMk id="30" creationId="{7BDC1506-C719-E0CA-84C4-47AFA0BF6E8C}"/>
          </ac:spMkLst>
        </pc:spChg>
        <pc:spChg chg="add mod">
          <ac:chgData name="RABDEAU Benjamin" userId="1486fc4e-6833-422a-b1a8-7e385735d437" providerId="ADAL" clId="{44A11E8D-DB09-4583-B62D-358CBAF03D38}" dt="2025-01-21T13:27:44.372" v="1994" actId="207"/>
          <ac:spMkLst>
            <pc:docMk/>
            <pc:sldMk cId="1168435729" sldId="508"/>
            <ac:spMk id="31" creationId="{5B603B46-66E8-52CC-3ECB-EBD9D0378DF2}"/>
          </ac:spMkLst>
        </pc:spChg>
        <pc:spChg chg="add mod">
          <ac:chgData name="RABDEAU Benjamin" userId="1486fc4e-6833-422a-b1a8-7e385735d437" providerId="ADAL" clId="{44A11E8D-DB09-4583-B62D-358CBAF03D38}" dt="2025-01-21T13:27:44.372" v="1994" actId="207"/>
          <ac:spMkLst>
            <pc:docMk/>
            <pc:sldMk cId="1168435729" sldId="508"/>
            <ac:spMk id="32" creationId="{05F2B713-37F7-7A79-BFAC-5FC03305C482}"/>
          </ac:spMkLst>
        </pc:spChg>
        <pc:spChg chg="add mod">
          <ac:chgData name="RABDEAU Benjamin" userId="1486fc4e-6833-422a-b1a8-7e385735d437" providerId="ADAL" clId="{44A11E8D-DB09-4583-B62D-358CBAF03D38}" dt="2025-01-21T13:27:44.372" v="1994" actId="207"/>
          <ac:spMkLst>
            <pc:docMk/>
            <pc:sldMk cId="1168435729" sldId="508"/>
            <ac:spMk id="33" creationId="{6312F60B-351C-22E2-CD10-CF8735512360}"/>
          </ac:spMkLst>
        </pc:spChg>
        <pc:spChg chg="add mod">
          <ac:chgData name="RABDEAU Benjamin" userId="1486fc4e-6833-422a-b1a8-7e385735d437" providerId="ADAL" clId="{44A11E8D-DB09-4583-B62D-358CBAF03D38}" dt="2025-01-21T13:27:44.372" v="1994" actId="207"/>
          <ac:spMkLst>
            <pc:docMk/>
            <pc:sldMk cId="1168435729" sldId="508"/>
            <ac:spMk id="36" creationId="{0579997F-AD27-B26B-BD30-1D5739567A08}"/>
          </ac:spMkLst>
        </pc:spChg>
        <pc:spChg chg="add mod">
          <ac:chgData name="RABDEAU Benjamin" userId="1486fc4e-6833-422a-b1a8-7e385735d437" providerId="ADAL" clId="{44A11E8D-DB09-4583-B62D-358CBAF03D38}" dt="2025-01-21T13:27:40.875" v="1993" actId="207"/>
          <ac:spMkLst>
            <pc:docMk/>
            <pc:sldMk cId="1168435729" sldId="508"/>
            <ac:spMk id="38" creationId="{E3C9FE11-5253-586A-FE25-A3CC95EC8F74}"/>
          </ac:spMkLst>
        </pc:spChg>
        <pc:spChg chg="add mod">
          <ac:chgData name="RABDEAU Benjamin" userId="1486fc4e-6833-422a-b1a8-7e385735d437" providerId="ADAL" clId="{44A11E8D-DB09-4583-B62D-358CBAF03D38}" dt="2025-01-21T11:11:47.193" v="1669" actId="14100"/>
          <ac:spMkLst>
            <pc:docMk/>
            <pc:sldMk cId="1168435729" sldId="508"/>
            <ac:spMk id="39" creationId="{9A62A3F8-0BB8-8660-CF3A-A05A164DCE38}"/>
          </ac:spMkLst>
        </pc:spChg>
        <pc:spChg chg="add mod">
          <ac:chgData name="RABDEAU Benjamin" userId="1486fc4e-6833-422a-b1a8-7e385735d437" providerId="ADAL" clId="{44A11E8D-DB09-4583-B62D-358CBAF03D38}" dt="2025-01-21T11:12:09.030" v="1674" actId="1076"/>
          <ac:spMkLst>
            <pc:docMk/>
            <pc:sldMk cId="1168435729" sldId="508"/>
            <ac:spMk id="40" creationId="{0133ED2F-1E70-4256-C1EC-CBB784DF1D51}"/>
          </ac:spMkLst>
        </pc:spChg>
        <pc:spChg chg="add mod">
          <ac:chgData name="RABDEAU Benjamin" userId="1486fc4e-6833-422a-b1a8-7e385735d437" providerId="ADAL" clId="{44A11E8D-DB09-4583-B62D-358CBAF03D38}" dt="2025-01-21T11:11:53.470" v="1670" actId="1076"/>
          <ac:spMkLst>
            <pc:docMk/>
            <pc:sldMk cId="1168435729" sldId="508"/>
            <ac:spMk id="41" creationId="{4B36FF16-52E1-D15E-9462-33C2BD725E20}"/>
          </ac:spMkLst>
        </pc:spChg>
        <pc:spChg chg="add mod">
          <ac:chgData name="RABDEAU Benjamin" userId="1486fc4e-6833-422a-b1a8-7e385735d437" providerId="ADAL" clId="{44A11E8D-DB09-4583-B62D-358CBAF03D38}" dt="2025-01-21T11:11:47.193" v="1669" actId="14100"/>
          <ac:spMkLst>
            <pc:docMk/>
            <pc:sldMk cId="1168435729" sldId="508"/>
            <ac:spMk id="42" creationId="{E99D7D0B-5B3C-0412-5767-2E9458D64760}"/>
          </ac:spMkLst>
        </pc:spChg>
        <pc:picChg chg="add mod">
          <ac:chgData name="RABDEAU Benjamin" userId="1486fc4e-6833-422a-b1a8-7e385735d437" providerId="ADAL" clId="{44A11E8D-DB09-4583-B62D-358CBAF03D38}" dt="2025-01-21T13:28:07.604" v="1996" actId="1076"/>
          <ac:picMkLst>
            <pc:docMk/>
            <pc:sldMk cId="1168435729" sldId="508"/>
            <ac:picMk id="12" creationId="{995BE193-3B86-9AD6-2CAB-46B1A49E0AC0}"/>
          </ac:picMkLst>
        </pc:picChg>
        <pc:picChg chg="add mod">
          <ac:chgData name="RABDEAU Benjamin" userId="1486fc4e-6833-422a-b1a8-7e385735d437" providerId="ADAL" clId="{44A11E8D-DB09-4583-B62D-358CBAF03D38}" dt="2025-01-21T16:02:29.328" v="2565" actId="1076"/>
          <ac:picMkLst>
            <pc:docMk/>
            <pc:sldMk cId="1168435729" sldId="508"/>
            <ac:picMk id="20" creationId="{2AD07125-9EBF-A254-7601-8AED36D29F31}"/>
          </ac:picMkLst>
        </pc:picChg>
        <pc:picChg chg="add mod">
          <ac:chgData name="RABDEAU Benjamin" userId="1486fc4e-6833-422a-b1a8-7e385735d437" providerId="ADAL" clId="{44A11E8D-DB09-4583-B62D-358CBAF03D38}" dt="2025-01-21T11:12:04.166" v="1673" actId="14100"/>
          <ac:picMkLst>
            <pc:docMk/>
            <pc:sldMk cId="1168435729" sldId="508"/>
            <ac:picMk id="44" creationId="{B890443C-B4B7-5CD5-69B3-7A53F40B0864}"/>
          </ac:picMkLst>
        </pc:picChg>
        <pc:picChg chg="add mod">
          <ac:chgData name="RABDEAU Benjamin" userId="1486fc4e-6833-422a-b1a8-7e385735d437" providerId="ADAL" clId="{44A11E8D-DB09-4583-B62D-358CBAF03D38}" dt="2025-01-21T11:12:04.166" v="1673" actId="14100"/>
          <ac:picMkLst>
            <pc:docMk/>
            <pc:sldMk cId="1168435729" sldId="508"/>
            <ac:picMk id="45" creationId="{436D1969-3C31-58DF-F66A-6FB987270B44}"/>
          </ac:picMkLst>
        </pc:picChg>
        <pc:picChg chg="add mod">
          <ac:chgData name="RABDEAU Benjamin" userId="1486fc4e-6833-422a-b1a8-7e385735d437" providerId="ADAL" clId="{44A11E8D-DB09-4583-B62D-358CBAF03D38}" dt="2025-01-21T11:12:04.166" v="1673" actId="14100"/>
          <ac:picMkLst>
            <pc:docMk/>
            <pc:sldMk cId="1168435729" sldId="508"/>
            <ac:picMk id="47" creationId="{1339B9E7-8D07-250C-61C9-18264E03CBD3}"/>
          </ac:picMkLst>
        </pc:picChg>
        <pc:picChg chg="add mod">
          <ac:chgData name="RABDEAU Benjamin" userId="1486fc4e-6833-422a-b1a8-7e385735d437" providerId="ADAL" clId="{44A11E8D-DB09-4583-B62D-358CBAF03D38}" dt="2025-01-21T11:12:04.166" v="1673" actId="14100"/>
          <ac:picMkLst>
            <pc:docMk/>
            <pc:sldMk cId="1168435729" sldId="508"/>
            <ac:picMk id="48" creationId="{B8EDA6C2-5274-CD50-6912-0B4DC0EC9777}"/>
          </ac:picMkLst>
        </pc:picChg>
        <pc:cxnChg chg="add mod">
          <ac:chgData name="RABDEAU Benjamin" userId="1486fc4e-6833-422a-b1a8-7e385735d437" providerId="ADAL" clId="{44A11E8D-DB09-4583-B62D-358CBAF03D38}" dt="2025-01-21T15:47:26.473" v="2114" actId="1582"/>
          <ac:cxnSpMkLst>
            <pc:docMk/>
            <pc:sldMk cId="1168435729" sldId="508"/>
            <ac:cxnSpMk id="4" creationId="{B89AE645-09B0-BB6F-0026-03E5E63378B8}"/>
          </ac:cxnSpMkLst>
        </pc:cxnChg>
        <pc:cxnChg chg="add mod">
          <ac:chgData name="RABDEAU Benjamin" userId="1486fc4e-6833-422a-b1a8-7e385735d437" providerId="ADAL" clId="{44A11E8D-DB09-4583-B62D-358CBAF03D38}" dt="2025-01-21T15:47:26.473" v="2114" actId="1582"/>
          <ac:cxnSpMkLst>
            <pc:docMk/>
            <pc:sldMk cId="1168435729" sldId="508"/>
            <ac:cxnSpMk id="5" creationId="{7742A373-B8B4-6DF2-3876-007B0378C3A2}"/>
          </ac:cxnSpMkLst>
        </pc:cxnChg>
        <pc:cxnChg chg="add mod">
          <ac:chgData name="RABDEAU Benjamin" userId="1486fc4e-6833-422a-b1a8-7e385735d437" providerId="ADAL" clId="{44A11E8D-DB09-4583-B62D-358CBAF03D38}" dt="2025-01-21T15:47:26.473" v="2114" actId="1582"/>
          <ac:cxnSpMkLst>
            <pc:docMk/>
            <pc:sldMk cId="1168435729" sldId="508"/>
            <ac:cxnSpMk id="7" creationId="{00C0EBB6-D2C2-0CE7-525E-3C3F881B58D3}"/>
          </ac:cxnSpMkLst>
        </pc:cxnChg>
        <pc:cxnChg chg="add mod">
          <ac:chgData name="RABDEAU Benjamin" userId="1486fc4e-6833-422a-b1a8-7e385735d437" providerId="ADAL" clId="{44A11E8D-DB09-4583-B62D-358CBAF03D38}" dt="2025-01-21T15:47:32.062" v="2116" actId="1036"/>
          <ac:cxnSpMkLst>
            <pc:docMk/>
            <pc:sldMk cId="1168435729" sldId="508"/>
            <ac:cxnSpMk id="15" creationId="{F71B9B95-C6F5-7746-E92A-B5687319EA6E}"/>
          </ac:cxnSpMkLst>
        </pc:cxnChg>
        <pc:cxnChg chg="add mod">
          <ac:chgData name="RABDEAU Benjamin" userId="1486fc4e-6833-422a-b1a8-7e385735d437" providerId="ADAL" clId="{44A11E8D-DB09-4583-B62D-358CBAF03D38}" dt="2025-01-21T15:47:26.473" v="2114" actId="1582"/>
          <ac:cxnSpMkLst>
            <pc:docMk/>
            <pc:sldMk cId="1168435729" sldId="508"/>
            <ac:cxnSpMk id="22" creationId="{5B3BF580-F46A-A636-3305-879989638FD6}"/>
          </ac:cxnSpMkLst>
        </pc:cxnChg>
        <pc:cxnChg chg="add mod">
          <ac:chgData name="RABDEAU Benjamin" userId="1486fc4e-6833-422a-b1a8-7e385735d437" providerId="ADAL" clId="{44A11E8D-DB09-4583-B62D-358CBAF03D38}" dt="2025-01-21T15:47:26.473" v="2114" actId="1582"/>
          <ac:cxnSpMkLst>
            <pc:docMk/>
            <pc:sldMk cId="1168435729" sldId="508"/>
            <ac:cxnSpMk id="25" creationId="{DB259026-0D80-ECA5-78D4-E780B6BB17D6}"/>
          </ac:cxnSpMkLst>
        </pc:cxnChg>
        <pc:cxnChg chg="add mod">
          <ac:chgData name="RABDEAU Benjamin" userId="1486fc4e-6833-422a-b1a8-7e385735d437" providerId="ADAL" clId="{44A11E8D-DB09-4583-B62D-358CBAF03D38}" dt="2025-01-21T15:47:26.473" v="2114" actId="1582"/>
          <ac:cxnSpMkLst>
            <pc:docMk/>
            <pc:sldMk cId="1168435729" sldId="508"/>
            <ac:cxnSpMk id="26" creationId="{513151EB-33EF-3433-0BCE-5F7DA6767C85}"/>
          </ac:cxnSpMkLst>
        </pc:cxnChg>
        <pc:cxnChg chg="add mod">
          <ac:chgData name="RABDEAU Benjamin" userId="1486fc4e-6833-422a-b1a8-7e385735d437" providerId="ADAL" clId="{44A11E8D-DB09-4583-B62D-358CBAF03D38}" dt="2025-01-21T15:47:26.473" v="2114" actId="1582"/>
          <ac:cxnSpMkLst>
            <pc:docMk/>
            <pc:sldMk cId="1168435729" sldId="508"/>
            <ac:cxnSpMk id="27" creationId="{11AD2B0E-FBEC-0EE8-EF70-138A051089C1}"/>
          </ac:cxnSpMkLst>
        </pc:cxnChg>
        <pc:cxnChg chg="add mod">
          <ac:chgData name="RABDEAU Benjamin" userId="1486fc4e-6833-422a-b1a8-7e385735d437" providerId="ADAL" clId="{44A11E8D-DB09-4583-B62D-358CBAF03D38}" dt="2025-01-21T15:47:26.473" v="2114" actId="1582"/>
          <ac:cxnSpMkLst>
            <pc:docMk/>
            <pc:sldMk cId="1168435729" sldId="508"/>
            <ac:cxnSpMk id="28" creationId="{F05BE94D-CBC1-9E05-2B7E-01C735195C5A}"/>
          </ac:cxnSpMkLst>
        </pc:cxnChg>
        <pc:cxnChg chg="add mod">
          <ac:chgData name="RABDEAU Benjamin" userId="1486fc4e-6833-422a-b1a8-7e385735d437" providerId="ADAL" clId="{44A11E8D-DB09-4583-B62D-358CBAF03D38}" dt="2025-01-21T11:09:23.414" v="1628" actId="1582"/>
          <ac:cxnSpMkLst>
            <pc:docMk/>
            <pc:sldMk cId="1168435729" sldId="508"/>
            <ac:cxnSpMk id="34" creationId="{E48B6DB6-2633-7D04-DB54-E4FF8CE002C2}"/>
          </ac:cxnSpMkLst>
        </pc:cxnChg>
        <pc:cxnChg chg="add mod">
          <ac:chgData name="RABDEAU Benjamin" userId="1486fc4e-6833-422a-b1a8-7e385735d437" providerId="ADAL" clId="{44A11E8D-DB09-4583-B62D-358CBAF03D38}" dt="2025-01-21T15:47:26.473" v="2114" actId="1582"/>
          <ac:cxnSpMkLst>
            <pc:docMk/>
            <pc:sldMk cId="1168435729" sldId="508"/>
            <ac:cxnSpMk id="37" creationId="{E2F1F273-C647-43CA-AFAD-1DDACA621672}"/>
          </ac:cxnSpMkLst>
        </pc:cxnChg>
      </pc:sldChg>
      <pc:sldChg chg="modSp add del mod modShow">
        <pc:chgData name="RABDEAU Benjamin" userId="1486fc4e-6833-422a-b1a8-7e385735d437" providerId="ADAL" clId="{44A11E8D-DB09-4583-B62D-358CBAF03D38}" dt="2025-01-27T16:32:24.753" v="4696" actId="47"/>
        <pc:sldMkLst>
          <pc:docMk/>
          <pc:sldMk cId="3893557648" sldId="509"/>
        </pc:sldMkLst>
      </pc:sldChg>
      <pc:sldChg chg="addSp delSp modSp add mod ord delAnim modAnim">
        <pc:chgData name="RABDEAU Benjamin" userId="1486fc4e-6833-422a-b1a8-7e385735d437" providerId="ADAL" clId="{44A11E8D-DB09-4583-B62D-358CBAF03D38}" dt="2025-01-22T10:52:28.731" v="4185"/>
        <pc:sldMkLst>
          <pc:docMk/>
          <pc:sldMk cId="1656255882" sldId="510"/>
        </pc:sldMkLst>
        <pc:spChg chg="mod">
          <ac:chgData name="RABDEAU Benjamin" userId="1486fc4e-6833-422a-b1a8-7e385735d437" providerId="ADAL" clId="{44A11E8D-DB09-4583-B62D-358CBAF03D38}" dt="2025-01-21T15:57:46.347" v="2265" actId="20577"/>
          <ac:spMkLst>
            <pc:docMk/>
            <pc:sldMk cId="1656255882" sldId="510"/>
            <ac:spMk id="2" creationId="{BBD1CF25-CAE3-ACBC-9E2C-7CEDF7614B4D}"/>
          </ac:spMkLst>
        </pc:spChg>
        <pc:spChg chg="add mod">
          <ac:chgData name="RABDEAU Benjamin" userId="1486fc4e-6833-422a-b1a8-7e385735d437" providerId="ADAL" clId="{44A11E8D-DB09-4583-B62D-358CBAF03D38}" dt="2025-01-21T15:49:31.176" v="2240" actId="122"/>
          <ac:spMkLst>
            <pc:docMk/>
            <pc:sldMk cId="1656255882" sldId="510"/>
            <ac:spMk id="15" creationId="{440A853B-195C-9635-DF25-D77D79BC6E48}"/>
          </ac:spMkLst>
        </pc:spChg>
        <pc:grpChg chg="add mod">
          <ac:chgData name="RABDEAU Benjamin" userId="1486fc4e-6833-422a-b1a8-7e385735d437" providerId="ADAL" clId="{44A11E8D-DB09-4583-B62D-358CBAF03D38}" dt="2025-01-21T15:46:52.260" v="2113" actId="1076"/>
          <ac:grpSpMkLst>
            <pc:docMk/>
            <pc:sldMk cId="1656255882" sldId="510"/>
            <ac:grpSpMk id="5" creationId="{03948F7D-BC6B-B4CF-E087-A8C5CA8BB47E}"/>
          </ac:grpSpMkLst>
        </pc:grpChg>
        <pc:graphicFrameChg chg="add mod modGraphic">
          <ac:chgData name="RABDEAU Benjamin" userId="1486fc4e-6833-422a-b1a8-7e385735d437" providerId="ADAL" clId="{44A11E8D-DB09-4583-B62D-358CBAF03D38}" dt="2025-01-22T09:58:04.330" v="3356" actId="20577"/>
          <ac:graphicFrameMkLst>
            <pc:docMk/>
            <pc:sldMk cId="1656255882" sldId="510"/>
            <ac:graphicFrameMk id="4" creationId="{CEDCB3B4-6BC8-354A-1C7C-35C2649EB07F}"/>
          </ac:graphicFrameMkLst>
        </pc:graphicFrameChg>
        <pc:picChg chg="mod">
          <ac:chgData name="RABDEAU Benjamin" userId="1486fc4e-6833-422a-b1a8-7e385735d437" providerId="ADAL" clId="{44A11E8D-DB09-4583-B62D-358CBAF03D38}" dt="2025-01-21T15:42:23.677" v="2068"/>
          <ac:picMkLst>
            <pc:docMk/>
            <pc:sldMk cId="1656255882" sldId="510"/>
            <ac:picMk id="6" creationId="{4598EE93-81E4-709D-4F55-DA1FA24C9C23}"/>
          </ac:picMkLst>
        </pc:picChg>
        <pc:picChg chg="mod">
          <ac:chgData name="RABDEAU Benjamin" userId="1486fc4e-6833-422a-b1a8-7e385735d437" providerId="ADAL" clId="{44A11E8D-DB09-4583-B62D-358CBAF03D38}" dt="2025-01-21T15:42:23.677" v="2068"/>
          <ac:picMkLst>
            <pc:docMk/>
            <pc:sldMk cId="1656255882" sldId="510"/>
            <ac:picMk id="7" creationId="{91BCACC9-8CA3-28AD-A4DF-E03CC698DCC5}"/>
          </ac:picMkLst>
        </pc:picChg>
        <pc:picChg chg="mod">
          <ac:chgData name="RABDEAU Benjamin" userId="1486fc4e-6833-422a-b1a8-7e385735d437" providerId="ADAL" clId="{44A11E8D-DB09-4583-B62D-358CBAF03D38}" dt="2025-01-21T15:42:23.677" v="2068"/>
          <ac:picMkLst>
            <pc:docMk/>
            <pc:sldMk cId="1656255882" sldId="510"/>
            <ac:picMk id="8" creationId="{93FC709D-1EBF-09FE-5A40-2509CABCDD3A}"/>
          </ac:picMkLst>
        </pc:picChg>
        <pc:picChg chg="mod">
          <ac:chgData name="RABDEAU Benjamin" userId="1486fc4e-6833-422a-b1a8-7e385735d437" providerId="ADAL" clId="{44A11E8D-DB09-4583-B62D-358CBAF03D38}" dt="2025-01-21T15:42:23.677" v="2068"/>
          <ac:picMkLst>
            <pc:docMk/>
            <pc:sldMk cId="1656255882" sldId="510"/>
            <ac:picMk id="9" creationId="{DA8A3BC6-50E2-3B68-FCA6-EBCE123F21AF}"/>
          </ac:picMkLst>
        </pc:picChg>
        <pc:cxnChg chg="add mod">
          <ac:chgData name="RABDEAU Benjamin" userId="1486fc4e-6833-422a-b1a8-7e385735d437" providerId="ADAL" clId="{44A11E8D-DB09-4583-B62D-358CBAF03D38}" dt="2025-01-21T15:49:40.917" v="2243" actId="1036"/>
          <ac:cxnSpMkLst>
            <pc:docMk/>
            <pc:sldMk cId="1656255882" sldId="510"/>
            <ac:cxnSpMk id="13" creationId="{D2AFD0C2-F989-4505-BD3E-E3EEE1DF4134}"/>
          </ac:cxnSpMkLst>
        </pc:cxnChg>
      </pc:sldChg>
      <pc:sldChg chg="addSp delSp modSp add mod delAnim modAnim">
        <pc:chgData name="RABDEAU Benjamin" userId="1486fc4e-6833-422a-b1a8-7e385735d437" providerId="ADAL" clId="{44A11E8D-DB09-4583-B62D-358CBAF03D38}" dt="2025-01-27T11:07:01.124" v="4509" actId="208"/>
        <pc:sldMkLst>
          <pc:docMk/>
          <pc:sldMk cId="781348805" sldId="511"/>
        </pc:sldMkLst>
        <pc:spChg chg="mod">
          <ac:chgData name="RABDEAU Benjamin" userId="1486fc4e-6833-422a-b1a8-7e385735d437" providerId="ADAL" clId="{44A11E8D-DB09-4583-B62D-358CBAF03D38}" dt="2025-01-21T16:09:14.420" v="2844" actId="20577"/>
          <ac:spMkLst>
            <pc:docMk/>
            <pc:sldMk cId="781348805" sldId="511"/>
            <ac:spMk id="2" creationId="{359B94FB-68F2-C4E8-6760-19F1AC080620}"/>
          </ac:spMkLst>
        </pc:spChg>
        <pc:spChg chg="add mod">
          <ac:chgData name="RABDEAU Benjamin" userId="1486fc4e-6833-422a-b1a8-7e385735d437" providerId="ADAL" clId="{44A11E8D-DB09-4583-B62D-358CBAF03D38}" dt="2025-01-27T11:07:01.124" v="4509" actId="208"/>
          <ac:spMkLst>
            <pc:docMk/>
            <pc:sldMk cId="781348805" sldId="511"/>
            <ac:spMk id="13" creationId="{CD957426-9865-21DD-1E3E-3C1A7C39490D}"/>
          </ac:spMkLst>
        </pc:spChg>
        <pc:spChg chg="add mod">
          <ac:chgData name="RABDEAU Benjamin" userId="1486fc4e-6833-422a-b1a8-7e385735d437" providerId="ADAL" clId="{44A11E8D-DB09-4583-B62D-358CBAF03D38}" dt="2025-01-22T09:59:53.554" v="3397" actId="1036"/>
          <ac:spMkLst>
            <pc:docMk/>
            <pc:sldMk cId="781348805" sldId="511"/>
            <ac:spMk id="19" creationId="{F2C4E841-BBEB-6512-4C0D-9940B7D1431D}"/>
          </ac:spMkLst>
        </pc:spChg>
        <pc:spChg chg="add mod">
          <ac:chgData name="RABDEAU Benjamin" userId="1486fc4e-6833-422a-b1a8-7e385735d437" providerId="ADAL" clId="{44A11E8D-DB09-4583-B62D-358CBAF03D38}" dt="2025-01-22T10:00:03.381" v="3399" actId="1076"/>
          <ac:spMkLst>
            <pc:docMk/>
            <pc:sldMk cId="781348805" sldId="511"/>
            <ac:spMk id="20" creationId="{E5CA619B-563E-9A23-1070-30EC2F6F43B3}"/>
          </ac:spMkLst>
        </pc:spChg>
        <pc:spChg chg="add mod">
          <ac:chgData name="RABDEAU Benjamin" userId="1486fc4e-6833-422a-b1a8-7e385735d437" providerId="ADAL" clId="{44A11E8D-DB09-4583-B62D-358CBAF03D38}" dt="2025-01-22T10:00:07.296" v="3400" actId="1076"/>
          <ac:spMkLst>
            <pc:docMk/>
            <pc:sldMk cId="781348805" sldId="511"/>
            <ac:spMk id="21" creationId="{69F03958-5983-D589-EE4E-7512885A3F5E}"/>
          </ac:spMkLst>
        </pc:spChg>
        <pc:grpChg chg="add mod">
          <ac:chgData name="RABDEAU Benjamin" userId="1486fc4e-6833-422a-b1a8-7e385735d437" providerId="ADAL" clId="{44A11E8D-DB09-4583-B62D-358CBAF03D38}" dt="2025-01-22T09:58:44.223" v="3379" actId="1076"/>
          <ac:grpSpMkLst>
            <pc:docMk/>
            <pc:sldMk cId="781348805" sldId="511"/>
            <ac:grpSpMk id="7" creationId="{316B3B33-8808-FE86-994D-53C250DCBC4D}"/>
          </ac:grpSpMkLst>
        </pc:grpChg>
        <pc:graphicFrameChg chg="add mod modGraphic">
          <ac:chgData name="RABDEAU Benjamin" userId="1486fc4e-6833-422a-b1a8-7e385735d437" providerId="ADAL" clId="{44A11E8D-DB09-4583-B62D-358CBAF03D38}" dt="2025-01-22T09:58:36.528" v="3378" actId="14100"/>
          <ac:graphicFrameMkLst>
            <pc:docMk/>
            <pc:sldMk cId="781348805" sldId="511"/>
            <ac:graphicFrameMk id="6" creationId="{E07DB586-6D83-7CF6-193C-7AFD697C740F}"/>
          </ac:graphicFrameMkLst>
        </pc:graphicFrameChg>
        <pc:picChg chg="mod">
          <ac:chgData name="RABDEAU Benjamin" userId="1486fc4e-6833-422a-b1a8-7e385735d437" providerId="ADAL" clId="{44A11E8D-DB09-4583-B62D-358CBAF03D38}" dt="2025-01-22T09:59:34.274" v="3386" actId="1076"/>
          <ac:picMkLst>
            <pc:docMk/>
            <pc:sldMk cId="781348805" sldId="511"/>
            <ac:picMk id="8" creationId="{B8545899-C686-500C-4F35-1A8AD664329F}"/>
          </ac:picMkLst>
        </pc:picChg>
        <pc:picChg chg="mod">
          <ac:chgData name="RABDEAU Benjamin" userId="1486fc4e-6833-422a-b1a8-7e385735d437" providerId="ADAL" clId="{44A11E8D-DB09-4583-B62D-358CBAF03D38}" dt="2025-01-22T09:59:45.321" v="3388" actId="1076"/>
          <ac:picMkLst>
            <pc:docMk/>
            <pc:sldMk cId="781348805" sldId="511"/>
            <ac:picMk id="9" creationId="{0E358A0D-BF6A-F585-452A-7CCA66D6EB0E}"/>
          </ac:picMkLst>
        </pc:picChg>
        <pc:picChg chg="mod">
          <ac:chgData name="RABDEAU Benjamin" userId="1486fc4e-6833-422a-b1a8-7e385735d437" providerId="ADAL" clId="{44A11E8D-DB09-4583-B62D-358CBAF03D38}" dt="2025-01-22T09:59:22.269" v="3384" actId="1076"/>
          <ac:picMkLst>
            <pc:docMk/>
            <pc:sldMk cId="781348805" sldId="511"/>
            <ac:picMk id="10" creationId="{66F4438F-8ED3-DFD9-205F-9B02E29AF707}"/>
          </ac:picMkLst>
        </pc:picChg>
        <pc:picChg chg="mod">
          <ac:chgData name="RABDEAU Benjamin" userId="1486fc4e-6833-422a-b1a8-7e385735d437" providerId="ADAL" clId="{44A11E8D-DB09-4583-B62D-358CBAF03D38}" dt="2025-01-22T09:59:03.270" v="3382" actId="1076"/>
          <ac:picMkLst>
            <pc:docMk/>
            <pc:sldMk cId="781348805" sldId="511"/>
            <ac:picMk id="11" creationId="{151E10C4-24F3-DA97-8B05-C3FF58F1BFDA}"/>
          </ac:picMkLst>
        </pc:picChg>
      </pc:sldChg>
      <pc:sldChg chg="modSp add mod">
        <pc:chgData name="RABDEAU Benjamin" userId="1486fc4e-6833-422a-b1a8-7e385735d437" providerId="ADAL" clId="{44A11E8D-DB09-4583-B62D-358CBAF03D38}" dt="2025-01-27T14:23:52.470" v="4694" actId="207"/>
        <pc:sldMkLst>
          <pc:docMk/>
          <pc:sldMk cId="1316759414" sldId="512"/>
        </pc:sldMkLst>
        <pc:spChg chg="mod">
          <ac:chgData name="RABDEAU Benjamin" userId="1486fc4e-6833-422a-b1a8-7e385735d437" providerId="ADAL" clId="{44A11E8D-DB09-4583-B62D-358CBAF03D38}" dt="2025-01-21T16:15:46.282" v="3017" actId="20577"/>
          <ac:spMkLst>
            <pc:docMk/>
            <pc:sldMk cId="1316759414" sldId="512"/>
            <ac:spMk id="2" creationId="{B72AE69D-06F1-E33D-7771-FAD600D1271F}"/>
          </ac:spMkLst>
        </pc:spChg>
        <pc:spChg chg="mod">
          <ac:chgData name="RABDEAU Benjamin" userId="1486fc4e-6833-422a-b1a8-7e385735d437" providerId="ADAL" clId="{44A11E8D-DB09-4583-B62D-358CBAF03D38}" dt="2025-01-27T14:23:52.470" v="4694" actId="207"/>
          <ac:spMkLst>
            <pc:docMk/>
            <pc:sldMk cId="1316759414" sldId="512"/>
            <ac:spMk id="3" creationId="{2F8F37C8-D743-95B3-3A26-A779014FA6C9}"/>
          </ac:spMkLst>
        </pc:spChg>
      </pc:sldChg>
      <pc:sldChg chg="addSp delSp modSp add mod">
        <pc:chgData name="RABDEAU Benjamin" userId="1486fc4e-6833-422a-b1a8-7e385735d437" providerId="ADAL" clId="{44A11E8D-DB09-4583-B62D-358CBAF03D38}" dt="2025-01-22T10:36:17.453" v="3905" actId="20577"/>
        <pc:sldMkLst>
          <pc:docMk/>
          <pc:sldMk cId="1201655916" sldId="513"/>
        </pc:sldMkLst>
        <pc:spChg chg="mod">
          <ac:chgData name="RABDEAU Benjamin" userId="1486fc4e-6833-422a-b1a8-7e385735d437" providerId="ADAL" clId="{44A11E8D-DB09-4583-B62D-358CBAF03D38}" dt="2025-01-22T10:22:24.957" v="3472" actId="20577"/>
          <ac:spMkLst>
            <pc:docMk/>
            <pc:sldMk cId="1201655916" sldId="513"/>
            <ac:spMk id="2" creationId="{8CC9BF22-D611-79EC-6FEA-544A62F01E35}"/>
          </ac:spMkLst>
        </pc:spChg>
        <pc:spChg chg="add mod">
          <ac:chgData name="RABDEAU Benjamin" userId="1486fc4e-6833-422a-b1a8-7e385735d437" providerId="ADAL" clId="{44A11E8D-DB09-4583-B62D-358CBAF03D38}" dt="2025-01-22T10:33:32.824" v="3824" actId="20577"/>
          <ac:spMkLst>
            <pc:docMk/>
            <pc:sldMk cId="1201655916" sldId="513"/>
            <ac:spMk id="7" creationId="{9F99F922-7505-2670-6CB7-6A4027B5998D}"/>
          </ac:spMkLst>
        </pc:spChg>
        <pc:spChg chg="add mod">
          <ac:chgData name="RABDEAU Benjamin" userId="1486fc4e-6833-422a-b1a8-7e385735d437" providerId="ADAL" clId="{44A11E8D-DB09-4583-B62D-358CBAF03D38}" dt="2025-01-22T10:35:57.753" v="3899" actId="1076"/>
          <ac:spMkLst>
            <pc:docMk/>
            <pc:sldMk cId="1201655916" sldId="513"/>
            <ac:spMk id="8" creationId="{EA128EDC-2917-2F13-7ED4-8356ACBF0858}"/>
          </ac:spMkLst>
        </pc:spChg>
        <pc:spChg chg="add mod">
          <ac:chgData name="RABDEAU Benjamin" userId="1486fc4e-6833-422a-b1a8-7e385735d437" providerId="ADAL" clId="{44A11E8D-DB09-4583-B62D-358CBAF03D38}" dt="2025-01-22T10:35:48.126" v="3898" actId="20577"/>
          <ac:spMkLst>
            <pc:docMk/>
            <pc:sldMk cId="1201655916" sldId="513"/>
            <ac:spMk id="9" creationId="{9FBD846A-CFEE-CDED-5AD2-5BC37B3FB5B8}"/>
          </ac:spMkLst>
        </pc:spChg>
        <pc:spChg chg="add mod">
          <ac:chgData name="RABDEAU Benjamin" userId="1486fc4e-6833-422a-b1a8-7e385735d437" providerId="ADAL" clId="{44A11E8D-DB09-4583-B62D-358CBAF03D38}" dt="2025-01-22T10:36:11.328" v="3903" actId="20577"/>
          <ac:spMkLst>
            <pc:docMk/>
            <pc:sldMk cId="1201655916" sldId="513"/>
            <ac:spMk id="10" creationId="{BA6B8885-8F42-62C8-61A8-01672F8343CF}"/>
          </ac:spMkLst>
        </pc:spChg>
        <pc:spChg chg="add mod">
          <ac:chgData name="RABDEAU Benjamin" userId="1486fc4e-6833-422a-b1a8-7e385735d437" providerId="ADAL" clId="{44A11E8D-DB09-4583-B62D-358CBAF03D38}" dt="2025-01-22T10:36:17.453" v="3905" actId="20577"/>
          <ac:spMkLst>
            <pc:docMk/>
            <pc:sldMk cId="1201655916" sldId="513"/>
            <ac:spMk id="11" creationId="{38A6E1CA-414A-3FE1-583A-0D186DAEE1E5}"/>
          </ac:spMkLst>
        </pc:spChg>
        <pc:spChg chg="add mod">
          <ac:chgData name="RABDEAU Benjamin" userId="1486fc4e-6833-422a-b1a8-7e385735d437" providerId="ADAL" clId="{44A11E8D-DB09-4583-B62D-358CBAF03D38}" dt="2025-01-22T10:31:08.623" v="3717" actId="1076"/>
          <ac:spMkLst>
            <pc:docMk/>
            <pc:sldMk cId="1201655916" sldId="513"/>
            <ac:spMk id="12" creationId="{C498E52A-B46C-2B55-5EBB-690B8A1C1161}"/>
          </ac:spMkLst>
        </pc:spChg>
        <pc:spChg chg="add mod">
          <ac:chgData name="RABDEAU Benjamin" userId="1486fc4e-6833-422a-b1a8-7e385735d437" providerId="ADAL" clId="{44A11E8D-DB09-4583-B62D-358CBAF03D38}" dt="2025-01-22T10:24:47.146" v="3524" actId="1076"/>
          <ac:spMkLst>
            <pc:docMk/>
            <pc:sldMk cId="1201655916" sldId="513"/>
            <ac:spMk id="13" creationId="{D53F5C3C-0B8F-6BD2-2F32-3464676D7FD6}"/>
          </ac:spMkLst>
        </pc:spChg>
        <pc:spChg chg="add mod">
          <ac:chgData name="RABDEAU Benjamin" userId="1486fc4e-6833-422a-b1a8-7e385735d437" providerId="ADAL" clId="{44A11E8D-DB09-4583-B62D-358CBAF03D38}" dt="2025-01-22T10:33:19.712" v="3821" actId="121"/>
          <ac:spMkLst>
            <pc:docMk/>
            <pc:sldMk cId="1201655916" sldId="513"/>
            <ac:spMk id="14" creationId="{104617C6-167D-2F43-5100-DCCD214F928C}"/>
          </ac:spMkLst>
        </pc:spChg>
        <pc:spChg chg="add mod">
          <ac:chgData name="RABDEAU Benjamin" userId="1486fc4e-6833-422a-b1a8-7e385735d437" providerId="ADAL" clId="{44A11E8D-DB09-4583-B62D-358CBAF03D38}" dt="2025-01-22T10:25:44.479" v="3550" actId="113"/>
          <ac:spMkLst>
            <pc:docMk/>
            <pc:sldMk cId="1201655916" sldId="513"/>
            <ac:spMk id="15" creationId="{91FFAD7D-2B5B-F502-E7E5-90190F43AE4C}"/>
          </ac:spMkLst>
        </pc:spChg>
        <pc:spChg chg="add mod">
          <ac:chgData name="RABDEAU Benjamin" userId="1486fc4e-6833-422a-b1a8-7e385735d437" providerId="ADAL" clId="{44A11E8D-DB09-4583-B62D-358CBAF03D38}" dt="2025-01-22T10:28:56.668" v="3646" actId="20577"/>
          <ac:spMkLst>
            <pc:docMk/>
            <pc:sldMk cId="1201655916" sldId="513"/>
            <ac:spMk id="16" creationId="{3E7181FC-9298-20B5-5C2D-4EC69D3FC6F4}"/>
          </ac:spMkLst>
        </pc:spChg>
        <pc:spChg chg="add mod">
          <ac:chgData name="RABDEAU Benjamin" userId="1486fc4e-6833-422a-b1a8-7e385735d437" providerId="ADAL" clId="{44A11E8D-DB09-4583-B62D-358CBAF03D38}" dt="2025-01-22T10:29:35.244" v="3669" actId="20577"/>
          <ac:spMkLst>
            <pc:docMk/>
            <pc:sldMk cId="1201655916" sldId="513"/>
            <ac:spMk id="17" creationId="{ABBD5BF9-6E51-8E21-579C-998895981470}"/>
          </ac:spMkLst>
        </pc:spChg>
        <pc:spChg chg="add mod">
          <ac:chgData name="RABDEAU Benjamin" userId="1486fc4e-6833-422a-b1a8-7e385735d437" providerId="ADAL" clId="{44A11E8D-DB09-4583-B62D-358CBAF03D38}" dt="2025-01-22T10:34:08.115" v="3829" actId="1036"/>
          <ac:spMkLst>
            <pc:docMk/>
            <pc:sldMk cId="1201655916" sldId="513"/>
            <ac:spMk id="18" creationId="{15581C08-3BBD-C6D8-7EB8-E45F2430B70F}"/>
          </ac:spMkLst>
        </pc:spChg>
        <pc:spChg chg="add mod">
          <ac:chgData name="RABDEAU Benjamin" userId="1486fc4e-6833-422a-b1a8-7e385735d437" providerId="ADAL" clId="{44A11E8D-DB09-4583-B62D-358CBAF03D38}" dt="2025-01-22T10:32:41.813" v="3816" actId="1036"/>
          <ac:spMkLst>
            <pc:docMk/>
            <pc:sldMk cId="1201655916" sldId="513"/>
            <ac:spMk id="19" creationId="{38C0412F-F87E-3364-9EAF-E27B1B042F0A}"/>
          </ac:spMkLst>
        </pc:spChg>
        <pc:picChg chg="add mod">
          <ac:chgData name="RABDEAU Benjamin" userId="1486fc4e-6833-422a-b1a8-7e385735d437" providerId="ADAL" clId="{44A11E8D-DB09-4583-B62D-358CBAF03D38}" dt="2025-01-22T10:36:06.359" v="3902" actId="1076"/>
          <ac:picMkLst>
            <pc:docMk/>
            <pc:sldMk cId="1201655916" sldId="513"/>
            <ac:picMk id="6" creationId="{F7B965C1-8C63-6DDA-E85A-F6E07427576B}"/>
          </ac:picMkLst>
        </pc:picChg>
      </pc:sldChg>
      <pc:sldChg chg="addSp delSp modSp add mod modAnim modShow">
        <pc:chgData name="RABDEAU Benjamin" userId="1486fc4e-6833-422a-b1a8-7e385735d437" providerId="ADAL" clId="{44A11E8D-DB09-4583-B62D-358CBAF03D38}" dt="2025-01-27T11:43:39.455" v="4690"/>
        <pc:sldMkLst>
          <pc:docMk/>
          <pc:sldMk cId="3903979124" sldId="514"/>
        </pc:sldMkLst>
        <pc:spChg chg="mod">
          <ac:chgData name="RABDEAU Benjamin" userId="1486fc4e-6833-422a-b1a8-7e385735d437" providerId="ADAL" clId="{44A11E8D-DB09-4583-B62D-358CBAF03D38}" dt="2025-01-23T09:14:57.069" v="4261" actId="20577"/>
          <ac:spMkLst>
            <pc:docMk/>
            <pc:sldMk cId="3903979124" sldId="514"/>
            <ac:spMk id="2" creationId="{5A0CAC8F-A59D-4061-3553-0A4C61BDA0D2}"/>
          </ac:spMkLst>
        </pc:spChg>
        <pc:spChg chg="add mod">
          <ac:chgData name="RABDEAU Benjamin" userId="1486fc4e-6833-422a-b1a8-7e385735d437" providerId="ADAL" clId="{44A11E8D-DB09-4583-B62D-358CBAF03D38}" dt="2025-01-23T09:22:19.373" v="4282" actId="20577"/>
          <ac:spMkLst>
            <pc:docMk/>
            <pc:sldMk cId="3903979124" sldId="514"/>
            <ac:spMk id="11" creationId="{7CCE52FF-0D85-5419-BB3E-EAE09A772EF9}"/>
          </ac:spMkLst>
        </pc:spChg>
        <pc:spChg chg="add mod">
          <ac:chgData name="RABDEAU Benjamin" userId="1486fc4e-6833-422a-b1a8-7e385735d437" providerId="ADAL" clId="{44A11E8D-DB09-4583-B62D-358CBAF03D38}" dt="2025-01-23T09:22:32.364" v="4288" actId="20577"/>
          <ac:spMkLst>
            <pc:docMk/>
            <pc:sldMk cId="3903979124" sldId="514"/>
            <ac:spMk id="12" creationId="{BB4C0F92-69C7-D0E8-5246-C301FD649FDD}"/>
          </ac:spMkLst>
        </pc:spChg>
        <pc:picChg chg="add mod">
          <ac:chgData name="RABDEAU Benjamin" userId="1486fc4e-6833-422a-b1a8-7e385735d437" providerId="ADAL" clId="{44A11E8D-DB09-4583-B62D-358CBAF03D38}" dt="2025-01-23T09:15:24.630" v="4270" actId="14100"/>
          <ac:picMkLst>
            <pc:docMk/>
            <pc:sldMk cId="3903979124" sldId="514"/>
            <ac:picMk id="9" creationId="{A609540E-B5F5-4122-56DD-6B1A95424212}"/>
          </ac:picMkLst>
        </pc:picChg>
        <pc:picChg chg="add mod">
          <ac:chgData name="RABDEAU Benjamin" userId="1486fc4e-6833-422a-b1a8-7e385735d437" providerId="ADAL" clId="{44A11E8D-DB09-4583-B62D-358CBAF03D38}" dt="2025-01-23T09:15:29.731" v="4272" actId="1076"/>
          <ac:picMkLst>
            <pc:docMk/>
            <pc:sldMk cId="3903979124" sldId="514"/>
            <ac:picMk id="10" creationId="{4E932C8D-A196-D743-8E55-129325950020}"/>
          </ac:picMkLst>
        </pc:picChg>
      </pc:sldChg>
      <pc:sldChg chg="addSp delSp modSp add mod ord delAnim modAnim">
        <pc:chgData name="RABDEAU Benjamin" userId="1486fc4e-6833-422a-b1a8-7e385735d437" providerId="ADAL" clId="{44A11E8D-DB09-4583-B62D-358CBAF03D38}" dt="2025-01-27T14:23:05.803" v="4691" actId="1076"/>
        <pc:sldMkLst>
          <pc:docMk/>
          <pc:sldMk cId="2546706210" sldId="515"/>
        </pc:sldMkLst>
        <pc:spChg chg="add del mod">
          <ac:chgData name="RABDEAU Benjamin" userId="1486fc4e-6833-422a-b1a8-7e385735d437" providerId="ADAL" clId="{44A11E8D-DB09-4583-B62D-358CBAF03D38}" dt="2025-01-27T10:31:10.708" v="4339" actId="478"/>
          <ac:spMkLst>
            <pc:docMk/>
            <pc:sldMk cId="2546706210" sldId="515"/>
            <ac:spMk id="18" creationId="{D703C71C-2B53-D9AF-04E6-A62CE6BBDAD1}"/>
          </ac:spMkLst>
        </pc:spChg>
        <pc:spChg chg="add mod">
          <ac:chgData name="RABDEAU Benjamin" userId="1486fc4e-6833-422a-b1a8-7e385735d437" providerId="ADAL" clId="{44A11E8D-DB09-4583-B62D-358CBAF03D38}" dt="2025-01-27T10:32:31.737" v="4380" actId="1076"/>
          <ac:spMkLst>
            <pc:docMk/>
            <pc:sldMk cId="2546706210" sldId="515"/>
            <ac:spMk id="19" creationId="{CFFCA756-BCF9-33C8-A739-088B5A9CEA7C}"/>
          </ac:spMkLst>
        </pc:spChg>
        <pc:spChg chg="add mod">
          <ac:chgData name="RABDEAU Benjamin" userId="1486fc4e-6833-422a-b1a8-7e385735d437" providerId="ADAL" clId="{44A11E8D-DB09-4583-B62D-358CBAF03D38}" dt="2025-01-27T11:07:46.363" v="4516" actId="1076"/>
          <ac:spMkLst>
            <pc:docMk/>
            <pc:sldMk cId="2546706210" sldId="515"/>
            <ac:spMk id="20" creationId="{BCA6DA26-8519-C287-494D-29AA362F4644}"/>
          </ac:spMkLst>
        </pc:spChg>
        <pc:spChg chg="add mod">
          <ac:chgData name="RABDEAU Benjamin" userId="1486fc4e-6833-422a-b1a8-7e385735d437" providerId="ADAL" clId="{44A11E8D-DB09-4583-B62D-358CBAF03D38}" dt="2025-01-27T11:07:35.121" v="4514" actId="1076"/>
          <ac:spMkLst>
            <pc:docMk/>
            <pc:sldMk cId="2546706210" sldId="515"/>
            <ac:spMk id="21" creationId="{B9837ECE-D04D-95C0-8DD8-4850C7E693BF}"/>
          </ac:spMkLst>
        </pc:spChg>
        <pc:spChg chg="add mod">
          <ac:chgData name="RABDEAU Benjamin" userId="1486fc4e-6833-422a-b1a8-7e385735d437" providerId="ADAL" clId="{44A11E8D-DB09-4583-B62D-358CBAF03D38}" dt="2025-01-27T11:07:32.457" v="4513" actId="1076"/>
          <ac:spMkLst>
            <pc:docMk/>
            <pc:sldMk cId="2546706210" sldId="515"/>
            <ac:spMk id="22" creationId="{E25B8A2C-0478-3734-AEF2-517203268D01}"/>
          </ac:spMkLst>
        </pc:spChg>
        <pc:spChg chg="add mod">
          <ac:chgData name="RABDEAU Benjamin" userId="1486fc4e-6833-422a-b1a8-7e385735d437" providerId="ADAL" clId="{44A11E8D-DB09-4583-B62D-358CBAF03D38}" dt="2025-01-27T11:07:28.188" v="4512" actId="1076"/>
          <ac:spMkLst>
            <pc:docMk/>
            <pc:sldMk cId="2546706210" sldId="515"/>
            <ac:spMk id="23" creationId="{24D4A18C-121D-38DB-3415-411A52D3A087}"/>
          </ac:spMkLst>
        </pc:spChg>
        <pc:spChg chg="add del mod">
          <ac:chgData name="RABDEAU Benjamin" userId="1486fc4e-6833-422a-b1a8-7e385735d437" providerId="ADAL" clId="{44A11E8D-DB09-4583-B62D-358CBAF03D38}" dt="2025-01-27T10:45:25.374" v="4439" actId="478"/>
          <ac:spMkLst>
            <pc:docMk/>
            <pc:sldMk cId="2546706210" sldId="515"/>
            <ac:spMk id="25" creationId="{A62F3405-95AD-5927-01ED-7A6FE2E77836}"/>
          </ac:spMkLst>
        </pc:spChg>
        <pc:spChg chg="add mod">
          <ac:chgData name="RABDEAU Benjamin" userId="1486fc4e-6833-422a-b1a8-7e385735d437" providerId="ADAL" clId="{44A11E8D-DB09-4583-B62D-358CBAF03D38}" dt="2025-01-27T14:23:05.803" v="4691" actId="1076"/>
          <ac:spMkLst>
            <pc:docMk/>
            <pc:sldMk cId="2546706210" sldId="515"/>
            <ac:spMk id="26" creationId="{7F5B24E2-F3FB-8A04-2C11-604D77EEB6DA}"/>
          </ac:spMkLst>
        </pc:spChg>
        <pc:graphicFrameChg chg="add mod">
          <ac:chgData name="RABDEAU Benjamin" userId="1486fc4e-6833-422a-b1a8-7e385735d437" providerId="ADAL" clId="{44A11E8D-DB09-4583-B62D-358CBAF03D38}" dt="2025-01-27T10:45:56.103" v="4447"/>
          <ac:graphicFrameMkLst>
            <pc:docMk/>
            <pc:sldMk cId="2546706210" sldId="515"/>
            <ac:graphicFrameMk id="6" creationId="{00000000-0008-0000-0800-000024000000}"/>
          </ac:graphicFrameMkLst>
        </pc:graphicFrameChg>
        <pc:graphicFrameChg chg="add mod">
          <ac:chgData name="RABDEAU Benjamin" userId="1486fc4e-6833-422a-b1a8-7e385735d437" providerId="ADAL" clId="{44A11E8D-DB09-4583-B62D-358CBAF03D38}" dt="2025-01-27T10:32:16.556" v="4378" actId="1038"/>
          <ac:graphicFrameMkLst>
            <pc:docMk/>
            <pc:sldMk cId="2546706210" sldId="515"/>
            <ac:graphicFrameMk id="7" creationId="{00000000-0008-0000-0800-000022000000}"/>
          </ac:graphicFrameMkLst>
        </pc:graphicFrameChg>
        <pc:graphicFrameChg chg="add mod">
          <ac:chgData name="RABDEAU Benjamin" userId="1486fc4e-6833-422a-b1a8-7e385735d437" providerId="ADAL" clId="{44A11E8D-DB09-4583-B62D-358CBAF03D38}" dt="2025-01-27T10:32:16.556" v="4378" actId="1038"/>
          <ac:graphicFrameMkLst>
            <pc:docMk/>
            <pc:sldMk cId="2546706210" sldId="515"/>
            <ac:graphicFrameMk id="8" creationId="{00000000-0008-0000-0800-000021000000}"/>
          </ac:graphicFrameMkLst>
        </pc:graphicFrameChg>
        <pc:graphicFrameChg chg="add mod">
          <ac:chgData name="RABDEAU Benjamin" userId="1486fc4e-6833-422a-b1a8-7e385735d437" providerId="ADAL" clId="{44A11E8D-DB09-4583-B62D-358CBAF03D38}" dt="2025-01-27T10:32:16.556" v="4378" actId="1038"/>
          <ac:graphicFrameMkLst>
            <pc:docMk/>
            <pc:sldMk cId="2546706210" sldId="515"/>
            <ac:graphicFrameMk id="9" creationId="{00000000-0008-0000-0800-000023000000}"/>
          </ac:graphicFrameMkLst>
        </pc:graphicFrameChg>
        <pc:graphicFrameChg chg="add mod">
          <ac:chgData name="RABDEAU Benjamin" userId="1486fc4e-6833-422a-b1a8-7e385735d437" providerId="ADAL" clId="{44A11E8D-DB09-4583-B62D-358CBAF03D38}" dt="2025-01-27T10:32:16.556" v="4378" actId="1038"/>
          <ac:graphicFrameMkLst>
            <pc:docMk/>
            <pc:sldMk cId="2546706210" sldId="515"/>
            <ac:graphicFrameMk id="13" creationId="{00000000-0008-0000-0800-000018000000}"/>
          </ac:graphicFrameMkLst>
        </pc:graphicFrameChg>
        <pc:graphicFrameChg chg="add mod">
          <ac:chgData name="RABDEAU Benjamin" userId="1486fc4e-6833-422a-b1a8-7e385735d437" providerId="ADAL" clId="{44A11E8D-DB09-4583-B62D-358CBAF03D38}" dt="2025-01-27T10:49:18.671" v="4455" actId="403"/>
          <ac:graphicFrameMkLst>
            <pc:docMk/>
            <pc:sldMk cId="2546706210" sldId="515"/>
            <ac:graphicFrameMk id="17" creationId="{2CCCE252-0C90-7AC6-86D1-09AA9FEE7955}"/>
          </ac:graphicFrameMkLst>
        </pc:graphicFrameChg>
        <pc:picChg chg="add mod">
          <ac:chgData name="RABDEAU Benjamin" userId="1486fc4e-6833-422a-b1a8-7e385735d437" providerId="ADAL" clId="{44A11E8D-DB09-4583-B62D-358CBAF03D38}" dt="2025-01-27T10:32:16.556" v="4378" actId="1038"/>
          <ac:picMkLst>
            <pc:docMk/>
            <pc:sldMk cId="2546706210" sldId="515"/>
            <ac:picMk id="12" creationId="{48D03839-6650-F23B-3736-BB9B4821328B}"/>
          </ac:picMkLst>
        </pc:picChg>
      </pc:sldChg>
      <pc:sldChg chg="add">
        <pc:chgData name="RABDEAU Benjamin" userId="1486fc4e-6833-422a-b1a8-7e385735d437" providerId="ADAL" clId="{44A11E8D-DB09-4583-B62D-358CBAF03D38}" dt="2025-01-23T09:14:40.986" v="4226"/>
        <pc:sldMkLst>
          <pc:docMk/>
          <pc:sldMk cId="364299652" sldId="516"/>
        </pc:sldMkLst>
      </pc:sldChg>
      <pc:sldChg chg="addSp delSp modSp add mod modAnim">
        <pc:chgData name="RABDEAU Benjamin" userId="1486fc4e-6833-422a-b1a8-7e385735d437" providerId="ADAL" clId="{44A11E8D-DB09-4583-B62D-358CBAF03D38}" dt="2025-01-27T11:43:20.423" v="4685"/>
        <pc:sldMkLst>
          <pc:docMk/>
          <pc:sldMk cId="4249229644" sldId="517"/>
        </pc:sldMkLst>
        <pc:spChg chg="mod">
          <ac:chgData name="RABDEAU Benjamin" userId="1486fc4e-6833-422a-b1a8-7e385735d437" providerId="ADAL" clId="{44A11E8D-DB09-4583-B62D-358CBAF03D38}" dt="2025-01-27T11:10:10.373" v="4587" actId="20577"/>
          <ac:spMkLst>
            <pc:docMk/>
            <pc:sldMk cId="4249229644" sldId="517"/>
            <ac:spMk id="2" creationId="{9A0B455A-96CF-E5FE-B8DB-04B39B5FFD71}"/>
          </ac:spMkLst>
        </pc:spChg>
        <pc:spChg chg="del">
          <ac:chgData name="RABDEAU Benjamin" userId="1486fc4e-6833-422a-b1a8-7e385735d437" providerId="ADAL" clId="{44A11E8D-DB09-4583-B62D-358CBAF03D38}" dt="2025-01-27T11:06:04.890" v="4466" actId="478"/>
          <ac:spMkLst>
            <pc:docMk/>
            <pc:sldMk cId="4249229644" sldId="517"/>
            <ac:spMk id="3" creationId="{CA1101BD-2215-FA02-2E8C-B2E30C239F66}"/>
          </ac:spMkLst>
        </pc:spChg>
        <pc:spChg chg="add del mod">
          <ac:chgData name="RABDEAU Benjamin" userId="1486fc4e-6833-422a-b1a8-7e385735d437" providerId="ADAL" clId="{44A11E8D-DB09-4583-B62D-358CBAF03D38}" dt="2025-01-27T11:06:07.524" v="4467" actId="478"/>
          <ac:spMkLst>
            <pc:docMk/>
            <pc:sldMk cId="4249229644" sldId="517"/>
            <ac:spMk id="5" creationId="{B22277F5-AA61-3AA2-A62B-787980B17C43}"/>
          </ac:spMkLst>
        </pc:spChg>
        <pc:spChg chg="add mod">
          <ac:chgData name="RABDEAU Benjamin" userId="1486fc4e-6833-422a-b1a8-7e385735d437" providerId="ADAL" clId="{44A11E8D-DB09-4583-B62D-358CBAF03D38}" dt="2025-01-27T11:07:56.117" v="4517" actId="1076"/>
          <ac:spMkLst>
            <pc:docMk/>
            <pc:sldMk cId="4249229644" sldId="517"/>
            <ac:spMk id="9" creationId="{6BC46078-F973-D8A1-CE18-2CCB4B92979B}"/>
          </ac:spMkLst>
        </pc:spChg>
        <pc:spChg chg="add mod">
          <ac:chgData name="RABDEAU Benjamin" userId="1486fc4e-6833-422a-b1a8-7e385735d437" providerId="ADAL" clId="{44A11E8D-DB09-4583-B62D-358CBAF03D38}" dt="2025-01-27T11:08:06.299" v="4542" actId="20577"/>
          <ac:spMkLst>
            <pc:docMk/>
            <pc:sldMk cId="4249229644" sldId="517"/>
            <ac:spMk id="10" creationId="{B82FC038-BDB4-8A1D-58C4-83512D0C1628}"/>
          </ac:spMkLst>
        </pc:spChg>
        <pc:spChg chg="add mod">
          <ac:chgData name="RABDEAU Benjamin" userId="1486fc4e-6833-422a-b1a8-7e385735d437" providerId="ADAL" clId="{44A11E8D-DB09-4583-B62D-358CBAF03D38}" dt="2025-01-27T11:08:35.361" v="4558" actId="20577"/>
          <ac:spMkLst>
            <pc:docMk/>
            <pc:sldMk cId="4249229644" sldId="517"/>
            <ac:spMk id="11" creationId="{53CE63B9-56BD-AB6D-23CD-FB584844B66F}"/>
          </ac:spMkLst>
        </pc:spChg>
        <pc:spChg chg="add mod">
          <ac:chgData name="RABDEAU Benjamin" userId="1486fc4e-6833-422a-b1a8-7e385735d437" providerId="ADAL" clId="{44A11E8D-DB09-4583-B62D-358CBAF03D38}" dt="2025-01-27T11:10:25.072" v="4588" actId="207"/>
          <ac:spMkLst>
            <pc:docMk/>
            <pc:sldMk cId="4249229644" sldId="517"/>
            <ac:spMk id="12" creationId="{956E50D8-867A-D674-5BE9-0E905ED0B81C}"/>
          </ac:spMkLst>
        </pc:spChg>
        <pc:spChg chg="add mod">
          <ac:chgData name="RABDEAU Benjamin" userId="1486fc4e-6833-422a-b1a8-7e385735d437" providerId="ADAL" clId="{44A11E8D-DB09-4583-B62D-358CBAF03D38}" dt="2025-01-27T11:13:55.437" v="4682" actId="20577"/>
          <ac:spMkLst>
            <pc:docMk/>
            <pc:sldMk cId="4249229644" sldId="517"/>
            <ac:spMk id="13" creationId="{8C079263-07CE-CB18-775E-FDFE96306E18}"/>
          </ac:spMkLst>
        </pc:spChg>
        <pc:picChg chg="add mod">
          <ac:chgData name="RABDEAU Benjamin" userId="1486fc4e-6833-422a-b1a8-7e385735d437" providerId="ADAL" clId="{44A11E8D-DB09-4583-B62D-358CBAF03D38}" dt="2025-01-27T11:07:56.117" v="4517" actId="1076"/>
          <ac:picMkLst>
            <pc:docMk/>
            <pc:sldMk cId="4249229644" sldId="517"/>
            <ac:picMk id="6" creationId="{C27B94DC-55F9-4B55-CED4-E7C31CBDE5AF}"/>
          </ac:picMkLst>
        </pc:picChg>
        <pc:picChg chg="add mod">
          <ac:chgData name="RABDEAU Benjamin" userId="1486fc4e-6833-422a-b1a8-7e385735d437" providerId="ADAL" clId="{44A11E8D-DB09-4583-B62D-358CBAF03D38}" dt="2025-01-27T11:07:56.117" v="4517" actId="1076"/>
          <ac:picMkLst>
            <pc:docMk/>
            <pc:sldMk cId="4249229644" sldId="517"/>
            <ac:picMk id="7" creationId="{752F34DA-6F70-A2AD-7324-54F27B0D6636}"/>
          </ac:picMkLst>
        </pc:picChg>
        <pc:picChg chg="add mod">
          <ac:chgData name="RABDEAU Benjamin" userId="1486fc4e-6833-422a-b1a8-7e385735d437" providerId="ADAL" clId="{44A11E8D-DB09-4583-B62D-358CBAF03D38}" dt="2025-01-27T11:07:56.117" v="4517" actId="1076"/>
          <ac:picMkLst>
            <pc:docMk/>
            <pc:sldMk cId="4249229644" sldId="517"/>
            <ac:picMk id="8" creationId="{A2DC80C5-DB24-C025-D5EF-64A686340C16}"/>
          </ac:picMkLst>
        </pc:picChg>
      </pc:sldChg>
    </pc:docChg>
  </pc:docChgLst>
  <pc:docChgLst>
    <pc:chgData name="Tracey O Connor" userId="S::tracey.oconnor_mtu.ie#ext#@ciradfr.onmicrosoft.com::adf73324-9747-45fa-a722-3959da94e3e6" providerId="AD" clId="Web-{984456B7-0353-AA02-66C9-EE1C3B8B6D10}"/>
    <pc:docChg chg="addSld delSld modSld sldOrd">
      <pc:chgData name="Tracey O Connor" userId="S::tracey.oconnor_mtu.ie#ext#@ciradfr.onmicrosoft.com::adf73324-9747-45fa-a722-3959da94e3e6" providerId="AD" clId="Web-{984456B7-0353-AA02-66C9-EE1C3B8B6D10}" dt="2024-02-20T21:32:18.080" v="1635"/>
      <pc:docMkLst>
        <pc:docMk/>
      </pc:docMkLst>
      <pc:sldChg chg="delSp del">
        <pc:chgData name="Tracey O Connor" userId="S::tracey.oconnor_mtu.ie#ext#@ciradfr.onmicrosoft.com::adf73324-9747-45fa-a722-3959da94e3e6" providerId="AD" clId="Web-{984456B7-0353-AA02-66C9-EE1C3B8B6D10}" dt="2024-02-20T20:11:50.587" v="423"/>
        <pc:sldMkLst>
          <pc:docMk/>
          <pc:sldMk cId="1063130416" sldId="305"/>
        </pc:sldMkLst>
      </pc:sldChg>
      <pc:sldChg chg="del">
        <pc:chgData name="Tracey O Connor" userId="S::tracey.oconnor_mtu.ie#ext#@ciradfr.onmicrosoft.com::adf73324-9747-45fa-a722-3959da94e3e6" providerId="AD" clId="Web-{984456B7-0353-AA02-66C9-EE1C3B8B6D10}" dt="2024-02-20T20:05:11.386" v="284"/>
        <pc:sldMkLst>
          <pc:docMk/>
          <pc:sldMk cId="39084837" sldId="308"/>
        </pc:sldMkLst>
      </pc:sldChg>
      <pc:sldChg chg="delSp modSp ord">
        <pc:chgData name="Tracey O Connor" userId="S::tracey.oconnor_mtu.ie#ext#@ciradfr.onmicrosoft.com::adf73324-9747-45fa-a722-3959da94e3e6" providerId="AD" clId="Web-{984456B7-0353-AA02-66C9-EE1C3B8B6D10}" dt="2024-02-20T18:58:16.571" v="31" actId="1076"/>
        <pc:sldMkLst>
          <pc:docMk/>
          <pc:sldMk cId="3179683400" sldId="323"/>
        </pc:sldMkLst>
      </pc:sldChg>
      <pc:sldChg chg="del">
        <pc:chgData name="Tracey O Connor" userId="S::tracey.oconnor_mtu.ie#ext#@ciradfr.onmicrosoft.com::adf73324-9747-45fa-a722-3959da94e3e6" providerId="AD" clId="Web-{984456B7-0353-AA02-66C9-EE1C3B8B6D10}" dt="2024-02-20T20:03:14.101" v="273"/>
        <pc:sldMkLst>
          <pc:docMk/>
          <pc:sldMk cId="1745570982" sldId="324"/>
        </pc:sldMkLst>
      </pc:sldChg>
      <pc:sldChg chg="addSp delSp modSp del ord">
        <pc:chgData name="Tracey O Connor" userId="S::tracey.oconnor_mtu.ie#ext#@ciradfr.onmicrosoft.com::adf73324-9747-45fa-a722-3959da94e3e6" providerId="AD" clId="Web-{984456B7-0353-AA02-66C9-EE1C3B8B6D10}" dt="2024-02-20T20:02:49.538" v="271"/>
        <pc:sldMkLst>
          <pc:docMk/>
          <pc:sldMk cId="2828006902" sldId="325"/>
        </pc:sldMkLst>
      </pc:sldChg>
      <pc:sldChg chg="delSp del ord">
        <pc:chgData name="Tracey O Connor" userId="S::tracey.oconnor_mtu.ie#ext#@ciradfr.onmicrosoft.com::adf73324-9747-45fa-a722-3959da94e3e6" providerId="AD" clId="Web-{984456B7-0353-AA02-66C9-EE1C3B8B6D10}" dt="2024-02-20T20:07:30.954" v="335"/>
        <pc:sldMkLst>
          <pc:docMk/>
          <pc:sldMk cId="3940481758" sldId="330"/>
        </pc:sldMkLst>
      </pc:sldChg>
      <pc:sldChg chg="addSp delSp modSp del ord">
        <pc:chgData name="Tracey O Connor" userId="S::tracey.oconnor_mtu.ie#ext#@ciradfr.onmicrosoft.com::adf73324-9747-45fa-a722-3959da94e3e6" providerId="AD" clId="Web-{984456B7-0353-AA02-66C9-EE1C3B8B6D10}" dt="2024-02-20T21:30:48.640" v="1626"/>
        <pc:sldMkLst>
          <pc:docMk/>
          <pc:sldMk cId="2539357686" sldId="358"/>
        </pc:sldMkLst>
      </pc:sldChg>
      <pc:sldChg chg="addSp delSp modSp">
        <pc:chgData name="Tracey O Connor" userId="S::tracey.oconnor_mtu.ie#ext#@ciradfr.onmicrosoft.com::adf73324-9747-45fa-a722-3959da94e3e6" providerId="AD" clId="Web-{984456B7-0353-AA02-66C9-EE1C3B8B6D10}" dt="2024-02-20T20:53:26.637" v="883" actId="20577"/>
        <pc:sldMkLst>
          <pc:docMk/>
          <pc:sldMk cId="3419645140" sldId="510"/>
        </pc:sldMkLst>
      </pc:sldChg>
      <pc:sldChg chg="delSp del ord">
        <pc:chgData name="Tracey O Connor" userId="S::tracey.oconnor_mtu.ie#ext#@ciradfr.onmicrosoft.com::adf73324-9747-45fa-a722-3959da94e3e6" providerId="AD" clId="Web-{984456B7-0353-AA02-66C9-EE1C3B8B6D10}" dt="2024-02-20T21:28:51.214" v="1573"/>
        <pc:sldMkLst>
          <pc:docMk/>
          <pc:sldMk cId="646961142" sldId="525"/>
        </pc:sldMkLst>
      </pc:sldChg>
      <pc:sldChg chg="addSp delSp del ord">
        <pc:chgData name="Tracey O Connor" userId="S::tracey.oconnor_mtu.ie#ext#@ciradfr.onmicrosoft.com::adf73324-9747-45fa-a722-3959da94e3e6" providerId="AD" clId="Web-{984456B7-0353-AA02-66C9-EE1C3B8B6D10}" dt="2024-02-20T21:28:57.871" v="1574"/>
        <pc:sldMkLst>
          <pc:docMk/>
          <pc:sldMk cId="3545704054" sldId="527"/>
        </pc:sldMkLst>
      </pc:sldChg>
      <pc:sldChg chg="add del replId">
        <pc:chgData name="Tracey O Connor" userId="S::tracey.oconnor_mtu.ie#ext#@ciradfr.onmicrosoft.com::adf73324-9747-45fa-a722-3959da94e3e6" providerId="AD" clId="Web-{984456B7-0353-AA02-66C9-EE1C3B8B6D10}" dt="2024-02-20T20:02:54.804" v="272"/>
        <pc:sldMkLst>
          <pc:docMk/>
          <pc:sldMk cId="3091589198" sldId="533"/>
        </pc:sldMkLst>
      </pc:sldChg>
      <pc:sldChg chg="addSp delSp modSp new">
        <pc:chgData name="Tracey O Connor" userId="S::tracey.oconnor_mtu.ie#ext#@ciradfr.onmicrosoft.com::adf73324-9747-45fa-a722-3959da94e3e6" providerId="AD" clId="Web-{984456B7-0353-AA02-66C9-EE1C3B8B6D10}" dt="2024-02-20T21:31:24.969" v="1628"/>
        <pc:sldMkLst>
          <pc:docMk/>
          <pc:sldMk cId="3621165987" sldId="533"/>
        </pc:sldMkLst>
      </pc:sldChg>
      <pc:sldChg chg="delSp add del replId">
        <pc:chgData name="Tracey O Connor" userId="S::tracey.oconnor_mtu.ie#ext#@ciradfr.onmicrosoft.com::adf73324-9747-45fa-a722-3959da94e3e6" providerId="AD" clId="Web-{984456B7-0353-AA02-66C9-EE1C3B8B6D10}" dt="2024-02-20T20:07:10.890" v="324"/>
        <pc:sldMkLst>
          <pc:docMk/>
          <pc:sldMk cId="2685972615" sldId="534"/>
        </pc:sldMkLst>
      </pc:sldChg>
      <pc:sldChg chg="addSp delSp modSp add replId">
        <pc:chgData name="Tracey O Connor" userId="S::tracey.oconnor_mtu.ie#ext#@ciradfr.onmicrosoft.com::adf73324-9747-45fa-a722-3959da94e3e6" providerId="AD" clId="Web-{984456B7-0353-AA02-66C9-EE1C3B8B6D10}" dt="2024-02-20T21:31:43.704" v="1630"/>
        <pc:sldMkLst>
          <pc:docMk/>
          <pc:sldMk cId="2809088380" sldId="535"/>
        </pc:sldMkLst>
      </pc:sldChg>
      <pc:sldChg chg="addSp delSp modSp add del replId">
        <pc:chgData name="Tracey O Connor" userId="S::tracey.oconnor_mtu.ie#ext#@ciradfr.onmicrosoft.com::adf73324-9747-45fa-a722-3959da94e3e6" providerId="AD" clId="Web-{984456B7-0353-AA02-66C9-EE1C3B8B6D10}" dt="2024-02-20T20:16:42.331" v="497"/>
        <pc:sldMkLst>
          <pc:docMk/>
          <pc:sldMk cId="1358386211" sldId="536"/>
        </pc:sldMkLst>
      </pc:sldChg>
      <pc:sldChg chg="delSp modSp add del ord replId">
        <pc:chgData name="Tracey O Connor" userId="S::tracey.oconnor_mtu.ie#ext#@ciradfr.onmicrosoft.com::adf73324-9747-45fa-a722-3959da94e3e6" providerId="AD" clId="Web-{984456B7-0353-AA02-66C9-EE1C3B8B6D10}" dt="2024-02-20T20:53:36.638" v="884"/>
        <pc:sldMkLst>
          <pc:docMk/>
          <pc:sldMk cId="4285609009" sldId="537"/>
        </pc:sldMkLst>
      </pc:sldChg>
      <pc:sldChg chg="addSp delSp modSp add ord replId">
        <pc:chgData name="Tracey O Connor" userId="S::tracey.oconnor_mtu.ie#ext#@ciradfr.onmicrosoft.com::adf73324-9747-45fa-a722-3959da94e3e6" providerId="AD" clId="Web-{984456B7-0353-AA02-66C9-EE1C3B8B6D10}" dt="2024-02-20T21:31:49.439" v="1631"/>
        <pc:sldMkLst>
          <pc:docMk/>
          <pc:sldMk cId="351913727" sldId="538"/>
        </pc:sldMkLst>
      </pc:sldChg>
      <pc:sldChg chg="addSp delSp modSp add del replId">
        <pc:chgData name="Tracey O Connor" userId="S::tracey.oconnor_mtu.ie#ext#@ciradfr.onmicrosoft.com::adf73324-9747-45fa-a722-3959da94e3e6" providerId="AD" clId="Web-{984456B7-0353-AA02-66C9-EE1C3B8B6D10}" dt="2024-02-20T20:14:32.764" v="457"/>
        <pc:sldMkLst>
          <pc:docMk/>
          <pc:sldMk cId="824291124" sldId="538"/>
        </pc:sldMkLst>
      </pc:sldChg>
      <pc:sldChg chg="addSp modSp add replId">
        <pc:chgData name="Tracey O Connor" userId="S::tracey.oconnor_mtu.ie#ext#@ciradfr.onmicrosoft.com::adf73324-9747-45fa-a722-3959da94e3e6" providerId="AD" clId="Web-{984456B7-0353-AA02-66C9-EE1C3B8B6D10}" dt="2024-02-20T21:31:56.705" v="1632"/>
        <pc:sldMkLst>
          <pc:docMk/>
          <pc:sldMk cId="477119106" sldId="539"/>
        </pc:sldMkLst>
      </pc:sldChg>
      <pc:sldChg chg="addSp delSp modSp add mod replId setBg">
        <pc:chgData name="Tracey O Connor" userId="S::tracey.oconnor_mtu.ie#ext#@ciradfr.onmicrosoft.com::adf73324-9747-45fa-a722-3959da94e3e6" providerId="AD" clId="Web-{984456B7-0353-AA02-66C9-EE1C3B8B6D10}" dt="2024-02-20T21:32:09.658" v="1634"/>
        <pc:sldMkLst>
          <pc:docMk/>
          <pc:sldMk cId="3711513776" sldId="540"/>
        </pc:sldMkLst>
      </pc:sldChg>
      <pc:sldChg chg="addSp delSp modSp add">
        <pc:chgData name="Tracey O Connor" userId="S::tracey.oconnor_mtu.ie#ext#@ciradfr.onmicrosoft.com::adf73324-9747-45fa-a722-3959da94e3e6" providerId="AD" clId="Web-{984456B7-0353-AA02-66C9-EE1C3B8B6D10}" dt="2024-02-20T21:31:17.594" v="1627"/>
        <pc:sldMkLst>
          <pc:docMk/>
          <pc:sldMk cId="3899221525" sldId="541"/>
        </pc:sldMkLst>
      </pc:sldChg>
      <pc:sldChg chg="delSp modSp add replId">
        <pc:chgData name="Tracey O Connor" userId="S::tracey.oconnor_mtu.ie#ext#@ciradfr.onmicrosoft.com::adf73324-9747-45fa-a722-3959da94e3e6" providerId="AD" clId="Web-{984456B7-0353-AA02-66C9-EE1C3B8B6D10}" dt="2024-02-20T21:32:18.080" v="1635"/>
        <pc:sldMkLst>
          <pc:docMk/>
          <pc:sldMk cId="2586592852" sldId="542"/>
        </pc:sldMkLst>
      </pc:sldChg>
      <pc:sldChg chg="delSp modSp add ord replId">
        <pc:chgData name="Tracey O Connor" userId="S::tracey.oconnor_mtu.ie#ext#@ciradfr.onmicrosoft.com::adf73324-9747-45fa-a722-3959da94e3e6" providerId="AD" clId="Web-{984456B7-0353-AA02-66C9-EE1C3B8B6D10}" dt="2024-02-20T21:32:02.892" v="1633"/>
        <pc:sldMkLst>
          <pc:docMk/>
          <pc:sldMk cId="1144278756" sldId="543"/>
        </pc:sldMkLst>
      </pc:sldChg>
      <pc:sldChg chg="addSp delSp modSp add replId">
        <pc:chgData name="Tracey O Connor" userId="S::tracey.oconnor_mtu.ie#ext#@ciradfr.onmicrosoft.com::adf73324-9747-45fa-a722-3959da94e3e6" providerId="AD" clId="Web-{984456B7-0353-AA02-66C9-EE1C3B8B6D10}" dt="2024-02-20T21:31:31.923" v="1629"/>
        <pc:sldMkLst>
          <pc:docMk/>
          <pc:sldMk cId="430686739" sldId="544"/>
        </pc:sldMkLst>
      </pc:sldChg>
    </pc:docChg>
  </pc:docChgLst>
  <pc:docChgLst>
    <pc:chgData name="stylpnopoulou" userId="S::stylpnopoulou_qplan-intl.gr#ext#@ciradfr.onmicrosoft.com::4512efb4-3f19-468c-8072-d6971bd311c2" providerId="AD" clId="Web-{A54FF6E8-EF7F-77B9-825D-2C0499ED6072}"/>
    <pc:docChg chg="addSld modSld">
      <pc:chgData name="stylpnopoulou" userId="S::stylpnopoulou_qplan-intl.gr#ext#@ciradfr.onmicrosoft.com::4512efb4-3f19-468c-8072-d6971bd311c2" providerId="AD" clId="Web-{A54FF6E8-EF7F-77B9-825D-2C0499ED6072}" dt="2024-01-19T10:47:59.456" v="30"/>
      <pc:docMkLst>
        <pc:docMk/>
      </pc:docMkLst>
      <pc:sldChg chg="modSp add">
        <pc:chgData name="stylpnopoulou" userId="S::stylpnopoulou_qplan-intl.gr#ext#@ciradfr.onmicrosoft.com::4512efb4-3f19-468c-8072-d6971bd311c2" providerId="AD" clId="Web-{A54FF6E8-EF7F-77B9-825D-2C0499ED6072}" dt="2024-01-19T10:47:59.456" v="30"/>
        <pc:sldMkLst>
          <pc:docMk/>
          <pc:sldMk cId="3333598535" sldId="335"/>
        </pc:sldMkLst>
      </pc:sldChg>
      <pc:sldChg chg="modSp add">
        <pc:chgData name="stylpnopoulou" userId="S::stylpnopoulou_qplan-intl.gr#ext#@ciradfr.onmicrosoft.com::4512efb4-3f19-468c-8072-d6971bd311c2" providerId="AD" clId="Web-{A54FF6E8-EF7F-77B9-825D-2C0499ED6072}" dt="2024-01-19T10:47:52.705" v="29"/>
        <pc:sldMkLst>
          <pc:docMk/>
          <pc:sldMk cId="1026623984" sldId="336"/>
        </pc:sldMkLst>
      </pc:sldChg>
    </pc:docChg>
  </pc:docChgLst>
  <pc:docChgLst>
    <pc:chgData name="Knud Tybirk - Food &amp; Bio Cluster" userId="dbf88eb8-f08f-4919-8291-4214910a1dfc" providerId="ADAL" clId="{416F4B28-877C-4CD3-9C32-520406F411BF}"/>
    <pc:docChg chg="undo custSel addSld delSld modSld modMainMaster">
      <pc:chgData name="Knud Tybirk - Food &amp; Bio Cluster" userId="dbf88eb8-f08f-4919-8291-4214910a1dfc" providerId="ADAL" clId="{416F4B28-877C-4CD3-9C32-520406F411BF}" dt="2025-01-14T08:36:30" v="145" actId="700"/>
      <pc:docMkLst>
        <pc:docMk/>
      </pc:docMkLst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11713626" sldId="259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624431020" sldId="282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374697271" sldId="296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890718407" sldId="297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3081160426" sldId="309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855306279" sldId="312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308765054" sldId="322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3179683400" sldId="323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828006902" sldId="325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347690980" sldId="327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675296305" sldId="361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866230906" sldId="373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330124161" sldId="379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3758751554" sldId="381"/>
        </pc:sldMkLst>
      </pc:sldChg>
      <pc:sldChg chg="addSp modSp mod">
        <pc:chgData name="Knud Tybirk - Food &amp; Bio Cluster" userId="dbf88eb8-f08f-4919-8291-4214910a1dfc" providerId="ADAL" clId="{416F4B28-877C-4CD3-9C32-520406F411BF}" dt="2025-01-14T08:34:07.380" v="132" actId="20577"/>
        <pc:sldMkLst>
          <pc:docMk/>
          <pc:sldMk cId="4285935350" sldId="502"/>
        </pc:sldMkLst>
        <pc:spChg chg="mod">
          <ac:chgData name="Knud Tybirk - Food &amp; Bio Cluster" userId="dbf88eb8-f08f-4919-8291-4214910a1dfc" providerId="ADAL" clId="{416F4B28-877C-4CD3-9C32-520406F411BF}" dt="2025-01-14T08:25:45.006" v="23" actId="20577"/>
          <ac:spMkLst>
            <pc:docMk/>
            <pc:sldMk cId="4285935350" sldId="502"/>
            <ac:spMk id="2" creationId="{88EE9046-1C69-4DEC-B396-FEC6275F2CA0}"/>
          </ac:spMkLst>
        </pc:spChg>
        <pc:spChg chg="mod">
          <ac:chgData name="Knud Tybirk - Food &amp; Bio Cluster" userId="dbf88eb8-f08f-4919-8291-4214910a1dfc" providerId="ADAL" clId="{416F4B28-877C-4CD3-9C32-520406F411BF}" dt="2025-01-14T08:34:07.380" v="132" actId="20577"/>
          <ac:spMkLst>
            <pc:docMk/>
            <pc:sldMk cId="4285935350" sldId="502"/>
            <ac:spMk id="3" creationId="{E4721A70-2AD2-4AC0-8C58-49B3E4009A6A}"/>
          </ac:spMkLst>
        </pc:spChg>
        <pc:picChg chg="add mod">
          <ac:chgData name="Knud Tybirk - Food &amp; Bio Cluster" userId="dbf88eb8-f08f-4919-8291-4214910a1dfc" providerId="ADAL" clId="{416F4B28-877C-4CD3-9C32-520406F411BF}" dt="2025-01-14T08:28:04.804" v="46" actId="1076"/>
          <ac:picMkLst>
            <pc:docMk/>
            <pc:sldMk cId="4285935350" sldId="502"/>
            <ac:picMk id="5" creationId="{4C0619DB-8FC5-01D7-C41C-CD9981E85267}"/>
          </ac:picMkLst>
        </pc:picChg>
        <pc:picChg chg="add mod">
          <ac:chgData name="Knud Tybirk - Food &amp; Bio Cluster" userId="dbf88eb8-f08f-4919-8291-4214910a1dfc" providerId="ADAL" clId="{416F4B28-877C-4CD3-9C32-520406F411BF}" dt="2025-01-14T08:29:33.941" v="49" actId="1076"/>
          <ac:picMkLst>
            <pc:docMk/>
            <pc:sldMk cId="4285935350" sldId="502"/>
            <ac:picMk id="7" creationId="{CF240E57-55B0-7EA0-1E45-39F893AD524A}"/>
          </ac:picMkLst>
        </pc:picChg>
      </pc:sldChg>
      <pc:sldChg chg="new del">
        <pc:chgData name="Knud Tybirk - Food &amp; Bio Cluster" userId="dbf88eb8-f08f-4919-8291-4214910a1dfc" providerId="ADAL" clId="{416F4B28-877C-4CD3-9C32-520406F411BF}" dt="2025-01-14T08:32:19.089" v="126" actId="680"/>
        <pc:sldMkLst>
          <pc:docMk/>
          <pc:sldMk cId="663030608" sldId="503"/>
        </pc:sldMkLst>
      </pc:sldChg>
      <pc:sldChg chg="new">
        <pc:chgData name="Knud Tybirk - Food &amp; Bio Cluster" userId="dbf88eb8-f08f-4919-8291-4214910a1dfc" providerId="ADAL" clId="{416F4B28-877C-4CD3-9C32-520406F411BF}" dt="2025-01-14T08:36:12.757" v="143" actId="680"/>
        <pc:sldMkLst>
          <pc:docMk/>
          <pc:sldMk cId="2341067448" sldId="503"/>
        </pc:sldMkLst>
      </pc:sldChg>
      <pc:sldChg chg="addSp delSp modSp new mod modClrScheme chgLayout">
        <pc:chgData name="Knud Tybirk - Food &amp; Bio Cluster" userId="dbf88eb8-f08f-4919-8291-4214910a1dfc" providerId="ADAL" clId="{416F4B28-877C-4CD3-9C32-520406F411BF}" dt="2025-01-14T08:36:30" v="145" actId="700"/>
        <pc:sldMkLst>
          <pc:docMk/>
          <pc:sldMk cId="1367378158" sldId="504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982545576" sldId="504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3525453585" sldId="506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3314111763" sldId="507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3419645140" sldId="510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3379914305" sldId="517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802967383" sldId="518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434135344" sldId="519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088292400" sldId="522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065405392" sldId="523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336806860" sldId="524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84326572" sldId="526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472291648" sldId="545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986700249" sldId="546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4164617609" sldId="547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170602247" sldId="548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3537434196" sldId="549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685199420" sldId="550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367704463" sldId="551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906959962" sldId="552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402339575" sldId="553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642332845" sldId="554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94912845" sldId="555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177196969" sldId="556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768714639" sldId="557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637250238" sldId="558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2595899606" sldId="559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880157599" sldId="560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505786552" sldId="561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606621637" sldId="562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3896835000" sldId="563"/>
        </pc:sldMkLst>
      </pc:sldChg>
      <pc:sldChg chg="add del">
        <pc:chgData name="Knud Tybirk - Food &amp; Bio Cluster" userId="dbf88eb8-f08f-4919-8291-4214910a1dfc" providerId="ADAL" clId="{416F4B28-877C-4CD3-9C32-520406F411BF}" dt="2025-01-14T08:36:08.793" v="142" actId="47"/>
        <pc:sldMkLst>
          <pc:docMk/>
          <pc:sldMk cId="17761353" sldId="564"/>
        </pc:sldMkLst>
      </pc:sldChg>
      <pc:sldMasterChg chg="modSldLayout">
        <pc:chgData name="Knud Tybirk - Food &amp; Bio Cluster" userId="dbf88eb8-f08f-4919-8291-4214910a1dfc" providerId="ADAL" clId="{416F4B28-877C-4CD3-9C32-520406F411BF}" dt="2025-01-14T08:35:32.562" v="141" actId="167"/>
        <pc:sldMasterMkLst>
          <pc:docMk/>
          <pc:sldMasterMk cId="3214643012" sldId="2147483661"/>
        </pc:sldMasterMkLst>
        <pc:sldLayoutChg chg="modSp mod">
          <pc:chgData name="Knud Tybirk - Food &amp; Bio Cluster" userId="dbf88eb8-f08f-4919-8291-4214910a1dfc" providerId="ADAL" clId="{416F4B28-877C-4CD3-9C32-520406F411BF}" dt="2025-01-14T08:30:40.168" v="107" actId="14100"/>
          <pc:sldLayoutMkLst>
            <pc:docMk/>
            <pc:sldMasterMk cId="3214643012" sldId="2147483648"/>
            <pc:sldLayoutMk cId="956424642" sldId="2147483662"/>
          </pc:sldLayoutMkLst>
        </pc:sldLayoutChg>
        <pc:sldLayoutChg chg="addSp delSp modSp mod">
          <pc:chgData name="Knud Tybirk - Food &amp; Bio Cluster" userId="dbf88eb8-f08f-4919-8291-4214910a1dfc" providerId="ADAL" clId="{416F4B28-877C-4CD3-9C32-520406F411BF}" dt="2025-01-14T08:35:32.562" v="141" actId="167"/>
          <pc:sldLayoutMkLst>
            <pc:docMk/>
            <pc:sldMasterMk cId="3214643012" sldId="2147483648"/>
            <pc:sldLayoutMk cId="4213763032" sldId="2147483663"/>
          </pc:sldLayoutMkLst>
        </pc:sldLayoutChg>
      </pc:sldMasterChg>
    </pc:docChg>
  </pc:docChgLst>
  <pc:docChgLst>
    <pc:chgData name="Knud Tybirk - Food &amp; Bio Cluster" userId="S::kt_foodbiocluster.dk#ext#@ciradfr.onmicrosoft.com::f3c73955-7bc1-40f6-9937-59104f3ba879" providerId="AD" clId="Web-{523615F9-7A79-42FA-8FCA-828616A95CDC}"/>
    <pc:docChg chg="delSld modSld">
      <pc:chgData name="Knud Tybirk - Food &amp; Bio Cluster" userId="S::kt_foodbiocluster.dk#ext#@ciradfr.onmicrosoft.com::f3c73955-7bc1-40f6-9937-59104f3ba879" providerId="AD" clId="Web-{523615F9-7A79-42FA-8FCA-828616A95CDC}" dt="2024-02-19T14:42:57.812" v="2"/>
      <pc:docMkLst>
        <pc:docMk/>
      </pc:docMkLst>
      <pc:sldChg chg="modSp">
        <pc:chgData name="Knud Tybirk - Food &amp; Bio Cluster" userId="S::kt_foodbiocluster.dk#ext#@ciradfr.onmicrosoft.com::f3c73955-7bc1-40f6-9937-59104f3ba879" providerId="AD" clId="Web-{523615F9-7A79-42FA-8FCA-828616A95CDC}" dt="2024-02-19T14:34:48.982" v="0" actId="1076"/>
        <pc:sldMkLst>
          <pc:docMk/>
          <pc:sldMk cId="3758751554" sldId="381"/>
        </pc:sldMkLst>
      </pc:sldChg>
      <pc:sldChg chg="del">
        <pc:chgData name="Knud Tybirk - Food &amp; Bio Cluster" userId="S::kt_foodbiocluster.dk#ext#@ciradfr.onmicrosoft.com::f3c73955-7bc1-40f6-9937-59104f3ba879" providerId="AD" clId="Web-{523615F9-7A79-42FA-8FCA-828616A95CDC}" dt="2024-02-19T14:39:33.461" v="1"/>
        <pc:sldMkLst>
          <pc:docMk/>
          <pc:sldMk cId="3275344078" sldId="511"/>
        </pc:sldMkLst>
      </pc:sldChg>
      <pc:sldChg chg="del">
        <pc:chgData name="Knud Tybirk - Food &amp; Bio Cluster" userId="S::kt_foodbiocluster.dk#ext#@ciradfr.onmicrosoft.com::f3c73955-7bc1-40f6-9937-59104f3ba879" providerId="AD" clId="Web-{523615F9-7A79-42FA-8FCA-828616A95CDC}" dt="2024-02-19T14:42:57.812" v="2"/>
        <pc:sldMkLst>
          <pc:docMk/>
          <pc:sldMk cId="3924221574" sldId="515"/>
        </pc:sldMkLst>
      </pc:sldChg>
    </pc:docChg>
  </pc:docChgLst>
  <pc:docChgLst>
    <pc:chgData name="Knud Tybirk - Food &amp; Bio Cluster" userId="S::kt_foodbiocluster.dk#ext#@ciradfr.onmicrosoft.com::f3c73955-7bc1-40f6-9937-59104f3ba879" providerId="AD" clId="Web-{3DF00528-56E9-471C-BBC5-3AA266612430}"/>
    <pc:docChg chg="modSld">
      <pc:chgData name="Knud Tybirk - Food &amp; Bio Cluster" userId="S::kt_foodbiocluster.dk#ext#@ciradfr.onmicrosoft.com::f3c73955-7bc1-40f6-9937-59104f3ba879" providerId="AD" clId="Web-{3DF00528-56E9-471C-BBC5-3AA266612430}" dt="2024-02-19T08:05:32.543" v="4" actId="20577"/>
      <pc:docMkLst>
        <pc:docMk/>
      </pc:docMkLst>
      <pc:sldChg chg="modSp">
        <pc:chgData name="Knud Tybirk - Food &amp; Bio Cluster" userId="S::kt_foodbiocluster.dk#ext#@ciradfr.onmicrosoft.com::f3c73955-7bc1-40f6-9937-59104f3ba879" providerId="AD" clId="Web-{3DF00528-56E9-471C-BBC5-3AA266612430}" dt="2024-02-19T08:05:32.543" v="4" actId="20577"/>
        <pc:sldMkLst>
          <pc:docMk/>
          <pc:sldMk cId="1308765054" sldId="322"/>
        </pc:sldMkLst>
      </pc:sldChg>
    </pc:docChg>
  </pc:docChgLst>
  <pc:docChgLst>
    <pc:chgData name="Knud Tybirk - Food &amp; Bio Cluster" userId="dbf88eb8-f08f-4919-8291-4214910a1dfc" providerId="ADAL" clId="{85105361-AE06-4D7C-A84B-259ABD05087D}"/>
    <pc:docChg chg="undo custSel addSld delSld modSld sldOrd modMainMaster">
      <pc:chgData name="Knud Tybirk - Food &amp; Bio Cluster" userId="dbf88eb8-f08f-4919-8291-4214910a1dfc" providerId="ADAL" clId="{85105361-AE06-4D7C-A84B-259ABD05087D}" dt="2024-01-04T13:04:05.596" v="417" actId="1076"/>
      <pc:docMkLst>
        <pc:docMk/>
      </pc:docMkLst>
      <pc:sldChg chg="modSp mod">
        <pc:chgData name="Knud Tybirk - Food &amp; Bio Cluster" userId="dbf88eb8-f08f-4919-8291-4214910a1dfc" providerId="ADAL" clId="{85105361-AE06-4D7C-A84B-259ABD05087D}" dt="2024-01-04T12:24:45.736" v="30" actId="1076"/>
        <pc:sldMkLst>
          <pc:docMk/>
          <pc:sldMk cId="211713626" sldId="259"/>
        </pc:sldMkLst>
      </pc:sldChg>
      <pc:sldChg chg="del">
        <pc:chgData name="Knud Tybirk - Food &amp; Bio Cluster" userId="dbf88eb8-f08f-4919-8291-4214910a1dfc" providerId="ADAL" clId="{85105361-AE06-4D7C-A84B-259ABD05087D}" dt="2024-01-04T12:48:16.196" v="129" actId="47"/>
        <pc:sldMkLst>
          <pc:docMk/>
          <pc:sldMk cId="1095466950" sldId="262"/>
        </pc:sldMkLst>
      </pc:sldChg>
      <pc:sldChg chg="modSp mod">
        <pc:chgData name="Knud Tybirk - Food &amp; Bio Cluster" userId="dbf88eb8-f08f-4919-8291-4214910a1dfc" providerId="ADAL" clId="{85105361-AE06-4D7C-A84B-259ABD05087D}" dt="2024-01-04T12:47:37.611" v="126" actId="14100"/>
        <pc:sldMkLst>
          <pc:docMk/>
          <pc:sldMk cId="1374697271" sldId="296"/>
        </pc:sldMkLst>
      </pc:sldChg>
      <pc:sldChg chg="modSp mod">
        <pc:chgData name="Knud Tybirk - Food &amp; Bio Cluster" userId="dbf88eb8-f08f-4919-8291-4214910a1dfc" providerId="ADAL" clId="{85105361-AE06-4D7C-A84B-259ABD05087D}" dt="2024-01-04T12:46:40.550" v="119" actId="14100"/>
        <pc:sldMkLst>
          <pc:docMk/>
          <pc:sldMk cId="2890718407" sldId="297"/>
        </pc:sldMkLst>
      </pc:sldChg>
      <pc:sldChg chg="modSp add mod">
        <pc:chgData name="Knud Tybirk - Food &amp; Bio Cluster" userId="dbf88eb8-f08f-4919-8291-4214910a1dfc" providerId="ADAL" clId="{85105361-AE06-4D7C-A84B-259ABD05087D}" dt="2024-01-04T13:02:13.464" v="411" actId="404"/>
        <pc:sldMkLst>
          <pc:docMk/>
          <pc:sldMk cId="3081160426" sldId="309"/>
        </pc:sldMkLst>
      </pc:sldChg>
      <pc:sldChg chg="del">
        <pc:chgData name="Knud Tybirk - Food &amp; Bio Cluster" userId="dbf88eb8-f08f-4919-8291-4214910a1dfc" providerId="ADAL" clId="{85105361-AE06-4D7C-A84B-259ABD05087D}" dt="2024-01-04T12:51:20.409" v="170" actId="47"/>
        <pc:sldMkLst>
          <pc:docMk/>
          <pc:sldMk cId="1737295413" sldId="319"/>
        </pc:sldMkLst>
      </pc:sldChg>
      <pc:sldChg chg="modSp mod">
        <pc:chgData name="Knud Tybirk - Food &amp; Bio Cluster" userId="dbf88eb8-f08f-4919-8291-4214910a1dfc" providerId="ADAL" clId="{85105361-AE06-4D7C-A84B-259ABD05087D}" dt="2024-01-04T12:44:45.130" v="78" actId="404"/>
        <pc:sldMkLst>
          <pc:docMk/>
          <pc:sldMk cId="1308765054" sldId="322"/>
        </pc:sldMkLst>
      </pc:sldChg>
      <pc:sldChg chg="del">
        <pc:chgData name="Knud Tybirk - Food &amp; Bio Cluster" userId="dbf88eb8-f08f-4919-8291-4214910a1dfc" providerId="ADAL" clId="{85105361-AE06-4D7C-A84B-259ABD05087D}" dt="2024-01-04T12:49:11.417" v="138" actId="47"/>
        <pc:sldMkLst>
          <pc:docMk/>
          <pc:sldMk cId="3792052487" sldId="337"/>
        </pc:sldMkLst>
      </pc:sldChg>
      <pc:sldChg chg="del ord">
        <pc:chgData name="Knud Tybirk - Food &amp; Bio Cluster" userId="dbf88eb8-f08f-4919-8291-4214910a1dfc" providerId="ADAL" clId="{85105361-AE06-4D7C-A84B-259ABD05087D}" dt="2024-01-04T12:49:17.330" v="139" actId="47"/>
        <pc:sldMkLst>
          <pc:docMk/>
          <pc:sldMk cId="1474993731" sldId="357"/>
        </pc:sldMkLst>
      </pc:sldChg>
      <pc:sldChg chg="del">
        <pc:chgData name="Knud Tybirk - Food &amp; Bio Cluster" userId="dbf88eb8-f08f-4919-8291-4214910a1dfc" providerId="ADAL" clId="{85105361-AE06-4D7C-A84B-259ABD05087D}" dt="2024-01-04T12:43:24.871" v="58" actId="47"/>
        <pc:sldMkLst>
          <pc:docMk/>
          <pc:sldMk cId="2719147761" sldId="371"/>
        </pc:sldMkLst>
      </pc:sldChg>
      <pc:sldChg chg="modSp mod">
        <pc:chgData name="Knud Tybirk - Food &amp; Bio Cluster" userId="dbf88eb8-f08f-4919-8291-4214910a1dfc" providerId="ADAL" clId="{85105361-AE06-4D7C-A84B-259ABD05087D}" dt="2024-01-04T12:27:03.449" v="54" actId="14"/>
        <pc:sldMkLst>
          <pc:docMk/>
          <pc:sldMk cId="2866230906" sldId="373"/>
        </pc:sldMkLst>
      </pc:sldChg>
      <pc:sldChg chg="modSp mod">
        <pc:chgData name="Knud Tybirk - Food &amp; Bio Cluster" userId="dbf88eb8-f08f-4919-8291-4214910a1dfc" providerId="ADAL" clId="{85105361-AE06-4D7C-A84B-259ABD05087D}" dt="2024-01-04T13:01:54.471" v="410" actId="20577"/>
        <pc:sldMkLst>
          <pc:docMk/>
          <pc:sldMk cId="4285935350" sldId="502"/>
        </pc:sldMkLst>
      </pc:sldChg>
      <pc:sldChg chg="del">
        <pc:chgData name="Knud Tybirk - Food &amp; Bio Cluster" userId="dbf88eb8-f08f-4919-8291-4214910a1dfc" providerId="ADAL" clId="{85105361-AE06-4D7C-A84B-259ABD05087D}" dt="2024-01-04T12:48:16.196" v="129" actId="47"/>
        <pc:sldMkLst>
          <pc:docMk/>
          <pc:sldMk cId="1456422590" sldId="505"/>
        </pc:sldMkLst>
      </pc:sldChg>
      <pc:sldChg chg="del">
        <pc:chgData name="Knud Tybirk - Food &amp; Bio Cluster" userId="dbf88eb8-f08f-4919-8291-4214910a1dfc" providerId="ADAL" clId="{85105361-AE06-4D7C-A84B-259ABD05087D}" dt="2024-01-04T12:48:22.931" v="130" actId="2696"/>
        <pc:sldMkLst>
          <pc:docMk/>
          <pc:sldMk cId="226108817" sldId="506"/>
        </pc:sldMkLst>
      </pc:sldChg>
      <pc:sldChg chg="modSp add mod">
        <pc:chgData name="Knud Tybirk - Food &amp; Bio Cluster" userId="dbf88eb8-f08f-4919-8291-4214910a1dfc" providerId="ADAL" clId="{85105361-AE06-4D7C-A84B-259ABD05087D}" dt="2024-01-04T12:48:38.331" v="137" actId="20577"/>
        <pc:sldMkLst>
          <pc:docMk/>
          <pc:sldMk cId="3525453585" sldId="506"/>
        </pc:sldMkLst>
      </pc:sldChg>
      <pc:sldChg chg="modSp add mod">
        <pc:chgData name="Knud Tybirk - Food &amp; Bio Cluster" userId="dbf88eb8-f08f-4919-8291-4214910a1dfc" providerId="ADAL" clId="{85105361-AE06-4D7C-A84B-259ABD05087D}" dt="2024-01-04T13:02:29.047" v="412" actId="1076"/>
        <pc:sldMkLst>
          <pc:docMk/>
          <pc:sldMk cId="3314111763" sldId="507"/>
        </pc:sldMkLst>
      </pc:sldChg>
      <pc:sldChg chg="modSp new del mod">
        <pc:chgData name="Knud Tybirk - Food &amp; Bio Cluster" userId="dbf88eb8-f08f-4919-8291-4214910a1dfc" providerId="ADAL" clId="{85105361-AE06-4D7C-A84B-259ABD05087D}" dt="2024-01-04T12:44:51.293" v="79" actId="47"/>
        <pc:sldMkLst>
          <pc:docMk/>
          <pc:sldMk cId="3578315745" sldId="508"/>
        </pc:sldMkLst>
      </pc:sldChg>
      <pc:sldChg chg="modSp new mod">
        <pc:chgData name="Knud Tybirk - Food &amp; Bio Cluster" userId="dbf88eb8-f08f-4919-8291-4214910a1dfc" providerId="ADAL" clId="{85105361-AE06-4D7C-A84B-259ABD05087D}" dt="2024-01-04T12:45:22.420" v="110" actId="20577"/>
        <pc:sldMkLst>
          <pc:docMk/>
          <pc:sldMk cId="3907635619" sldId="508"/>
        </pc:sldMkLst>
      </pc:sldChg>
      <pc:sldChg chg="modSp add mod">
        <pc:chgData name="Knud Tybirk - Food &amp; Bio Cluster" userId="dbf88eb8-f08f-4919-8291-4214910a1dfc" providerId="ADAL" clId="{85105361-AE06-4D7C-A84B-259ABD05087D}" dt="2024-01-04T12:48:04.318" v="128" actId="20577"/>
        <pc:sldMkLst>
          <pc:docMk/>
          <pc:sldMk cId="2698650027" sldId="509"/>
        </pc:sldMkLst>
      </pc:sldChg>
      <pc:sldChg chg="addSp modSp new mod modClrScheme chgLayout">
        <pc:chgData name="Knud Tybirk - Food &amp; Bio Cluster" userId="dbf88eb8-f08f-4919-8291-4214910a1dfc" providerId="ADAL" clId="{85105361-AE06-4D7C-A84B-259ABD05087D}" dt="2024-01-04T12:51:12.333" v="169" actId="14100"/>
        <pc:sldMkLst>
          <pc:docMk/>
          <pc:sldMk cId="3419645140" sldId="510"/>
        </pc:sldMkLst>
      </pc:sldChg>
      <pc:sldChg chg="modSp add mod ord">
        <pc:chgData name="Knud Tybirk - Food &amp; Bio Cluster" userId="dbf88eb8-f08f-4919-8291-4214910a1dfc" providerId="ADAL" clId="{85105361-AE06-4D7C-A84B-259ABD05087D}" dt="2024-01-04T12:50:58.325" v="168" actId="20577"/>
        <pc:sldMkLst>
          <pc:docMk/>
          <pc:sldMk cId="3275344078" sldId="511"/>
        </pc:sldMkLst>
      </pc:sldChg>
      <pc:sldChg chg="addSp modSp new mod modClrScheme chgLayout">
        <pc:chgData name="Knud Tybirk - Food &amp; Bio Cluster" userId="dbf88eb8-f08f-4919-8291-4214910a1dfc" providerId="ADAL" clId="{85105361-AE06-4D7C-A84B-259ABD05087D}" dt="2024-01-04T12:54:27.047" v="208" actId="27636"/>
        <pc:sldMkLst>
          <pc:docMk/>
          <pc:sldMk cId="3753770992" sldId="512"/>
        </pc:sldMkLst>
      </pc:sldChg>
      <pc:sldChg chg="modSp add mod ord">
        <pc:chgData name="Knud Tybirk - Food &amp; Bio Cluster" userId="dbf88eb8-f08f-4919-8291-4214910a1dfc" providerId="ADAL" clId="{85105361-AE06-4D7C-A84B-259ABD05087D}" dt="2024-01-04T12:52:22.045" v="185" actId="20577"/>
        <pc:sldMkLst>
          <pc:docMk/>
          <pc:sldMk cId="1854404417" sldId="513"/>
        </pc:sldMkLst>
      </pc:sldChg>
      <pc:sldChg chg="addSp modSp new mod modClrScheme chgLayout">
        <pc:chgData name="Knud Tybirk - Food &amp; Bio Cluster" userId="dbf88eb8-f08f-4919-8291-4214910a1dfc" providerId="ADAL" clId="{85105361-AE06-4D7C-A84B-259ABD05087D}" dt="2024-01-04T12:53:47.686" v="205"/>
        <pc:sldMkLst>
          <pc:docMk/>
          <pc:sldMk cId="3368882390" sldId="514"/>
        </pc:sldMkLst>
      </pc:sldChg>
      <pc:sldChg chg="modSp add mod ord">
        <pc:chgData name="Knud Tybirk - Food &amp; Bio Cluster" userId="dbf88eb8-f08f-4919-8291-4214910a1dfc" providerId="ADAL" clId="{85105361-AE06-4D7C-A84B-259ABD05087D}" dt="2024-01-04T12:54:48.211" v="212" actId="20577"/>
        <pc:sldMkLst>
          <pc:docMk/>
          <pc:sldMk cId="3924221574" sldId="515"/>
        </pc:sldMkLst>
      </pc:sldChg>
      <pc:sldChg chg="modSp add mod ord">
        <pc:chgData name="Knud Tybirk - Food &amp; Bio Cluster" userId="dbf88eb8-f08f-4919-8291-4214910a1dfc" providerId="ADAL" clId="{85105361-AE06-4D7C-A84B-259ABD05087D}" dt="2024-01-04T12:59:43.157" v="392" actId="21"/>
        <pc:sldMkLst>
          <pc:docMk/>
          <pc:sldMk cId="4212905548" sldId="516"/>
        </pc:sldMkLst>
      </pc:sldChg>
      <pc:sldChg chg="addSp modSp add mod ord modClrScheme chgLayout">
        <pc:chgData name="Knud Tybirk - Food &amp; Bio Cluster" userId="dbf88eb8-f08f-4919-8291-4214910a1dfc" providerId="ADAL" clId="{85105361-AE06-4D7C-A84B-259ABD05087D}" dt="2024-01-04T13:04:05.596" v="417" actId="1076"/>
        <pc:sldMkLst>
          <pc:docMk/>
          <pc:sldMk cId="3379914305" sldId="517"/>
        </pc:sldMkLst>
      </pc:sldChg>
      <pc:sldMasterChg chg="modSldLayout">
        <pc:chgData name="Knud Tybirk - Food &amp; Bio Cluster" userId="dbf88eb8-f08f-4919-8291-4214910a1dfc" providerId="ADAL" clId="{85105361-AE06-4D7C-A84B-259ABD05087D}" dt="2024-01-04T12:25:19.520" v="31" actId="1076"/>
        <pc:sldMasterMkLst>
          <pc:docMk/>
          <pc:sldMasterMk cId="3214643012" sldId="2147483661"/>
        </pc:sldMasterMkLst>
        <pc:sldLayoutChg chg="addSp delSp modSp mod">
          <pc:chgData name="Knud Tybirk - Food &amp; Bio Cluster" userId="dbf88eb8-f08f-4919-8291-4214910a1dfc" providerId="ADAL" clId="{85105361-AE06-4D7C-A84B-259ABD05087D}" dt="2024-01-04T12:22:33.713" v="15" actId="1076"/>
          <pc:sldLayoutMkLst>
            <pc:docMk/>
            <pc:sldMasterMk cId="3214643012" sldId="2147483648"/>
            <pc:sldLayoutMk cId="956424642" sldId="2147483662"/>
          </pc:sldLayoutMkLst>
        </pc:sldLayoutChg>
        <pc:sldLayoutChg chg="modSp mod">
          <pc:chgData name="Knud Tybirk - Food &amp; Bio Cluster" userId="dbf88eb8-f08f-4919-8291-4214910a1dfc" providerId="ADAL" clId="{85105361-AE06-4D7C-A84B-259ABD05087D}" dt="2024-01-04T12:25:19.520" v="31" actId="1076"/>
          <pc:sldLayoutMkLst>
            <pc:docMk/>
            <pc:sldMasterMk cId="3214643012" sldId="2147483648"/>
            <pc:sldLayoutMk cId="4213763032" sldId="2147483663"/>
          </pc:sldLayoutMkLst>
        </pc:sldLayoutChg>
      </pc:sldMasterChg>
    </pc:docChg>
  </pc:docChgLst>
  <pc:docChgLst>
    <pc:chgData clId="Web-{984456B7-0353-AA02-66C9-EE1C3B8B6D10}"/>
    <pc:docChg chg="modSld">
      <pc:chgData name="" userId="" providerId="" clId="Web-{984456B7-0353-AA02-66C9-EE1C3B8B6D10}" dt="2024-02-20T21:09:16.225" v="0" actId="14100"/>
      <pc:docMkLst>
        <pc:docMk/>
      </pc:docMkLst>
      <pc:sldChg chg="modSp">
        <pc:chgData name="" userId="" providerId="" clId="Web-{984456B7-0353-AA02-66C9-EE1C3B8B6D10}" dt="2024-02-20T21:09:16.225" v="0" actId="14100"/>
        <pc:sldMkLst>
          <pc:docMk/>
          <pc:sldMk cId="430686739" sldId="544"/>
        </pc:sldMkLst>
      </pc:sldChg>
    </pc:docChg>
  </pc:docChgLst>
  <pc:docChgLst>
    <pc:chgData name="Knud Tybirk - Food &amp; Bio Cluster" userId="S::kt_foodbiocluster.dk#ext#@ciradfr.onmicrosoft.com::f3c73955-7bc1-40f6-9937-59104f3ba879" providerId="AD" clId="Web-{2BE8034B-72B8-4D0A-9944-AA0C18F240A6}"/>
    <pc:docChg chg="addSld modSld">
      <pc:chgData name="Knud Tybirk - Food &amp; Bio Cluster" userId="S::kt_foodbiocluster.dk#ext#@ciradfr.onmicrosoft.com::f3c73955-7bc1-40f6-9937-59104f3ba879" providerId="AD" clId="Web-{2BE8034B-72B8-4D0A-9944-AA0C18F240A6}" dt="2024-02-19T08:15:53.939" v="15" actId="20577"/>
      <pc:docMkLst>
        <pc:docMk/>
      </pc:docMkLst>
      <pc:sldChg chg="addSp delSp modSp">
        <pc:chgData name="Knud Tybirk - Food &amp; Bio Cluster" userId="S::kt_foodbiocluster.dk#ext#@ciradfr.onmicrosoft.com::f3c73955-7bc1-40f6-9937-59104f3ba879" providerId="AD" clId="Web-{2BE8034B-72B8-4D0A-9944-AA0C18F240A6}" dt="2024-02-19T08:14:13.108" v="6" actId="1076"/>
        <pc:sldMkLst>
          <pc:docMk/>
          <pc:sldMk cId="1201228337" sldId="277"/>
        </pc:sldMkLst>
      </pc:sldChg>
      <pc:sldChg chg="add">
        <pc:chgData name="Knud Tybirk - Food &amp; Bio Cluster" userId="S::kt_foodbiocluster.dk#ext#@ciradfr.onmicrosoft.com::f3c73955-7bc1-40f6-9937-59104f3ba879" providerId="AD" clId="Web-{2BE8034B-72B8-4D0A-9944-AA0C18F240A6}" dt="2024-02-19T08:13:23.309" v="3"/>
        <pc:sldMkLst>
          <pc:docMk/>
          <pc:sldMk cId="3753411156" sldId="311"/>
        </pc:sldMkLst>
      </pc:sldChg>
      <pc:sldChg chg="add">
        <pc:chgData name="Knud Tybirk - Food &amp; Bio Cluster" userId="S::kt_foodbiocluster.dk#ext#@ciradfr.onmicrosoft.com::f3c73955-7bc1-40f6-9937-59104f3ba879" providerId="AD" clId="Web-{2BE8034B-72B8-4D0A-9944-AA0C18F240A6}" dt="2024-02-19T08:13:21.903" v="0"/>
        <pc:sldMkLst>
          <pc:docMk/>
          <pc:sldMk cId="2330124161" sldId="379"/>
        </pc:sldMkLst>
      </pc:sldChg>
      <pc:sldChg chg="add">
        <pc:chgData name="Knud Tybirk - Food &amp; Bio Cluster" userId="S::kt_foodbiocluster.dk#ext#@ciradfr.onmicrosoft.com::f3c73955-7bc1-40f6-9937-59104f3ba879" providerId="AD" clId="Web-{2BE8034B-72B8-4D0A-9944-AA0C18F240A6}" dt="2024-02-19T08:13:22.747" v="2"/>
        <pc:sldMkLst>
          <pc:docMk/>
          <pc:sldMk cId="3758751554" sldId="381"/>
        </pc:sldMkLst>
      </pc:sldChg>
      <pc:sldChg chg="modSp add mod modClrScheme chgLayout">
        <pc:chgData name="Knud Tybirk - Food &amp; Bio Cluster" userId="S::kt_foodbiocluster.dk#ext#@ciradfr.onmicrosoft.com::f3c73955-7bc1-40f6-9937-59104f3ba879" providerId="AD" clId="Web-{2BE8034B-72B8-4D0A-9944-AA0C18F240A6}" dt="2024-02-19T08:15:53.939" v="15" actId="20577"/>
        <pc:sldMkLst>
          <pc:docMk/>
          <pc:sldMk cId="1719903724" sldId="392"/>
        </pc:sldMkLst>
      </pc:sldChg>
    </pc:docChg>
  </pc:docChgLst>
  <pc:docChgLst>
    <pc:chgData name="Knud Tybirk - Food &amp; Bio Cluster" userId="dbf88eb8-f08f-4919-8291-4214910a1dfc" providerId="ADAL" clId="{9E1DF719-2657-4CE0-B3B8-71B191120779}"/>
    <pc:docChg chg="undo custSel addSld delSld modSld sldOrd modMainMaster">
      <pc:chgData name="Knud Tybirk - Food &amp; Bio Cluster" userId="dbf88eb8-f08f-4919-8291-4214910a1dfc" providerId="ADAL" clId="{9E1DF719-2657-4CE0-B3B8-71B191120779}" dt="2024-02-21T10:01:38.434" v="215" actId="6549"/>
      <pc:docMkLst>
        <pc:docMk/>
      </pc:docMkLst>
      <pc:sldChg chg="del">
        <pc:chgData name="Knud Tybirk - Food &amp; Bio Cluster" userId="dbf88eb8-f08f-4919-8291-4214910a1dfc" providerId="ADAL" clId="{9E1DF719-2657-4CE0-B3B8-71B191120779}" dt="2024-02-21T09:37:47.212" v="5" actId="47"/>
        <pc:sldMkLst>
          <pc:docMk/>
          <pc:sldMk cId="1201228337" sldId="277"/>
        </pc:sldMkLst>
      </pc:sldChg>
      <pc:sldChg chg="delSp modSp mod">
        <pc:chgData name="Knud Tybirk - Food &amp; Bio Cluster" userId="dbf88eb8-f08f-4919-8291-4214910a1dfc" providerId="ADAL" clId="{9E1DF719-2657-4CE0-B3B8-71B191120779}" dt="2024-02-21T09:49:30" v="137" actId="478"/>
        <pc:sldMkLst>
          <pc:docMk/>
          <pc:sldMk cId="1624431020" sldId="282"/>
        </pc:sldMkLst>
      </pc:sldChg>
      <pc:sldChg chg="addSp delSp modSp mod modClrScheme chgLayout">
        <pc:chgData name="Knud Tybirk - Food &amp; Bio Cluster" userId="dbf88eb8-f08f-4919-8291-4214910a1dfc" providerId="ADAL" clId="{9E1DF719-2657-4CE0-B3B8-71B191120779}" dt="2024-02-21T10:01:16.380" v="210" actId="700"/>
        <pc:sldMkLst>
          <pc:docMk/>
          <pc:sldMk cId="3081160426" sldId="309"/>
        </pc:sldMkLst>
      </pc:sldChg>
      <pc:sldChg chg="del">
        <pc:chgData name="Knud Tybirk - Food &amp; Bio Cluster" userId="dbf88eb8-f08f-4919-8291-4214910a1dfc" providerId="ADAL" clId="{9E1DF719-2657-4CE0-B3B8-71B191120779}" dt="2024-02-21T09:36:56.362" v="1" actId="47"/>
        <pc:sldMkLst>
          <pc:docMk/>
          <pc:sldMk cId="3753411156" sldId="311"/>
        </pc:sldMkLst>
      </pc:sldChg>
      <pc:sldChg chg="delSp modSp mod">
        <pc:chgData name="Knud Tybirk - Food &amp; Bio Cluster" userId="dbf88eb8-f08f-4919-8291-4214910a1dfc" providerId="ADAL" clId="{9E1DF719-2657-4CE0-B3B8-71B191120779}" dt="2024-02-21T09:49:10.642" v="133" actId="478"/>
        <pc:sldMkLst>
          <pc:docMk/>
          <pc:sldMk cId="2855306279" sldId="312"/>
        </pc:sldMkLst>
      </pc:sldChg>
      <pc:sldChg chg="modSp mod">
        <pc:chgData name="Knud Tybirk - Food &amp; Bio Cluster" userId="dbf88eb8-f08f-4919-8291-4214910a1dfc" providerId="ADAL" clId="{9E1DF719-2657-4CE0-B3B8-71B191120779}" dt="2024-02-21T10:01:38.434" v="215" actId="6549"/>
        <pc:sldMkLst>
          <pc:docMk/>
          <pc:sldMk cId="1308765054" sldId="322"/>
        </pc:sldMkLst>
      </pc:sldChg>
      <pc:sldChg chg="modSp mod ord">
        <pc:chgData name="Knud Tybirk - Food &amp; Bio Cluster" userId="dbf88eb8-f08f-4919-8291-4214910a1dfc" providerId="ADAL" clId="{9E1DF719-2657-4CE0-B3B8-71B191120779}" dt="2024-02-21T09:52:27.222" v="175"/>
        <pc:sldMkLst>
          <pc:docMk/>
          <pc:sldMk cId="3179683400" sldId="323"/>
        </pc:sldMkLst>
      </pc:sldChg>
      <pc:sldChg chg="delSp add mod ord setBg">
        <pc:chgData name="Knud Tybirk - Food &amp; Bio Cluster" userId="dbf88eb8-f08f-4919-8291-4214910a1dfc" providerId="ADAL" clId="{9E1DF719-2657-4CE0-B3B8-71B191120779}" dt="2024-02-21T09:46:07.812" v="58" actId="478"/>
        <pc:sldMkLst>
          <pc:docMk/>
          <pc:sldMk cId="2828006902" sldId="325"/>
        </pc:sldMkLst>
      </pc:sldChg>
      <pc:sldChg chg="del">
        <pc:chgData name="Knud Tybirk - Food &amp; Bio Cluster" userId="dbf88eb8-f08f-4919-8291-4214910a1dfc" providerId="ADAL" clId="{9E1DF719-2657-4CE0-B3B8-71B191120779}" dt="2024-02-21T09:42:38.662" v="38" actId="47"/>
        <pc:sldMkLst>
          <pc:docMk/>
          <pc:sldMk cId="3909807662" sldId="326"/>
        </pc:sldMkLst>
      </pc:sldChg>
      <pc:sldChg chg="delSp modSp mod">
        <pc:chgData name="Knud Tybirk - Food &amp; Bio Cluster" userId="dbf88eb8-f08f-4919-8291-4214910a1dfc" providerId="ADAL" clId="{9E1DF719-2657-4CE0-B3B8-71B191120779}" dt="2024-02-21T09:43:16.706" v="44" actId="478"/>
        <pc:sldMkLst>
          <pc:docMk/>
          <pc:sldMk cId="2347690980" sldId="327"/>
        </pc:sldMkLst>
      </pc:sldChg>
      <pc:sldChg chg="del">
        <pc:chgData name="Knud Tybirk - Food &amp; Bio Cluster" userId="dbf88eb8-f08f-4919-8291-4214910a1dfc" providerId="ADAL" clId="{9E1DF719-2657-4CE0-B3B8-71B191120779}" dt="2024-02-21T09:42:19.295" v="34" actId="47"/>
        <pc:sldMkLst>
          <pc:docMk/>
          <pc:sldMk cId="3333598535" sldId="335"/>
        </pc:sldMkLst>
      </pc:sldChg>
      <pc:sldChg chg="del">
        <pc:chgData name="Knud Tybirk - Food &amp; Bio Cluster" userId="dbf88eb8-f08f-4919-8291-4214910a1dfc" providerId="ADAL" clId="{9E1DF719-2657-4CE0-B3B8-71B191120779}" dt="2024-02-21T09:42:21.062" v="35" actId="47"/>
        <pc:sldMkLst>
          <pc:docMk/>
          <pc:sldMk cId="1026623984" sldId="336"/>
        </pc:sldMkLst>
      </pc:sldChg>
      <pc:sldChg chg="del">
        <pc:chgData name="Knud Tybirk - Food &amp; Bio Cluster" userId="dbf88eb8-f08f-4919-8291-4214910a1dfc" providerId="ADAL" clId="{9E1DF719-2657-4CE0-B3B8-71B191120779}" dt="2024-02-21T09:38:05.800" v="7" actId="47"/>
        <pc:sldMkLst>
          <pc:docMk/>
          <pc:sldMk cId="1605842262" sldId="359"/>
        </pc:sldMkLst>
      </pc:sldChg>
      <pc:sldChg chg="del">
        <pc:chgData name="Knud Tybirk - Food &amp; Bio Cluster" userId="dbf88eb8-f08f-4919-8291-4214910a1dfc" providerId="ADAL" clId="{9E1DF719-2657-4CE0-B3B8-71B191120779}" dt="2024-02-21T09:38:25.337" v="9" actId="47"/>
        <pc:sldMkLst>
          <pc:docMk/>
          <pc:sldMk cId="499626441" sldId="360"/>
        </pc:sldMkLst>
      </pc:sldChg>
      <pc:sldChg chg="delSp modSp mod">
        <pc:chgData name="Knud Tybirk - Food &amp; Bio Cluster" userId="dbf88eb8-f08f-4919-8291-4214910a1dfc" providerId="ADAL" clId="{9E1DF719-2657-4CE0-B3B8-71B191120779}" dt="2024-02-21T09:51:56.759" v="172" actId="478"/>
        <pc:sldMkLst>
          <pc:docMk/>
          <pc:sldMk cId="1675296305" sldId="361"/>
        </pc:sldMkLst>
      </pc:sldChg>
      <pc:sldChg chg="modSp mod modClrScheme chgLayout">
        <pc:chgData name="Knud Tybirk - Food &amp; Bio Cluster" userId="dbf88eb8-f08f-4919-8291-4214910a1dfc" providerId="ADAL" clId="{9E1DF719-2657-4CE0-B3B8-71B191120779}" dt="2024-02-21T10:00:55.184" v="208" actId="1076"/>
        <pc:sldMkLst>
          <pc:docMk/>
          <pc:sldMk cId="2866230906" sldId="373"/>
        </pc:sldMkLst>
      </pc:sldChg>
      <pc:sldChg chg="delSp modSp mod modClrScheme chgLayout">
        <pc:chgData name="Knud Tybirk - Food &amp; Bio Cluster" userId="dbf88eb8-f08f-4919-8291-4214910a1dfc" providerId="ADAL" clId="{9E1DF719-2657-4CE0-B3B8-71B191120779}" dt="2024-02-21T09:55:21.345" v="187" actId="478"/>
        <pc:sldMkLst>
          <pc:docMk/>
          <pc:sldMk cId="3758751554" sldId="381"/>
        </pc:sldMkLst>
      </pc:sldChg>
      <pc:sldChg chg="del">
        <pc:chgData name="Knud Tybirk - Food &amp; Bio Cluster" userId="dbf88eb8-f08f-4919-8291-4214910a1dfc" providerId="ADAL" clId="{9E1DF719-2657-4CE0-B3B8-71B191120779}" dt="2024-02-21T09:37:13.549" v="3" actId="47"/>
        <pc:sldMkLst>
          <pc:docMk/>
          <pc:sldMk cId="1719903724" sldId="392"/>
        </pc:sldMkLst>
      </pc:sldChg>
      <pc:sldChg chg="modSp mod modClrScheme chgLayout">
        <pc:chgData name="Knud Tybirk - Food &amp; Bio Cluster" userId="dbf88eb8-f08f-4919-8291-4214910a1dfc" providerId="ADAL" clId="{9E1DF719-2657-4CE0-B3B8-71B191120779}" dt="2024-02-21T10:00:39.952" v="206" actId="700"/>
        <pc:sldMkLst>
          <pc:docMk/>
          <pc:sldMk cId="1982545576" sldId="504"/>
        </pc:sldMkLst>
      </pc:sldChg>
      <pc:sldChg chg="del">
        <pc:chgData name="Knud Tybirk - Food &amp; Bio Cluster" userId="dbf88eb8-f08f-4919-8291-4214910a1dfc" providerId="ADAL" clId="{9E1DF719-2657-4CE0-B3B8-71B191120779}" dt="2024-02-21T09:39:15.846" v="19" actId="47"/>
        <pc:sldMkLst>
          <pc:docMk/>
          <pc:sldMk cId="2698650027" sldId="509"/>
        </pc:sldMkLst>
      </pc:sldChg>
      <pc:sldChg chg="addSp delSp modSp mod">
        <pc:chgData name="Knud Tybirk - Food &amp; Bio Cluster" userId="dbf88eb8-f08f-4919-8291-4214910a1dfc" providerId="ADAL" clId="{9E1DF719-2657-4CE0-B3B8-71B191120779}" dt="2024-02-21T09:51:28.664" v="169" actId="478"/>
        <pc:sldMkLst>
          <pc:docMk/>
          <pc:sldMk cId="3419645140" sldId="510"/>
        </pc:sldMkLst>
      </pc:sldChg>
      <pc:sldChg chg="del">
        <pc:chgData name="Knud Tybirk - Food &amp; Bio Cluster" userId="dbf88eb8-f08f-4919-8291-4214910a1dfc" providerId="ADAL" clId="{9E1DF719-2657-4CE0-B3B8-71B191120779}" dt="2024-02-21T09:42:13.499" v="33" actId="47"/>
        <pc:sldMkLst>
          <pc:docMk/>
          <pc:sldMk cId="3753770992" sldId="512"/>
        </pc:sldMkLst>
      </pc:sldChg>
      <pc:sldChg chg="del">
        <pc:chgData name="Knud Tybirk - Food &amp; Bio Cluster" userId="dbf88eb8-f08f-4919-8291-4214910a1dfc" providerId="ADAL" clId="{9E1DF719-2657-4CE0-B3B8-71B191120779}" dt="2024-02-21T09:45:33.419" v="56" actId="47"/>
        <pc:sldMkLst>
          <pc:docMk/>
          <pc:sldMk cId="3368882390" sldId="514"/>
        </pc:sldMkLst>
      </pc:sldChg>
      <pc:sldChg chg="modSp del mod">
        <pc:chgData name="Knud Tybirk - Food &amp; Bio Cluster" userId="dbf88eb8-f08f-4919-8291-4214910a1dfc" providerId="ADAL" clId="{9E1DF719-2657-4CE0-B3B8-71B191120779}" dt="2024-02-21T09:46:47.196" v="60" actId="47"/>
        <pc:sldMkLst>
          <pc:docMk/>
          <pc:sldMk cId="4212905548" sldId="516"/>
        </pc:sldMkLst>
      </pc:sldChg>
      <pc:sldChg chg="modSp mod">
        <pc:chgData name="Knud Tybirk - Food &amp; Bio Cluster" userId="dbf88eb8-f08f-4919-8291-4214910a1dfc" providerId="ADAL" clId="{9E1DF719-2657-4CE0-B3B8-71B191120779}" dt="2024-02-21T09:47:16.933" v="116" actId="20577"/>
        <pc:sldMkLst>
          <pc:docMk/>
          <pc:sldMk cId="3379914305" sldId="517"/>
        </pc:sldMkLst>
      </pc:sldChg>
      <pc:sldChg chg="modSp mod">
        <pc:chgData name="Knud Tybirk - Food &amp; Bio Cluster" userId="dbf88eb8-f08f-4919-8291-4214910a1dfc" providerId="ADAL" clId="{9E1DF719-2657-4CE0-B3B8-71B191120779}" dt="2024-02-21T09:55:56.845" v="190" actId="1076"/>
        <pc:sldMkLst>
          <pc:docMk/>
          <pc:sldMk cId="434135344" sldId="519"/>
        </pc:sldMkLst>
      </pc:sldChg>
      <pc:sldChg chg="del">
        <pc:chgData name="Knud Tybirk - Food &amp; Bio Cluster" userId="dbf88eb8-f08f-4919-8291-4214910a1dfc" providerId="ADAL" clId="{9E1DF719-2657-4CE0-B3B8-71B191120779}" dt="2024-02-21T09:42:36.345" v="37" actId="47"/>
        <pc:sldMkLst>
          <pc:docMk/>
          <pc:sldMk cId="3733264017" sldId="520"/>
        </pc:sldMkLst>
      </pc:sldChg>
      <pc:sldChg chg="del">
        <pc:chgData name="Knud Tybirk - Food &amp; Bio Cluster" userId="dbf88eb8-f08f-4919-8291-4214910a1dfc" providerId="ADAL" clId="{9E1DF719-2657-4CE0-B3B8-71B191120779}" dt="2024-02-21T09:42:22.900" v="36" actId="47"/>
        <pc:sldMkLst>
          <pc:docMk/>
          <pc:sldMk cId="1894836128" sldId="521"/>
        </pc:sldMkLst>
      </pc:sldChg>
      <pc:sldChg chg="delSp modSp mod">
        <pc:chgData name="Knud Tybirk - Food &amp; Bio Cluster" userId="dbf88eb8-f08f-4919-8291-4214910a1dfc" providerId="ADAL" clId="{9E1DF719-2657-4CE0-B3B8-71B191120779}" dt="2024-02-21T09:49:17.114" v="135" actId="478"/>
        <pc:sldMkLst>
          <pc:docMk/>
          <pc:sldMk cId="1088292400" sldId="522"/>
        </pc:sldMkLst>
      </pc:sldChg>
      <pc:sldChg chg="delSp modSp mod">
        <pc:chgData name="Knud Tybirk - Food &amp; Bio Cluster" userId="dbf88eb8-f08f-4919-8291-4214910a1dfc" providerId="ADAL" clId="{9E1DF719-2657-4CE0-B3B8-71B191120779}" dt="2024-02-21T09:49:59.521" v="145" actId="478"/>
        <pc:sldMkLst>
          <pc:docMk/>
          <pc:sldMk cId="2065405392" sldId="523"/>
        </pc:sldMkLst>
      </pc:sldChg>
      <pc:sldChg chg="del">
        <pc:chgData name="Knud Tybirk - Food &amp; Bio Cluster" userId="dbf88eb8-f08f-4919-8291-4214910a1dfc" providerId="ADAL" clId="{9E1DF719-2657-4CE0-B3B8-71B191120779}" dt="2024-02-21T09:43:29.058" v="45" actId="47"/>
        <pc:sldMkLst>
          <pc:docMk/>
          <pc:sldMk cId="2326139525" sldId="528"/>
        </pc:sldMkLst>
      </pc:sldChg>
      <pc:sldChg chg="modSp del mod">
        <pc:chgData name="Knud Tybirk - Food &amp; Bio Cluster" userId="dbf88eb8-f08f-4919-8291-4214910a1dfc" providerId="ADAL" clId="{9E1DF719-2657-4CE0-B3B8-71B191120779}" dt="2024-02-21T09:45:09.022" v="54" actId="47"/>
        <pc:sldMkLst>
          <pc:docMk/>
          <pc:sldMk cId="2926053677" sldId="529"/>
        </pc:sldMkLst>
      </pc:sldChg>
      <pc:sldChg chg="modSp del mod">
        <pc:chgData name="Knud Tybirk - Food &amp; Bio Cluster" userId="dbf88eb8-f08f-4919-8291-4214910a1dfc" providerId="ADAL" clId="{9E1DF719-2657-4CE0-B3B8-71B191120779}" dt="2024-02-21T09:45:09.022" v="54" actId="47"/>
        <pc:sldMkLst>
          <pc:docMk/>
          <pc:sldMk cId="1718232128" sldId="530"/>
        </pc:sldMkLst>
      </pc:sldChg>
      <pc:sldChg chg="del">
        <pc:chgData name="Knud Tybirk - Food &amp; Bio Cluster" userId="dbf88eb8-f08f-4919-8291-4214910a1dfc" providerId="ADAL" clId="{9E1DF719-2657-4CE0-B3B8-71B191120779}" dt="2024-02-21T09:45:09.022" v="54" actId="47"/>
        <pc:sldMkLst>
          <pc:docMk/>
          <pc:sldMk cId="3726862133" sldId="531"/>
        </pc:sldMkLst>
      </pc:sldChg>
      <pc:sldChg chg="del">
        <pc:chgData name="Knud Tybirk - Food &amp; Bio Cluster" userId="dbf88eb8-f08f-4919-8291-4214910a1dfc" providerId="ADAL" clId="{9E1DF719-2657-4CE0-B3B8-71B191120779}" dt="2024-02-21T09:45:09.022" v="54" actId="47"/>
        <pc:sldMkLst>
          <pc:docMk/>
          <pc:sldMk cId="3832880582" sldId="532"/>
        </pc:sldMkLst>
      </pc:sldChg>
      <pc:sldChg chg="del">
        <pc:chgData name="Knud Tybirk - Food &amp; Bio Cluster" userId="dbf88eb8-f08f-4919-8291-4214910a1dfc" providerId="ADAL" clId="{9E1DF719-2657-4CE0-B3B8-71B191120779}" dt="2024-02-21T09:40:50.779" v="27" actId="47"/>
        <pc:sldMkLst>
          <pc:docMk/>
          <pc:sldMk cId="3621165987" sldId="533"/>
        </pc:sldMkLst>
      </pc:sldChg>
      <pc:sldChg chg="del">
        <pc:chgData name="Knud Tybirk - Food &amp; Bio Cluster" userId="dbf88eb8-f08f-4919-8291-4214910a1dfc" providerId="ADAL" clId="{9E1DF719-2657-4CE0-B3B8-71B191120779}" dt="2024-02-21T09:40:03.583" v="22" actId="47"/>
        <pc:sldMkLst>
          <pc:docMk/>
          <pc:sldMk cId="2809088380" sldId="535"/>
        </pc:sldMkLst>
      </pc:sldChg>
      <pc:sldChg chg="del">
        <pc:chgData name="Knud Tybirk - Food &amp; Bio Cluster" userId="dbf88eb8-f08f-4919-8291-4214910a1dfc" providerId="ADAL" clId="{9E1DF719-2657-4CE0-B3B8-71B191120779}" dt="2024-02-21T09:41:37.796" v="31" actId="47"/>
        <pc:sldMkLst>
          <pc:docMk/>
          <pc:sldMk cId="351913727" sldId="538"/>
        </pc:sldMkLst>
      </pc:sldChg>
      <pc:sldChg chg="del">
        <pc:chgData name="Knud Tybirk - Food &amp; Bio Cluster" userId="dbf88eb8-f08f-4919-8291-4214910a1dfc" providerId="ADAL" clId="{9E1DF719-2657-4CE0-B3B8-71B191120779}" dt="2024-02-21T09:41:31.463" v="30" actId="47"/>
        <pc:sldMkLst>
          <pc:docMk/>
          <pc:sldMk cId="477119106" sldId="539"/>
        </pc:sldMkLst>
      </pc:sldChg>
      <pc:sldChg chg="del">
        <pc:chgData name="Knud Tybirk - Food &amp; Bio Cluster" userId="dbf88eb8-f08f-4919-8291-4214910a1dfc" providerId="ADAL" clId="{9E1DF719-2657-4CE0-B3B8-71B191120779}" dt="2024-02-21T09:41:31.463" v="30" actId="47"/>
        <pc:sldMkLst>
          <pc:docMk/>
          <pc:sldMk cId="3711513776" sldId="540"/>
        </pc:sldMkLst>
      </pc:sldChg>
      <pc:sldChg chg="del">
        <pc:chgData name="Knud Tybirk - Food &amp; Bio Cluster" userId="dbf88eb8-f08f-4919-8291-4214910a1dfc" providerId="ADAL" clId="{9E1DF719-2657-4CE0-B3B8-71B191120779}" dt="2024-02-21T09:40:43.963" v="26" actId="47"/>
        <pc:sldMkLst>
          <pc:docMk/>
          <pc:sldMk cId="3899221525" sldId="541"/>
        </pc:sldMkLst>
      </pc:sldChg>
      <pc:sldChg chg="del">
        <pc:chgData name="Knud Tybirk - Food &amp; Bio Cluster" userId="dbf88eb8-f08f-4919-8291-4214910a1dfc" providerId="ADAL" clId="{9E1DF719-2657-4CE0-B3B8-71B191120779}" dt="2024-02-21T09:41:31.463" v="30" actId="47"/>
        <pc:sldMkLst>
          <pc:docMk/>
          <pc:sldMk cId="2586592852" sldId="542"/>
        </pc:sldMkLst>
      </pc:sldChg>
      <pc:sldChg chg="del">
        <pc:chgData name="Knud Tybirk - Food &amp; Bio Cluster" userId="dbf88eb8-f08f-4919-8291-4214910a1dfc" providerId="ADAL" clId="{9E1DF719-2657-4CE0-B3B8-71B191120779}" dt="2024-02-21T09:41:31.463" v="30" actId="47"/>
        <pc:sldMkLst>
          <pc:docMk/>
          <pc:sldMk cId="1144278756" sldId="543"/>
        </pc:sldMkLst>
      </pc:sldChg>
      <pc:sldChg chg="del">
        <pc:chgData name="Knud Tybirk - Food &amp; Bio Cluster" userId="dbf88eb8-f08f-4919-8291-4214910a1dfc" providerId="ADAL" clId="{9E1DF719-2657-4CE0-B3B8-71B191120779}" dt="2024-02-21T09:40:54.205" v="28" actId="47"/>
        <pc:sldMkLst>
          <pc:docMk/>
          <pc:sldMk cId="430686739" sldId="544"/>
        </pc:sldMkLst>
      </pc:sldChg>
      <pc:sldChg chg="modSp add mod">
        <pc:chgData name="Knud Tybirk - Food &amp; Bio Cluster" userId="dbf88eb8-f08f-4919-8291-4214910a1dfc" providerId="ADAL" clId="{9E1DF719-2657-4CE0-B3B8-71B191120779}" dt="2024-02-21T09:38:37.787" v="13" actId="27636"/>
        <pc:sldMkLst>
          <pc:docMk/>
          <pc:sldMk cId="1472291648" sldId="545"/>
        </pc:sldMkLst>
      </pc:sldChg>
      <pc:sldChg chg="add">
        <pc:chgData name="Knud Tybirk - Food &amp; Bio Cluster" userId="dbf88eb8-f08f-4919-8291-4214910a1dfc" providerId="ADAL" clId="{9E1DF719-2657-4CE0-B3B8-71B191120779}" dt="2024-02-21T09:37:11.315" v="2"/>
        <pc:sldMkLst>
          <pc:docMk/>
          <pc:sldMk cId="2986700249" sldId="546"/>
        </pc:sldMkLst>
      </pc:sldChg>
      <pc:sldChg chg="add">
        <pc:chgData name="Knud Tybirk - Food &amp; Bio Cluster" userId="dbf88eb8-f08f-4919-8291-4214910a1dfc" providerId="ADAL" clId="{9E1DF719-2657-4CE0-B3B8-71B191120779}" dt="2024-02-21T09:37:45.505" v="4"/>
        <pc:sldMkLst>
          <pc:docMk/>
          <pc:sldMk cId="4164617609" sldId="547"/>
        </pc:sldMkLst>
      </pc:sldChg>
      <pc:sldChg chg="delSp modSp add mod">
        <pc:chgData name="Knud Tybirk - Food &amp; Bio Cluster" userId="dbf88eb8-f08f-4919-8291-4214910a1dfc" providerId="ADAL" clId="{9E1DF719-2657-4CE0-B3B8-71B191120779}" dt="2024-02-21T09:50:46.134" v="160" actId="478"/>
        <pc:sldMkLst>
          <pc:docMk/>
          <pc:sldMk cId="2170602247" sldId="548"/>
        </pc:sldMkLst>
      </pc:sldChg>
      <pc:sldChg chg="add del">
        <pc:chgData name="Knud Tybirk - Food &amp; Bio Cluster" userId="dbf88eb8-f08f-4919-8291-4214910a1dfc" providerId="ADAL" clId="{9E1DF719-2657-4CE0-B3B8-71B191120779}" dt="2024-02-21T09:39:54.203" v="20" actId="2696"/>
        <pc:sldMkLst>
          <pc:docMk/>
          <pc:sldMk cId="2351526799" sldId="548"/>
        </pc:sldMkLst>
      </pc:sldChg>
      <pc:sldChg chg="add del">
        <pc:chgData name="Knud Tybirk - Food &amp; Bio Cluster" userId="dbf88eb8-f08f-4919-8291-4214910a1dfc" providerId="ADAL" clId="{9E1DF719-2657-4CE0-B3B8-71B191120779}" dt="2024-02-21T09:39:54.203" v="20" actId="2696"/>
        <pc:sldMkLst>
          <pc:docMk/>
          <pc:sldMk cId="3323971859" sldId="549"/>
        </pc:sldMkLst>
      </pc:sldChg>
      <pc:sldChg chg="add">
        <pc:chgData name="Knud Tybirk - Food &amp; Bio Cluster" userId="dbf88eb8-f08f-4919-8291-4214910a1dfc" providerId="ADAL" clId="{9E1DF719-2657-4CE0-B3B8-71B191120779}" dt="2024-02-21T09:40:00.779" v="21"/>
        <pc:sldMkLst>
          <pc:docMk/>
          <pc:sldMk cId="3537434196" sldId="549"/>
        </pc:sldMkLst>
      </pc:sldChg>
      <pc:sldChg chg="add">
        <pc:chgData name="Knud Tybirk - Food &amp; Bio Cluster" userId="dbf88eb8-f08f-4919-8291-4214910a1dfc" providerId="ADAL" clId="{9E1DF719-2657-4CE0-B3B8-71B191120779}" dt="2024-02-21T09:40:28.752" v="23"/>
        <pc:sldMkLst>
          <pc:docMk/>
          <pc:sldMk cId="2685199420" sldId="550"/>
        </pc:sldMkLst>
      </pc:sldChg>
      <pc:sldChg chg="add">
        <pc:chgData name="Knud Tybirk - Food &amp; Bio Cluster" userId="dbf88eb8-f08f-4919-8291-4214910a1dfc" providerId="ADAL" clId="{9E1DF719-2657-4CE0-B3B8-71B191120779}" dt="2024-02-21T09:40:28.752" v="23"/>
        <pc:sldMkLst>
          <pc:docMk/>
          <pc:sldMk cId="2367704463" sldId="551"/>
        </pc:sldMkLst>
      </pc:sldChg>
      <pc:sldChg chg="modSp add mod">
        <pc:chgData name="Knud Tybirk - Food &amp; Bio Cluster" userId="dbf88eb8-f08f-4919-8291-4214910a1dfc" providerId="ADAL" clId="{9E1DF719-2657-4CE0-B3B8-71B191120779}" dt="2024-02-21T09:50:25.562" v="146" actId="1076"/>
        <pc:sldMkLst>
          <pc:docMk/>
          <pc:sldMk cId="906959962" sldId="552"/>
        </pc:sldMkLst>
      </pc:sldChg>
      <pc:sldChg chg="add">
        <pc:chgData name="Knud Tybirk - Food &amp; Bio Cluster" userId="dbf88eb8-f08f-4919-8291-4214910a1dfc" providerId="ADAL" clId="{9E1DF719-2657-4CE0-B3B8-71B191120779}" dt="2024-02-21T09:41:24.701" v="29"/>
        <pc:sldMkLst>
          <pc:docMk/>
          <pc:sldMk cId="402339575" sldId="553"/>
        </pc:sldMkLst>
      </pc:sldChg>
      <pc:sldChg chg="add">
        <pc:chgData name="Knud Tybirk - Food &amp; Bio Cluster" userId="dbf88eb8-f08f-4919-8291-4214910a1dfc" providerId="ADAL" clId="{9E1DF719-2657-4CE0-B3B8-71B191120779}" dt="2024-02-21T09:41:24.701" v="29"/>
        <pc:sldMkLst>
          <pc:docMk/>
          <pc:sldMk cId="642332845" sldId="554"/>
        </pc:sldMkLst>
      </pc:sldChg>
      <pc:sldChg chg="add">
        <pc:chgData name="Knud Tybirk - Food &amp; Bio Cluster" userId="dbf88eb8-f08f-4919-8291-4214910a1dfc" providerId="ADAL" clId="{9E1DF719-2657-4CE0-B3B8-71B191120779}" dt="2024-02-21T09:41:24.701" v="29"/>
        <pc:sldMkLst>
          <pc:docMk/>
          <pc:sldMk cId="294912845" sldId="555"/>
        </pc:sldMkLst>
      </pc:sldChg>
      <pc:sldChg chg="add">
        <pc:chgData name="Knud Tybirk - Food &amp; Bio Cluster" userId="dbf88eb8-f08f-4919-8291-4214910a1dfc" providerId="ADAL" clId="{9E1DF719-2657-4CE0-B3B8-71B191120779}" dt="2024-02-21T09:41:24.701" v="29"/>
        <pc:sldMkLst>
          <pc:docMk/>
          <pc:sldMk cId="2177196969" sldId="556"/>
        </pc:sldMkLst>
      </pc:sldChg>
      <pc:sldChg chg="add">
        <pc:chgData name="Knud Tybirk - Food &amp; Bio Cluster" userId="dbf88eb8-f08f-4919-8291-4214910a1dfc" providerId="ADAL" clId="{9E1DF719-2657-4CE0-B3B8-71B191120779}" dt="2024-02-21T09:41:24.701" v="29"/>
        <pc:sldMkLst>
          <pc:docMk/>
          <pc:sldMk cId="1768714639" sldId="557"/>
        </pc:sldMkLst>
      </pc:sldChg>
      <pc:sldChg chg="add">
        <pc:chgData name="Knud Tybirk - Food &amp; Bio Cluster" userId="dbf88eb8-f08f-4919-8291-4214910a1dfc" providerId="ADAL" clId="{9E1DF719-2657-4CE0-B3B8-71B191120779}" dt="2024-02-21T09:42:10.600" v="32"/>
        <pc:sldMkLst>
          <pc:docMk/>
          <pc:sldMk cId="2637250238" sldId="558"/>
        </pc:sldMkLst>
      </pc:sldChg>
      <pc:sldChg chg="add">
        <pc:chgData name="Knud Tybirk - Food &amp; Bio Cluster" userId="dbf88eb8-f08f-4919-8291-4214910a1dfc" providerId="ADAL" clId="{9E1DF719-2657-4CE0-B3B8-71B191120779}" dt="2024-02-21T09:42:10.600" v="32"/>
        <pc:sldMkLst>
          <pc:docMk/>
          <pc:sldMk cId="2595899606" sldId="559"/>
        </pc:sldMkLst>
      </pc:sldChg>
      <pc:sldChg chg="add">
        <pc:chgData name="Knud Tybirk - Food &amp; Bio Cluster" userId="dbf88eb8-f08f-4919-8291-4214910a1dfc" providerId="ADAL" clId="{9E1DF719-2657-4CE0-B3B8-71B191120779}" dt="2024-02-21T09:42:10.600" v="32"/>
        <pc:sldMkLst>
          <pc:docMk/>
          <pc:sldMk cId="1880157599" sldId="560"/>
        </pc:sldMkLst>
      </pc:sldChg>
      <pc:sldChg chg="add">
        <pc:chgData name="Knud Tybirk - Food &amp; Bio Cluster" userId="dbf88eb8-f08f-4919-8291-4214910a1dfc" providerId="ADAL" clId="{9E1DF719-2657-4CE0-B3B8-71B191120779}" dt="2024-02-21T09:42:10.600" v="32"/>
        <pc:sldMkLst>
          <pc:docMk/>
          <pc:sldMk cId="1505786552" sldId="561"/>
        </pc:sldMkLst>
      </pc:sldChg>
      <pc:sldChg chg="add">
        <pc:chgData name="Knud Tybirk - Food &amp; Bio Cluster" userId="dbf88eb8-f08f-4919-8291-4214910a1dfc" providerId="ADAL" clId="{9E1DF719-2657-4CE0-B3B8-71B191120779}" dt="2024-02-21T09:42:10.600" v="32"/>
        <pc:sldMkLst>
          <pc:docMk/>
          <pc:sldMk cId="606621637" sldId="562"/>
        </pc:sldMkLst>
      </pc:sldChg>
      <pc:sldChg chg="add">
        <pc:chgData name="Knud Tybirk - Food &amp; Bio Cluster" userId="dbf88eb8-f08f-4919-8291-4214910a1dfc" providerId="ADAL" clId="{9E1DF719-2657-4CE0-B3B8-71B191120779}" dt="2024-02-21T09:42:10.600" v="32"/>
        <pc:sldMkLst>
          <pc:docMk/>
          <pc:sldMk cId="3896835000" sldId="563"/>
        </pc:sldMkLst>
      </pc:sldChg>
      <pc:sldChg chg="add">
        <pc:chgData name="Knud Tybirk - Food &amp; Bio Cluster" userId="dbf88eb8-f08f-4919-8291-4214910a1dfc" providerId="ADAL" clId="{9E1DF719-2657-4CE0-B3B8-71B191120779}" dt="2024-02-21T09:45:31.521" v="55"/>
        <pc:sldMkLst>
          <pc:docMk/>
          <pc:sldMk cId="17761353" sldId="564"/>
        </pc:sldMkLst>
      </pc:sldChg>
      <pc:sldMasterChg chg="modSp mod modSldLayout">
        <pc:chgData name="Knud Tybirk - Food &amp; Bio Cluster" userId="dbf88eb8-f08f-4919-8291-4214910a1dfc" providerId="ADAL" clId="{9E1DF719-2657-4CE0-B3B8-71B191120779}" dt="2024-02-21T09:59:49.672" v="203" actId="14100"/>
        <pc:sldMasterMkLst>
          <pc:docMk/>
          <pc:sldMasterMk cId="3214643012" sldId="2147483661"/>
        </pc:sldMasterMkLst>
        <pc:sldLayoutChg chg="modSp mod">
          <pc:chgData name="Knud Tybirk - Food &amp; Bio Cluster" userId="dbf88eb8-f08f-4919-8291-4214910a1dfc" providerId="ADAL" clId="{9E1DF719-2657-4CE0-B3B8-71B191120779}" dt="2024-02-21T09:56:43.400" v="191" actId="14100"/>
          <pc:sldLayoutMkLst>
            <pc:docMk/>
            <pc:sldMasterMk cId="3214643012" sldId="2147483648"/>
            <pc:sldLayoutMk cId="2506569098" sldId="2147483650"/>
          </pc:sldLayoutMkLst>
        </pc:sldLayoutChg>
        <pc:sldLayoutChg chg="modSp mod">
          <pc:chgData name="Knud Tybirk - Food &amp; Bio Cluster" userId="dbf88eb8-f08f-4919-8291-4214910a1dfc" providerId="ADAL" clId="{9E1DF719-2657-4CE0-B3B8-71B191120779}" dt="2024-02-21T09:59:36.217" v="202" actId="404"/>
          <pc:sldLayoutMkLst>
            <pc:docMk/>
            <pc:sldMasterMk cId="3214643012" sldId="2147483648"/>
            <pc:sldLayoutMk cId="3569361077" sldId="2147483654"/>
          </pc:sldLayoutMkLst>
        </pc:sldLayoutChg>
        <pc:sldLayoutChg chg="modSp mod">
          <pc:chgData name="Knud Tybirk - Food &amp; Bio Cluster" userId="dbf88eb8-f08f-4919-8291-4214910a1dfc" providerId="ADAL" clId="{9E1DF719-2657-4CE0-B3B8-71B191120779}" dt="2024-02-21T09:58:46.418" v="201" actId="207"/>
          <pc:sldLayoutMkLst>
            <pc:docMk/>
            <pc:sldMasterMk cId="3214643012" sldId="2147483648"/>
            <pc:sldLayoutMk cId="956424642" sldId="2147483662"/>
          </pc:sldLayoutMkLst>
        </pc:sldLayoutChg>
      </pc:sldMasterChg>
    </pc:docChg>
  </pc:docChgLst>
  <pc:docChgLst>
    <pc:chgData name="Giorgos Lanaras" userId="S::glanaras_draxis.gr#ext#@ciradfr.onmicrosoft.com::18838da0-605b-4fed-abe1-c2b93ca9878c" providerId="AD" clId="Web-{616E616A-F467-B2DA-4704-871038473E45}"/>
    <pc:docChg chg="addSld delSld modSld">
      <pc:chgData name="Giorgos Lanaras" userId="S::glanaras_draxis.gr#ext#@ciradfr.onmicrosoft.com::18838da0-605b-4fed-abe1-c2b93ca9878c" providerId="AD" clId="Web-{616E616A-F467-B2DA-4704-871038473E45}" dt="2024-02-19T13:02:08.456" v="17"/>
      <pc:docMkLst>
        <pc:docMk/>
      </pc:docMkLst>
      <pc:sldChg chg="addSp modSp new">
        <pc:chgData name="Giorgos Lanaras" userId="S::glanaras_draxis.gr#ext#@ciradfr.onmicrosoft.com::18838da0-605b-4fed-abe1-c2b93ca9878c" providerId="AD" clId="Web-{616E616A-F467-B2DA-4704-871038473E45}" dt="2024-02-19T13:00:18.871" v="8"/>
        <pc:sldMkLst>
          <pc:docMk/>
          <pc:sldMk cId="2326139525" sldId="528"/>
        </pc:sldMkLst>
      </pc:sldChg>
      <pc:sldChg chg="del">
        <pc:chgData name="Giorgos Lanaras" userId="S::glanaras_draxis.gr#ext#@ciradfr.onmicrosoft.com::18838da0-605b-4fed-abe1-c2b93ca9878c" providerId="AD" clId="Web-{616E616A-F467-B2DA-4704-871038473E45}" dt="2024-02-19T12:59:45.712" v="2"/>
        <pc:sldMkLst>
          <pc:docMk/>
          <pc:sldMk cId="2982032487" sldId="528"/>
        </pc:sldMkLst>
      </pc:sldChg>
      <pc:sldChg chg="addSp modSp new">
        <pc:chgData name="Giorgos Lanaras" userId="S::glanaras_draxis.gr#ext#@ciradfr.onmicrosoft.com::18838da0-605b-4fed-abe1-c2b93ca9878c" providerId="AD" clId="Web-{616E616A-F467-B2DA-4704-871038473E45}" dt="2024-02-19T13:00:44.201" v="12" actId="14100"/>
        <pc:sldMkLst>
          <pc:docMk/>
          <pc:sldMk cId="2926053677" sldId="529"/>
        </pc:sldMkLst>
      </pc:sldChg>
      <pc:sldChg chg="del">
        <pc:chgData name="Giorgos Lanaras" userId="S::glanaras_draxis.gr#ext#@ciradfr.onmicrosoft.com::18838da0-605b-4fed-abe1-c2b93ca9878c" providerId="AD" clId="Web-{616E616A-F467-B2DA-4704-871038473E45}" dt="2024-02-19T12:59:45.712" v="1"/>
        <pc:sldMkLst>
          <pc:docMk/>
          <pc:sldMk cId="4264822468" sldId="529"/>
        </pc:sldMkLst>
      </pc:sldChg>
      <pc:sldChg chg="del">
        <pc:chgData name="Giorgos Lanaras" userId="S::glanaras_draxis.gr#ext#@ciradfr.onmicrosoft.com::18838da0-605b-4fed-abe1-c2b93ca9878c" providerId="AD" clId="Web-{616E616A-F467-B2DA-4704-871038473E45}" dt="2024-02-19T12:59:45.712" v="0"/>
        <pc:sldMkLst>
          <pc:docMk/>
          <pc:sldMk cId="655448444" sldId="530"/>
        </pc:sldMkLst>
      </pc:sldChg>
      <pc:sldChg chg="addSp delSp modSp new">
        <pc:chgData name="Giorgos Lanaras" userId="S::glanaras_draxis.gr#ext#@ciradfr.onmicrosoft.com::18838da0-605b-4fed-abe1-c2b93ca9878c" providerId="AD" clId="Web-{616E616A-F467-B2DA-4704-871038473E45}" dt="2024-02-19T13:01:28.969" v="15"/>
        <pc:sldMkLst>
          <pc:docMk/>
          <pc:sldMk cId="1718232128" sldId="530"/>
        </pc:sldMkLst>
      </pc:sldChg>
      <pc:sldChg chg="addSp modSp new">
        <pc:chgData name="Giorgos Lanaras" userId="S::glanaras_draxis.gr#ext#@ciradfr.onmicrosoft.com::18838da0-605b-4fed-abe1-c2b93ca9878c" providerId="AD" clId="Web-{616E616A-F467-B2DA-4704-871038473E45}" dt="2024-02-19T13:01:55.830" v="16"/>
        <pc:sldMkLst>
          <pc:docMk/>
          <pc:sldMk cId="3726862133" sldId="531"/>
        </pc:sldMkLst>
      </pc:sldChg>
      <pc:sldChg chg="addSp modSp new">
        <pc:chgData name="Giorgos Lanaras" userId="S::glanaras_draxis.gr#ext#@ciradfr.onmicrosoft.com::18838da0-605b-4fed-abe1-c2b93ca9878c" providerId="AD" clId="Web-{616E616A-F467-B2DA-4704-871038473E45}" dt="2024-02-19T13:02:08.456" v="17"/>
        <pc:sldMkLst>
          <pc:docMk/>
          <pc:sldMk cId="3832880582" sldId="532"/>
        </pc:sldMkLst>
      </pc:sldChg>
    </pc:docChg>
  </pc:docChgLst>
  <pc:docChgLst>
    <pc:chgData name="pabloarino" userId="S::pabloarino_sustainableinnovations.eu#ext#@ciradfr.onmicrosoft.com::df09c097-0ed6-4353-83ab-f850e8632cab" providerId="AD" clId="Web-{98F01C6F-2A79-4AFA-A48A-37F2B1751758}"/>
    <pc:docChg chg="addSld modSld">
      <pc:chgData name="pabloarino" userId="S::pabloarino_sustainableinnovations.eu#ext#@ciradfr.onmicrosoft.com::df09c097-0ed6-4353-83ab-f850e8632cab" providerId="AD" clId="Web-{98F01C6F-2A79-4AFA-A48A-37F2B1751758}" dt="2024-01-26T12:47:31.057" v="140" actId="1076"/>
      <pc:docMkLst>
        <pc:docMk/>
      </pc:docMkLst>
      <pc:sldChg chg="addSp delSp modSp">
        <pc:chgData name="pabloarino" userId="S::pabloarino_sustainableinnovations.eu#ext#@ciradfr.onmicrosoft.com::df09c097-0ed6-4353-83ab-f850e8632cab" providerId="AD" clId="Web-{98F01C6F-2A79-4AFA-A48A-37F2B1751758}" dt="2024-01-26T12:38:28.479" v="23" actId="20577"/>
        <pc:sldMkLst>
          <pc:docMk/>
          <pc:sldMk cId="1308765054" sldId="322"/>
        </pc:sldMkLst>
      </pc:sldChg>
      <pc:sldChg chg="addSp modSp">
        <pc:chgData name="pabloarino" userId="S::pabloarino_sustainableinnovations.eu#ext#@ciradfr.onmicrosoft.com::df09c097-0ed6-4353-83ab-f850e8632cab" providerId="AD" clId="Web-{98F01C6F-2A79-4AFA-A48A-37F2B1751758}" dt="2024-01-26T12:44:45.209" v="98" actId="1076"/>
        <pc:sldMkLst>
          <pc:docMk/>
          <pc:sldMk cId="3525453585" sldId="506"/>
        </pc:sldMkLst>
      </pc:sldChg>
      <pc:sldChg chg="addSp modSp add replId">
        <pc:chgData name="pabloarino" userId="S::pabloarino_sustainableinnovations.eu#ext#@ciradfr.onmicrosoft.com::df09c097-0ed6-4353-83ab-f850e8632cab" providerId="AD" clId="Web-{98F01C6F-2A79-4AFA-A48A-37F2B1751758}" dt="2024-01-26T12:41:22.953" v="48" actId="20577"/>
        <pc:sldMkLst>
          <pc:docMk/>
          <pc:sldMk cId="1802967383" sldId="518"/>
        </pc:sldMkLst>
      </pc:sldChg>
      <pc:sldChg chg="addSp delSp modSp add replId">
        <pc:chgData name="pabloarino" userId="S::pabloarino_sustainableinnovations.eu#ext#@ciradfr.onmicrosoft.com::df09c097-0ed6-4353-83ab-f850e8632cab" providerId="AD" clId="Web-{98F01C6F-2A79-4AFA-A48A-37F2B1751758}" dt="2024-01-26T12:47:31.057" v="140" actId="1076"/>
        <pc:sldMkLst>
          <pc:docMk/>
          <pc:sldMk cId="434135344" sldId="51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ragtgroup.sharepoint.com/sites/Recherche/Shared%20Documents/REX-21-101-BIO4Africa/3%20-%20WP%202/T2.6%20-%20Densification/DEV-22-184-REX-21-101-BIO4Africa%20-%20Biomasse%20-%20Etude%20de%20faisabilit&#233;%20de%20granulation/DIR-05-DEV-22-184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ragtgroup.sharepoint.com/sites/Commerce/Shared%20Documents/RAGT%20ENERGIE/DEV-23-038-REX-21-101-BIO4Africa-Biomasse%20S&#233;n&#233;gal-Etude%20de%20faisabilit&#233;%20de%20granulation/DIR-05-DEV-23-038-PT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ragtgroup.sharepoint.com/sites/Commerce/Shared%20Documents/RAGT%20ENERGIE/DEV-23-038-REX-21-101-BIO4Africa-Biomasse%20S&#233;n&#233;gal-Etude%20de%20faisabilit&#233;%20de%20granulation/DIR-05-DEV-23-038-PT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ragtgroup.sharepoint.com/sites/Commerce/Shared%20Documents/RAGT%20ENERGIE/DEV-23-038-REX-21-101-BIO4Africa-Biomasse%20S&#233;n&#233;gal-Etude%20de%20faisabilit&#233;%20de%20granulation/DIR-05-DEV-23-038-PT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ragtgroup.sharepoint.com/sites/Commerce/Shared%20Documents/RAGT%20ENERGIE/0-ARCHIVES/DEV-22-061-Analyses%20des%20additifs%20de%20combustion%20et%20de%20granulation/DIR-05-DEV-22-061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P!$G$73</c:f>
              <c:strCache>
                <c:ptCount val="1"/>
                <c:pt idx="0">
                  <c:v>% fraction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P!$H$2:$W$2</c:f>
              <c:strCache>
                <c:ptCount val="7"/>
                <c:pt idx="0">
                  <c:v>0 &lt; P ≤ 0,2</c:v>
                </c:pt>
                <c:pt idx="1">
                  <c:v>0,2 &lt; P ≤ 0,5</c:v>
                </c:pt>
                <c:pt idx="2">
                  <c:v>0,5 &lt; P ≤ 1</c:v>
                </c:pt>
                <c:pt idx="3">
                  <c:v>1 &lt; P ≤ 2</c:v>
                </c:pt>
                <c:pt idx="4">
                  <c:v>2 &lt; P ≤ 3,15</c:v>
                </c:pt>
                <c:pt idx="5">
                  <c:v>3,15 &lt; P ≤ 8</c:v>
                </c:pt>
                <c:pt idx="6">
                  <c:v>8 &lt; P  </c:v>
                </c:pt>
              </c:strCache>
            </c:strRef>
          </c:cat>
          <c:val>
            <c:numRef>
              <c:f>P!$H$73:$W$73</c:f>
              <c:numCache>
                <c:formatCode>0.00</c:formatCode>
                <c:ptCount val="7"/>
                <c:pt idx="0">
                  <c:v>0.80503069241962677</c:v>
                </c:pt>
                <c:pt idx="1">
                  <c:v>22.297385065798025</c:v>
                </c:pt>
                <c:pt idx="2">
                  <c:v>23.332567271855179</c:v>
                </c:pt>
                <c:pt idx="3">
                  <c:v>45.494725833258393</c:v>
                </c:pt>
                <c:pt idx="4">
                  <c:v>5.838387673737742</c:v>
                </c:pt>
                <c:pt idx="5">
                  <c:v>1.9361371183432083</c:v>
                </c:pt>
                <c:pt idx="6">
                  <c:v>0.29576634458782453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66-4555-A6A9-491A9C30C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250112"/>
        <c:axId val="328251648"/>
      </c:barChart>
      <c:lineChart>
        <c:grouping val="standard"/>
        <c:varyColors val="0"/>
        <c:ser>
          <c:idx val="0"/>
          <c:order val="0"/>
          <c:tx>
            <c:strRef>
              <c:f>P!$G$74</c:f>
              <c:strCache>
                <c:ptCount val="1"/>
                <c:pt idx="0">
                  <c:v>∑fraction</c:v>
                </c:pt>
              </c:strCache>
            </c:strRef>
          </c:tx>
          <c:spPr>
            <a:ln w="63500">
              <a:solidFill>
                <a:srgbClr val="00B050">
                  <a:alpha val="50000"/>
                </a:srgbClr>
              </a:solidFill>
            </a:ln>
          </c:spPr>
          <c:marker>
            <c:symbol val="circle"/>
            <c:size val="10"/>
            <c:spPr>
              <a:solidFill>
                <a:sysClr val="window" lastClr="FFFFFF"/>
              </a:solidFill>
              <a:ln w="19050">
                <a:solidFill>
                  <a:srgbClr val="00B050">
                    <a:alpha val="50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P!$H$2:$W$2</c:f>
              <c:strCache>
                <c:ptCount val="7"/>
                <c:pt idx="0">
                  <c:v>0 &lt; P ≤ 0,2</c:v>
                </c:pt>
                <c:pt idx="1">
                  <c:v>0,2 &lt; P ≤ 0,5</c:v>
                </c:pt>
                <c:pt idx="2">
                  <c:v>0,5 &lt; P ≤ 1</c:v>
                </c:pt>
                <c:pt idx="3">
                  <c:v>1 &lt; P ≤ 2</c:v>
                </c:pt>
                <c:pt idx="4">
                  <c:v>2 &lt; P ≤ 3,15</c:v>
                </c:pt>
                <c:pt idx="5">
                  <c:v>3,15 &lt; P ≤ 8</c:v>
                </c:pt>
                <c:pt idx="6">
                  <c:v>8 &lt; P  </c:v>
                </c:pt>
              </c:strCache>
            </c:strRef>
          </c:cat>
          <c:val>
            <c:numRef>
              <c:f>P!$H$74:$W$74</c:f>
              <c:numCache>
                <c:formatCode>0.00</c:formatCode>
                <c:ptCount val="7"/>
                <c:pt idx="0">
                  <c:v>0.80503069241962677</c:v>
                </c:pt>
                <c:pt idx="1">
                  <c:v>23.102415758217653</c:v>
                </c:pt>
                <c:pt idx="2">
                  <c:v>46.434983030072829</c:v>
                </c:pt>
                <c:pt idx="3">
                  <c:v>91.929708863331228</c:v>
                </c:pt>
                <c:pt idx="4">
                  <c:v>97.768096537068971</c:v>
                </c:pt>
                <c:pt idx="5">
                  <c:v>99.704233655412182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66-4555-A6A9-491A9C30C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250112"/>
        <c:axId val="328251648"/>
      </c:lineChart>
      <c:catAx>
        <c:axId val="328250112"/>
        <c:scaling>
          <c:orientation val="minMax"/>
        </c:scaling>
        <c:delete val="1"/>
        <c:axPos val="b"/>
        <c:minorGridlines/>
        <c:numFmt formatCode="General" sourceLinked="0"/>
        <c:majorTickMark val="out"/>
        <c:minorTickMark val="none"/>
        <c:tickLblPos val="nextTo"/>
        <c:crossAx val="328251648"/>
        <c:crosses val="autoZero"/>
        <c:auto val="1"/>
        <c:lblAlgn val="ctr"/>
        <c:lblOffset val="100"/>
        <c:tickMarkSkip val="2"/>
        <c:noMultiLvlLbl val="0"/>
      </c:catAx>
      <c:valAx>
        <c:axId val="328251648"/>
        <c:scaling>
          <c:orientation val="minMax"/>
          <c:max val="1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28250112"/>
        <c:crossesAt val="1"/>
        <c:crossBetween val="between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P!$G$61</c:f>
              <c:strCache>
                <c:ptCount val="1"/>
                <c:pt idx="0">
                  <c:v>% fraction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P!$H$2:$W$2</c:f>
              <c:strCache>
                <c:ptCount val="7"/>
                <c:pt idx="0">
                  <c:v>0 &lt; P ≤ 0,2</c:v>
                </c:pt>
                <c:pt idx="1">
                  <c:v>0,2 &lt; P ≤ 0,5</c:v>
                </c:pt>
                <c:pt idx="2">
                  <c:v>0,5 &lt; P ≤ 1</c:v>
                </c:pt>
                <c:pt idx="3">
                  <c:v>1 &lt; P ≤ 2</c:v>
                </c:pt>
                <c:pt idx="4">
                  <c:v>2 &lt; P ≤ 3,15</c:v>
                </c:pt>
                <c:pt idx="5">
                  <c:v>3,15 &lt; P ≤ 8</c:v>
                </c:pt>
                <c:pt idx="6">
                  <c:v>8 &lt; P  </c:v>
                </c:pt>
              </c:strCache>
            </c:strRef>
          </c:cat>
          <c:val>
            <c:numRef>
              <c:f>P!$H$61:$W$61</c:f>
              <c:numCache>
                <c:formatCode>0.00</c:formatCode>
                <c:ptCount val="7"/>
                <c:pt idx="0">
                  <c:v>13.654976543021728</c:v>
                </c:pt>
                <c:pt idx="1">
                  <c:v>16.873786218903675</c:v>
                </c:pt>
                <c:pt idx="2">
                  <c:v>31.790284563784439</c:v>
                </c:pt>
                <c:pt idx="3">
                  <c:v>33.42400555056625</c:v>
                </c:pt>
                <c:pt idx="4">
                  <c:v>0.56056828460918773</c:v>
                </c:pt>
                <c:pt idx="5">
                  <c:v>3.3112110414769256</c:v>
                </c:pt>
                <c:pt idx="6">
                  <c:v>0.3851677976377999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9-49AB-A9F1-CB7F1225A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919296"/>
        <c:axId val="326920832"/>
      </c:barChart>
      <c:lineChart>
        <c:grouping val="standard"/>
        <c:varyColors val="0"/>
        <c:ser>
          <c:idx val="0"/>
          <c:order val="0"/>
          <c:tx>
            <c:strRef>
              <c:f>P!$G$62</c:f>
              <c:strCache>
                <c:ptCount val="1"/>
                <c:pt idx="0">
                  <c:v>∑fraction</c:v>
                </c:pt>
              </c:strCache>
            </c:strRef>
          </c:tx>
          <c:spPr>
            <a:ln w="63500">
              <a:solidFill>
                <a:srgbClr val="00B050">
                  <a:alpha val="50000"/>
                </a:srgbClr>
              </a:solidFill>
            </a:ln>
          </c:spPr>
          <c:marker>
            <c:symbol val="circle"/>
            <c:size val="10"/>
            <c:spPr>
              <a:solidFill>
                <a:sysClr val="window" lastClr="FFFFFF"/>
              </a:solidFill>
              <a:ln w="19050">
                <a:solidFill>
                  <a:srgbClr val="00B050">
                    <a:alpha val="50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P!$H$2:$W$2</c:f>
              <c:strCache>
                <c:ptCount val="7"/>
                <c:pt idx="0">
                  <c:v>0 &lt; P ≤ 0,2</c:v>
                </c:pt>
                <c:pt idx="1">
                  <c:v>0,2 &lt; P ≤ 0,5</c:v>
                </c:pt>
                <c:pt idx="2">
                  <c:v>0,5 &lt; P ≤ 1</c:v>
                </c:pt>
                <c:pt idx="3">
                  <c:v>1 &lt; P ≤ 2</c:v>
                </c:pt>
                <c:pt idx="4">
                  <c:v>2 &lt; P ≤ 3,15</c:v>
                </c:pt>
                <c:pt idx="5">
                  <c:v>3,15 &lt; P ≤ 8</c:v>
                </c:pt>
                <c:pt idx="6">
                  <c:v>8 &lt; P  </c:v>
                </c:pt>
              </c:strCache>
            </c:strRef>
          </c:cat>
          <c:val>
            <c:numRef>
              <c:f>P!$H$62:$W$62</c:f>
              <c:numCache>
                <c:formatCode>0.00</c:formatCode>
                <c:ptCount val="7"/>
                <c:pt idx="0">
                  <c:v>13.654976543021728</c:v>
                </c:pt>
                <c:pt idx="1">
                  <c:v>30.528762761925403</c:v>
                </c:pt>
                <c:pt idx="2">
                  <c:v>62.319047325709846</c:v>
                </c:pt>
                <c:pt idx="3">
                  <c:v>95.743052876276096</c:v>
                </c:pt>
                <c:pt idx="4">
                  <c:v>96.303621160885285</c:v>
                </c:pt>
                <c:pt idx="5">
                  <c:v>99.614832202362209</c:v>
                </c:pt>
                <c:pt idx="6">
                  <c:v>100.00000000000001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89-49AB-A9F1-CB7F1225A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919296"/>
        <c:axId val="326920832"/>
      </c:lineChart>
      <c:catAx>
        <c:axId val="326919296"/>
        <c:scaling>
          <c:orientation val="minMax"/>
        </c:scaling>
        <c:delete val="1"/>
        <c:axPos val="b"/>
        <c:minorGridlines/>
        <c:numFmt formatCode="General" sourceLinked="0"/>
        <c:majorTickMark val="out"/>
        <c:minorTickMark val="none"/>
        <c:tickLblPos val="nextTo"/>
        <c:crossAx val="326920832"/>
        <c:crosses val="autoZero"/>
        <c:auto val="1"/>
        <c:lblAlgn val="ctr"/>
        <c:lblOffset val="100"/>
        <c:tickMarkSkip val="2"/>
        <c:noMultiLvlLbl val="0"/>
      </c:catAx>
      <c:valAx>
        <c:axId val="326920832"/>
        <c:scaling>
          <c:orientation val="minMax"/>
          <c:max val="1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26919296"/>
        <c:crossesAt val="1"/>
        <c:crossBetween val="between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P!$G$55</c:f>
              <c:strCache>
                <c:ptCount val="1"/>
                <c:pt idx="0">
                  <c:v>% fraction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P!$H$2:$W$2</c:f>
              <c:strCache>
                <c:ptCount val="7"/>
                <c:pt idx="0">
                  <c:v>0 &lt; P ≤ 0,2</c:v>
                </c:pt>
                <c:pt idx="1">
                  <c:v>0,2 &lt; P ≤ 0,5</c:v>
                </c:pt>
                <c:pt idx="2">
                  <c:v>0,5 &lt; P ≤ 1</c:v>
                </c:pt>
                <c:pt idx="3">
                  <c:v>1 &lt; P ≤ 2</c:v>
                </c:pt>
                <c:pt idx="4">
                  <c:v>2 &lt; P ≤ 3,15</c:v>
                </c:pt>
                <c:pt idx="5">
                  <c:v>3,15 &lt; P ≤ 8</c:v>
                </c:pt>
                <c:pt idx="6">
                  <c:v>8 &lt; P  </c:v>
                </c:pt>
              </c:strCache>
            </c:strRef>
          </c:cat>
          <c:val>
            <c:numRef>
              <c:f>P!$H$55:$W$55</c:f>
              <c:numCache>
                <c:formatCode>0.00</c:formatCode>
                <c:ptCount val="7"/>
                <c:pt idx="0">
                  <c:v>13.943170981415214</c:v>
                </c:pt>
                <c:pt idx="1">
                  <c:v>33.726482041991815</c:v>
                </c:pt>
                <c:pt idx="2">
                  <c:v>36.918449816130085</c:v>
                </c:pt>
                <c:pt idx="3">
                  <c:v>12.021547696125239</c:v>
                </c:pt>
                <c:pt idx="4">
                  <c:v>0.23250844397951151</c:v>
                </c:pt>
                <c:pt idx="5">
                  <c:v>3.0340916702016463</c:v>
                </c:pt>
                <c:pt idx="6">
                  <c:v>0.12374935015648771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6-4457-A4B4-9F2D6BCF2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716416"/>
        <c:axId val="326755072"/>
      </c:barChart>
      <c:lineChart>
        <c:grouping val="standard"/>
        <c:varyColors val="0"/>
        <c:ser>
          <c:idx val="0"/>
          <c:order val="0"/>
          <c:tx>
            <c:strRef>
              <c:f>P!$G$56</c:f>
              <c:strCache>
                <c:ptCount val="1"/>
                <c:pt idx="0">
                  <c:v>∑fraction</c:v>
                </c:pt>
              </c:strCache>
            </c:strRef>
          </c:tx>
          <c:spPr>
            <a:ln w="63500">
              <a:solidFill>
                <a:srgbClr val="00B050">
                  <a:alpha val="50000"/>
                </a:srgbClr>
              </a:solidFill>
            </a:ln>
          </c:spPr>
          <c:marker>
            <c:symbol val="circle"/>
            <c:size val="10"/>
            <c:spPr>
              <a:solidFill>
                <a:sysClr val="window" lastClr="FFFFFF"/>
              </a:solidFill>
              <a:ln w="19050">
                <a:solidFill>
                  <a:srgbClr val="00B050">
                    <a:alpha val="50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P!$H$2:$W$2</c:f>
              <c:strCache>
                <c:ptCount val="7"/>
                <c:pt idx="0">
                  <c:v>0 &lt; P ≤ 0,2</c:v>
                </c:pt>
                <c:pt idx="1">
                  <c:v>0,2 &lt; P ≤ 0,5</c:v>
                </c:pt>
                <c:pt idx="2">
                  <c:v>0,5 &lt; P ≤ 1</c:v>
                </c:pt>
                <c:pt idx="3">
                  <c:v>1 &lt; P ≤ 2</c:v>
                </c:pt>
                <c:pt idx="4">
                  <c:v>2 &lt; P ≤ 3,15</c:v>
                </c:pt>
                <c:pt idx="5">
                  <c:v>3,15 &lt; P ≤ 8</c:v>
                </c:pt>
                <c:pt idx="6">
                  <c:v>8 &lt; P  </c:v>
                </c:pt>
              </c:strCache>
            </c:strRef>
          </c:cat>
          <c:val>
            <c:numRef>
              <c:f>P!$H$56:$W$56</c:f>
              <c:numCache>
                <c:formatCode>0.00</c:formatCode>
                <c:ptCount val="7"/>
                <c:pt idx="0">
                  <c:v>13.943170981415214</c:v>
                </c:pt>
                <c:pt idx="1">
                  <c:v>47.669653023407029</c:v>
                </c:pt>
                <c:pt idx="2">
                  <c:v>84.588102839537115</c:v>
                </c:pt>
                <c:pt idx="3">
                  <c:v>96.609650535662354</c:v>
                </c:pt>
                <c:pt idx="4">
                  <c:v>96.842158979641866</c:v>
                </c:pt>
                <c:pt idx="5">
                  <c:v>99.876250649843513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86-4457-A4B4-9F2D6BCF2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716416"/>
        <c:axId val="326755072"/>
      </c:lineChart>
      <c:catAx>
        <c:axId val="326716416"/>
        <c:scaling>
          <c:orientation val="minMax"/>
        </c:scaling>
        <c:delete val="1"/>
        <c:axPos val="b"/>
        <c:minorGridlines/>
        <c:numFmt formatCode="General" sourceLinked="0"/>
        <c:majorTickMark val="out"/>
        <c:minorTickMark val="none"/>
        <c:tickLblPos val="nextTo"/>
        <c:crossAx val="326755072"/>
        <c:crosses val="autoZero"/>
        <c:auto val="1"/>
        <c:lblAlgn val="ctr"/>
        <c:lblOffset val="100"/>
        <c:tickMarkSkip val="2"/>
        <c:noMultiLvlLbl val="0"/>
      </c:catAx>
      <c:valAx>
        <c:axId val="326755072"/>
        <c:scaling>
          <c:orientation val="minMax"/>
          <c:max val="1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26716416"/>
        <c:crossesAt val="1"/>
        <c:crossBetween val="between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P!$G$67</c:f>
              <c:strCache>
                <c:ptCount val="1"/>
                <c:pt idx="0">
                  <c:v>% fraction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P!$H$2:$W$2</c:f>
              <c:strCache>
                <c:ptCount val="7"/>
                <c:pt idx="0">
                  <c:v>0 &lt; P ≤ 0,2</c:v>
                </c:pt>
                <c:pt idx="1">
                  <c:v>0,2 &lt; P ≤ 0,5</c:v>
                </c:pt>
                <c:pt idx="2">
                  <c:v>0,5 &lt; P ≤ 1</c:v>
                </c:pt>
                <c:pt idx="3">
                  <c:v>1 &lt; P ≤ 2</c:v>
                </c:pt>
                <c:pt idx="4">
                  <c:v>2 &lt; P ≤ 3,15</c:v>
                </c:pt>
                <c:pt idx="5">
                  <c:v>3,15 &lt; P ≤ 8</c:v>
                </c:pt>
                <c:pt idx="6">
                  <c:v>8 &lt; P  </c:v>
                </c:pt>
              </c:strCache>
            </c:strRef>
          </c:cat>
          <c:val>
            <c:numRef>
              <c:f>P!$H$67:$W$67</c:f>
              <c:numCache>
                <c:formatCode>0.00</c:formatCode>
                <c:ptCount val="7"/>
                <c:pt idx="0">
                  <c:v>15.668102152595983</c:v>
                </c:pt>
                <c:pt idx="1">
                  <c:v>16.784427139860174</c:v>
                </c:pt>
                <c:pt idx="2">
                  <c:v>26.247876039830739</c:v>
                </c:pt>
                <c:pt idx="3">
                  <c:v>36.385613076949866</c:v>
                </c:pt>
                <c:pt idx="4">
                  <c:v>1.084999541192988</c:v>
                </c:pt>
                <c:pt idx="5">
                  <c:v>3.6112860203078201</c:v>
                </c:pt>
                <c:pt idx="6">
                  <c:v>0.21769602926242845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0-4562-BA4D-5A756E69A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958080"/>
        <c:axId val="328209152"/>
      </c:barChart>
      <c:lineChart>
        <c:grouping val="standard"/>
        <c:varyColors val="0"/>
        <c:ser>
          <c:idx val="0"/>
          <c:order val="0"/>
          <c:tx>
            <c:strRef>
              <c:f>P!$G$68</c:f>
              <c:strCache>
                <c:ptCount val="1"/>
                <c:pt idx="0">
                  <c:v>∑fraction</c:v>
                </c:pt>
              </c:strCache>
            </c:strRef>
          </c:tx>
          <c:spPr>
            <a:ln w="63500">
              <a:solidFill>
                <a:srgbClr val="00B050">
                  <a:alpha val="50000"/>
                </a:srgbClr>
              </a:solidFill>
            </a:ln>
          </c:spPr>
          <c:marker>
            <c:symbol val="circle"/>
            <c:size val="10"/>
            <c:spPr>
              <a:solidFill>
                <a:sysClr val="window" lastClr="FFFFFF"/>
              </a:solidFill>
              <a:ln w="19050">
                <a:solidFill>
                  <a:srgbClr val="00B050">
                    <a:alpha val="50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P!$H$2:$W$2</c:f>
              <c:strCache>
                <c:ptCount val="7"/>
                <c:pt idx="0">
                  <c:v>0 &lt; P ≤ 0,2</c:v>
                </c:pt>
                <c:pt idx="1">
                  <c:v>0,2 &lt; P ≤ 0,5</c:v>
                </c:pt>
                <c:pt idx="2">
                  <c:v>0,5 &lt; P ≤ 1</c:v>
                </c:pt>
                <c:pt idx="3">
                  <c:v>1 &lt; P ≤ 2</c:v>
                </c:pt>
                <c:pt idx="4">
                  <c:v>2 &lt; P ≤ 3,15</c:v>
                </c:pt>
                <c:pt idx="5">
                  <c:v>3,15 &lt; P ≤ 8</c:v>
                </c:pt>
                <c:pt idx="6">
                  <c:v>8 &lt; P  </c:v>
                </c:pt>
              </c:strCache>
            </c:strRef>
          </c:cat>
          <c:val>
            <c:numRef>
              <c:f>P!$H$68:$W$68</c:f>
              <c:numCache>
                <c:formatCode>0.00</c:formatCode>
                <c:ptCount val="7"/>
                <c:pt idx="0">
                  <c:v>15.668102152595983</c:v>
                </c:pt>
                <c:pt idx="1">
                  <c:v>32.452529292456155</c:v>
                </c:pt>
                <c:pt idx="2">
                  <c:v>58.700405332286891</c:v>
                </c:pt>
                <c:pt idx="3">
                  <c:v>95.086018409236758</c:v>
                </c:pt>
                <c:pt idx="4">
                  <c:v>96.171017950429743</c:v>
                </c:pt>
                <c:pt idx="5">
                  <c:v>99.782303970737559</c:v>
                </c:pt>
                <c:pt idx="6">
                  <c:v>99.999999999999986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80-4562-BA4D-5A756E69A7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958080"/>
        <c:axId val="328209152"/>
      </c:lineChart>
      <c:catAx>
        <c:axId val="326958080"/>
        <c:scaling>
          <c:orientation val="minMax"/>
        </c:scaling>
        <c:delete val="1"/>
        <c:axPos val="b"/>
        <c:minorGridlines/>
        <c:numFmt formatCode="General" sourceLinked="0"/>
        <c:majorTickMark val="out"/>
        <c:minorTickMark val="none"/>
        <c:tickLblPos val="nextTo"/>
        <c:crossAx val="328209152"/>
        <c:crosses val="autoZero"/>
        <c:auto val="1"/>
        <c:lblAlgn val="ctr"/>
        <c:lblOffset val="100"/>
        <c:tickMarkSkip val="2"/>
        <c:noMultiLvlLbl val="0"/>
      </c:catAx>
      <c:valAx>
        <c:axId val="328209152"/>
        <c:scaling>
          <c:orientation val="minMax"/>
          <c:max val="1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26958080"/>
        <c:crossesAt val="1"/>
        <c:crossBetween val="between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P!$G$37</c:f>
              <c:strCache>
                <c:ptCount val="1"/>
                <c:pt idx="0">
                  <c:v>% fraction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P!$H$2:$W$2</c:f>
              <c:strCache>
                <c:ptCount val="7"/>
                <c:pt idx="0">
                  <c:v>0 &lt; P ≤ 0,2</c:v>
                </c:pt>
                <c:pt idx="1">
                  <c:v>0,2 &lt; P ≤ 0,5</c:v>
                </c:pt>
                <c:pt idx="2">
                  <c:v>0,5 &lt; P ≤ 1</c:v>
                </c:pt>
                <c:pt idx="3">
                  <c:v>1 &lt; P ≤ 2</c:v>
                </c:pt>
                <c:pt idx="4">
                  <c:v>2 &lt; P ≤ 3,15</c:v>
                </c:pt>
                <c:pt idx="5">
                  <c:v>3,15 &lt; P ≤ 8</c:v>
                </c:pt>
                <c:pt idx="6">
                  <c:v>8 &lt; P ≤    VB</c:v>
                </c:pt>
              </c:strCache>
            </c:strRef>
          </c:cat>
          <c:val>
            <c:numRef>
              <c:f>P!$H$37:$W$37</c:f>
              <c:numCache>
                <c:formatCode>0.00</c:formatCode>
                <c:ptCount val="7"/>
                <c:pt idx="0">
                  <c:v>1.5222619352351336</c:v>
                </c:pt>
                <c:pt idx="1">
                  <c:v>22.198731501057051</c:v>
                </c:pt>
                <c:pt idx="2">
                  <c:v>62.683251326488225</c:v>
                </c:pt>
                <c:pt idx="3">
                  <c:v>13.523070943031339</c:v>
                </c:pt>
                <c:pt idx="4">
                  <c:v>4.0766408479454869E-2</c:v>
                </c:pt>
                <c:pt idx="5">
                  <c:v>3.5710109753373846E-2</c:v>
                </c:pt>
                <c:pt idx="6">
                  <c:v>-3.7922240445787295E-3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7-479A-A658-385AF7CA3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6550272"/>
        <c:axId val="326551808"/>
      </c:barChart>
      <c:lineChart>
        <c:grouping val="standard"/>
        <c:varyColors val="0"/>
        <c:ser>
          <c:idx val="0"/>
          <c:order val="0"/>
          <c:tx>
            <c:strRef>
              <c:f>P!$G$38</c:f>
              <c:strCache>
                <c:ptCount val="1"/>
                <c:pt idx="0">
                  <c:v>∑fraction</c:v>
                </c:pt>
              </c:strCache>
            </c:strRef>
          </c:tx>
          <c:spPr>
            <a:ln w="63500">
              <a:solidFill>
                <a:srgbClr val="00B050">
                  <a:alpha val="50000"/>
                </a:srgbClr>
              </a:solidFill>
            </a:ln>
          </c:spPr>
          <c:marker>
            <c:symbol val="circle"/>
            <c:size val="10"/>
            <c:spPr>
              <a:solidFill>
                <a:sysClr val="window" lastClr="FFFFFF"/>
              </a:solidFill>
              <a:ln w="19050">
                <a:solidFill>
                  <a:srgbClr val="00B050">
                    <a:alpha val="50000"/>
                  </a:srgb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B050"/>
                    </a:solidFill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P!$H$2:$W$2</c:f>
              <c:strCache>
                <c:ptCount val="7"/>
                <c:pt idx="0">
                  <c:v>0 &lt; P ≤ 0,2</c:v>
                </c:pt>
                <c:pt idx="1">
                  <c:v>0,2 &lt; P ≤ 0,5</c:v>
                </c:pt>
                <c:pt idx="2">
                  <c:v>0,5 &lt; P ≤ 1</c:v>
                </c:pt>
                <c:pt idx="3">
                  <c:v>1 &lt; P ≤ 2</c:v>
                </c:pt>
                <c:pt idx="4">
                  <c:v>2 &lt; P ≤ 3,15</c:v>
                </c:pt>
                <c:pt idx="5">
                  <c:v>3,15 &lt; P ≤ 8</c:v>
                </c:pt>
                <c:pt idx="6">
                  <c:v>8 &lt; P ≤    VB</c:v>
                </c:pt>
              </c:strCache>
            </c:strRef>
          </c:cat>
          <c:val>
            <c:numRef>
              <c:f>P!$H$38:$W$38</c:f>
              <c:numCache>
                <c:formatCode>0.00</c:formatCode>
                <c:ptCount val="7"/>
                <c:pt idx="0">
                  <c:v>1.5222619352351336</c:v>
                </c:pt>
                <c:pt idx="1">
                  <c:v>23.720993436292183</c:v>
                </c:pt>
                <c:pt idx="2">
                  <c:v>86.404244762780408</c:v>
                </c:pt>
                <c:pt idx="3">
                  <c:v>99.92731570581175</c:v>
                </c:pt>
                <c:pt idx="4">
                  <c:v>99.968082114291207</c:v>
                </c:pt>
                <c:pt idx="5">
                  <c:v>100.00379222404457</c:v>
                </c:pt>
                <c:pt idx="6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77-479A-A658-385AF7CA3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550272"/>
        <c:axId val="326551808"/>
      </c:lineChart>
      <c:catAx>
        <c:axId val="326550272"/>
        <c:scaling>
          <c:orientation val="minMax"/>
        </c:scaling>
        <c:delete val="1"/>
        <c:axPos val="b"/>
        <c:minorGridlines/>
        <c:numFmt formatCode="General" sourceLinked="0"/>
        <c:majorTickMark val="out"/>
        <c:minorTickMark val="none"/>
        <c:tickLblPos val="nextTo"/>
        <c:crossAx val="326551808"/>
        <c:crosses val="autoZero"/>
        <c:auto val="1"/>
        <c:lblAlgn val="ctr"/>
        <c:lblOffset val="100"/>
        <c:tickMarkSkip val="2"/>
        <c:noMultiLvlLbl val="0"/>
      </c:catAx>
      <c:valAx>
        <c:axId val="326551808"/>
        <c:scaling>
          <c:orientation val="minMax"/>
          <c:max val="10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26550272"/>
        <c:crossesAt val="1"/>
        <c:crossBetween val="between"/>
      </c:valAx>
    </c:plotArea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600"/>
              <a:t>Bulk density (kg/m3) of grinded biomasses and starch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Palm seed shells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Feuil1!$C$3</c:f>
              <c:numCache>
                <c:formatCode>0</c:formatCode>
                <c:ptCount val="1"/>
                <c:pt idx="0">
                  <c:v>582.82199999999989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2-4489-A373-C902D6ED7982}"/>
            </c:ext>
          </c:extLst>
        </c:ser>
        <c:ser>
          <c:idx val="1"/>
          <c:order val="1"/>
          <c:tx>
            <c:strRef>
              <c:f>Feuil1!$A$5</c:f>
              <c:strCache>
                <c:ptCount val="1"/>
                <c:pt idx="0">
                  <c:v>Millet stalks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Feuil1!$C$6</c:f>
              <c:numCache>
                <c:formatCode>0</c:formatCode>
                <c:ptCount val="1"/>
                <c:pt idx="0">
                  <c:v>177.07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22-4489-A373-C902D6ED7982}"/>
            </c:ext>
          </c:extLst>
        </c:ser>
        <c:ser>
          <c:idx val="2"/>
          <c:order val="2"/>
          <c:tx>
            <c:strRef>
              <c:f>Feuil1!$A$8</c:f>
              <c:strCache>
                <c:ptCount val="1"/>
                <c:pt idx="0">
                  <c:v>Peanut shells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Feuil1!$C$9</c:f>
              <c:numCache>
                <c:formatCode>0</c:formatCode>
                <c:ptCount val="1"/>
                <c:pt idx="0">
                  <c:v>389.92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22-4489-A373-C902D6ED7982}"/>
            </c:ext>
          </c:extLst>
        </c:ser>
        <c:ser>
          <c:idx val="3"/>
          <c:order val="3"/>
          <c:tx>
            <c:strRef>
              <c:f>Feuil1!$A$11</c:f>
              <c:strCache>
                <c:ptCount val="1"/>
                <c:pt idx="0">
                  <c:v>Cocoa pods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Feuil1!$C$12</c:f>
              <c:numCache>
                <c:formatCode>0</c:formatCode>
                <c:ptCount val="1"/>
                <c:pt idx="0">
                  <c:v>328.97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22-4489-A373-C902D6ED7982}"/>
            </c:ext>
          </c:extLst>
        </c:ser>
        <c:ser>
          <c:idx val="4"/>
          <c:order val="4"/>
          <c:tx>
            <c:strRef>
              <c:f>Feuil1!$A$14</c:f>
              <c:strCache>
                <c:ptCount val="1"/>
                <c:pt idx="0">
                  <c:v>Starch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Feuil1!$C$14</c:f>
              <c:numCache>
                <c:formatCode>0</c:formatCode>
                <c:ptCount val="1"/>
                <c:pt idx="0">
                  <c:v>543.88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22-4489-A373-C902D6ED79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4182047"/>
        <c:axId val="314184447"/>
      </c:barChart>
      <c:catAx>
        <c:axId val="314182047"/>
        <c:scaling>
          <c:orientation val="minMax"/>
        </c:scaling>
        <c:delete val="1"/>
        <c:axPos val="b"/>
        <c:majorTickMark val="none"/>
        <c:minorTickMark val="none"/>
        <c:tickLblPos val="nextTo"/>
        <c:crossAx val="314184447"/>
        <c:crosses val="autoZero"/>
        <c:auto val="1"/>
        <c:lblAlgn val="ctr"/>
        <c:lblOffset val="100"/>
        <c:noMultiLvlLbl val="0"/>
      </c:catAx>
      <c:valAx>
        <c:axId val="314184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141820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35089303-2995-C4EE-D544-C09177116D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CFD5D7-2A94-5A2A-AD3E-BD9BC669A2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F3558-F262-48E0-BA72-91AC8BA8D64A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1D1C0E7-BB92-3902-FD6B-E773AD7E6F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B79499A-E9C8-E1F8-C284-87624FC5FB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5C6AC-7F45-45F8-B7BE-A1FB5FCC5794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667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E0C70-3F46-4B87-BA3E-682732B2B380}" type="datetimeFigureOut">
              <a:rPr lang="da-DK" smtClean="0"/>
              <a:t>28-01-2025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434AF-9CA1-4B14-B47F-06E7507C1F9D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158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66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Changer emplacement des noms et photos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1517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434AF-9CA1-4B14-B47F-06E7507C1F9D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336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descr="Et billede, der indeholder udendørs, træ, sky, plante&#10;&#10;Automatisk genereret beskrivelse">
            <a:extLst>
              <a:ext uri="{FF2B5EF4-FFF2-40B4-BE49-F238E27FC236}">
                <a16:creationId xmlns:a16="http://schemas.microsoft.com/office/drawing/2014/main" id="{8FCE0449-D2C1-275A-3964-0FC7ECFF7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7942"/>
            <a:ext cx="12192000" cy="8001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0CE1D4-96D3-4BDB-9239-66DB8D72A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6894" y="2761454"/>
            <a:ext cx="5906197" cy="1451772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12511-3DCC-489F-A555-B1FE29DA5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894" y="4305301"/>
            <a:ext cx="65532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2EE4-2A4A-45FC-BA5E-0728DFDE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7D7-1F22-424B-AC1B-17C67E10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313E38-0938-4C4A-8243-3E4F72D946EB}"/>
              </a:ext>
            </a:extLst>
          </p:cNvPr>
          <p:cNvSpPr txBox="1">
            <a:spLocks/>
          </p:cNvSpPr>
          <p:nvPr userDrawn="1"/>
        </p:nvSpPr>
        <p:spPr>
          <a:xfrm>
            <a:off x="-93956" y="6378041"/>
            <a:ext cx="10839797" cy="12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/>
              <a:t>www.Bio4Africa.eu</a:t>
            </a:r>
            <a:endParaRPr lang="da-DK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3A627-4CB3-4504-A79B-69246347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46" y="930219"/>
            <a:ext cx="3562136" cy="120598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AAD069-3002-4D0F-A3A2-DD203F1C6721}"/>
              </a:ext>
            </a:extLst>
          </p:cNvPr>
          <p:cNvCxnSpPr/>
          <p:nvPr userDrawn="1"/>
        </p:nvCxnSpPr>
        <p:spPr>
          <a:xfrm>
            <a:off x="4309583" y="6721475"/>
            <a:ext cx="2032718" cy="0"/>
          </a:xfrm>
          <a:prstGeom prst="line">
            <a:avLst/>
          </a:prstGeom>
          <a:ln w="19050">
            <a:solidFill>
              <a:srgbClr val="F5C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6FC73-7F40-4062-9D1C-10BE012EF7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600" y="6356350"/>
            <a:ext cx="2248239" cy="39099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3EEF9-5311-483C-A17F-68F5069F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AF135A-764E-4F8B-858C-F3EA7D058E41}" type="datetime1">
              <a:rPr lang="da-DK" smtClean="0"/>
              <a:t>28-01-2025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42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0378-00E0-4994-9332-775E312E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80B117-FBB5-48D6-93DC-05DCBACB4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65E44-7AD8-493D-9DBF-4EACE6C0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C9AE-A302-48A1-BBED-9930318B5D07}" type="datetime1">
              <a:rPr lang="da-DK" smtClean="0"/>
              <a:t>28-01-2025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5F9E1-0C88-4DCB-8940-2E0E6F6D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0350F-27C2-4242-A091-4C0306A6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086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E799D-2DD4-46CE-AE39-5F5EAB4A9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213658"/>
            <a:ext cx="2628900" cy="46717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52599-65F3-478F-BC2F-EFB640241D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213657"/>
            <a:ext cx="7734300" cy="46717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55A02-6C43-40F4-9699-DBC3D365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5981-F236-4CEB-8E5B-4FBD985B264B}" type="datetime1">
              <a:rPr lang="da-DK" smtClean="0"/>
              <a:t>28-01-2025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C45DA-E47D-4293-AE2B-424D9C83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2572E-1674-4CDF-ABD3-B1D945319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7129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E10FD2-07C3-4EEA-B236-C9F1274175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11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3EEF9-5311-483C-A17F-68F5069F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8D830AB0-0BA4-45EE-989B-9AE40AA52B00}" type="datetime1">
              <a:rPr lang="da-DK" smtClean="0"/>
              <a:t>28-01-2025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92EE4-2A4A-45FC-BA5E-0728DFDE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7D7-1F22-424B-AC1B-17C67E10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3313E38-0938-4C4A-8243-3E4F72D946EB}"/>
              </a:ext>
            </a:extLst>
          </p:cNvPr>
          <p:cNvSpPr txBox="1">
            <a:spLocks/>
          </p:cNvSpPr>
          <p:nvPr userDrawn="1"/>
        </p:nvSpPr>
        <p:spPr>
          <a:xfrm>
            <a:off x="-1" y="6201295"/>
            <a:ext cx="12192000" cy="1205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/>
              <a:t>www.BIO4Africa.eu</a:t>
            </a:r>
            <a:endParaRPr lang="da-DK" sz="20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23A627-4CB3-4504-A79B-6924634770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128" y="1079171"/>
            <a:ext cx="4487743" cy="15193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AAD069-3002-4D0F-A3A2-DD203F1C6721}"/>
              </a:ext>
            </a:extLst>
          </p:cNvPr>
          <p:cNvCxnSpPr/>
          <p:nvPr userDrawn="1"/>
        </p:nvCxnSpPr>
        <p:spPr>
          <a:xfrm>
            <a:off x="5079641" y="6558740"/>
            <a:ext cx="2032718" cy="0"/>
          </a:xfrm>
          <a:prstGeom prst="line">
            <a:avLst/>
          </a:prstGeom>
          <a:ln w="19050">
            <a:solidFill>
              <a:srgbClr val="F5CC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6FC73-7F40-4062-9D1C-10BE012EF7A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7576" y="5245883"/>
            <a:ext cx="2496847" cy="43423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D6FE93-849C-41A1-876F-B1164A787D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29049" y="3205453"/>
            <a:ext cx="381000" cy="381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B2B36E4-0722-4091-B134-1ECACB7656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37815" y="4508933"/>
            <a:ext cx="428625" cy="4191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D98B8122-1E10-43B3-85AA-6A81EDF568DF}"/>
              </a:ext>
            </a:extLst>
          </p:cNvPr>
          <p:cNvSpPr txBox="1">
            <a:spLocks/>
          </p:cNvSpPr>
          <p:nvPr userDrawn="1"/>
        </p:nvSpPr>
        <p:spPr>
          <a:xfrm>
            <a:off x="2936322" y="2978261"/>
            <a:ext cx="6553200" cy="2007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www.linkedin-com/company/bio4Africa</a:t>
            </a:r>
          </a:p>
          <a:p>
            <a:r>
              <a:rPr lang="en-US"/>
              <a:t>www.X.com/bio4Africa</a:t>
            </a:r>
          </a:p>
          <a:p>
            <a:r>
              <a:rPr lang="en-US"/>
              <a:t>www.facebook.com/bio4africa</a:t>
            </a:r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90DBD56-1C51-138E-556E-3059303E133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40550" y="3871781"/>
            <a:ext cx="552527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63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1C068-0A4B-499E-82F6-BA11771D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5C049-A82A-4B38-8760-C032B569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6858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1430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057400" indent="-2286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8697F-A449-426E-8FA5-8360946E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A37F-DDF0-4B7B-8BB8-668020ADF393}" type="datetime1">
              <a:rPr lang="da-DK" smtClean="0"/>
              <a:t>28-01-2025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7BF1F-C0EE-49EF-BBE7-331C472A1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40481-8CBA-4323-9DCD-F95E9880F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72738" cy="365125"/>
          </a:xfrm>
        </p:spPr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656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398A-5C18-4393-A0C3-D6DEB26CA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75DBB-9F90-4CC9-9FF1-7B2EB0E3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28F58-6C0C-4A99-9770-2B4E1C27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68FA-AFDE-4CDE-AB43-885C8D7740AE}" type="datetime1">
              <a:rPr lang="da-DK" smtClean="0"/>
              <a:t>28-01-2025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CFB9D-61B3-45B2-9A69-F1D3F59F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C2B0E-DDAA-46B2-ACED-DD1FE11E4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688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A7C1-FAD3-4D58-A750-8908F96E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23488-1A58-42E1-8222-3FEF885F2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2FE5A-70B3-48BA-BD22-EAC1FBB94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29F5D-70F8-42EA-AFFB-38A04DB0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255B0-A28B-4A9E-88E3-39A3F04275A0}" type="datetime1">
              <a:rPr lang="da-DK" smtClean="0"/>
              <a:t>28-01-2025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0C5FE-29A6-4368-9FD5-9173AEBCF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8EA32-49C1-4B56-9CEE-71A1AF4F5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4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6783C-28F2-43C5-B8BD-55CF434D3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BEEDB-ABAA-44E1-B4B5-A6BC82BC6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709DB-0686-42FF-BF49-46BEF93A7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FD9F2-ED0B-46BA-BD64-50CF60C23F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15770-9490-4568-93B8-4716D1768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C4303-3CE2-47A8-B0CD-7319447E1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FB4C-50E9-4754-8DB4-1508A3443504}" type="datetime1">
              <a:rPr lang="da-DK" smtClean="0"/>
              <a:t>28-01-2025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5D90A1-93EB-44FF-8E07-33067B90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FA44A5-D9FA-4D72-9038-E23E06B94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110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0DE8B-01A3-4646-9020-36E6CC63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FFF80B-41E4-43E3-874B-AA804CED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2CE1-CD62-4484-B9F5-ECE715584453}" type="datetime1">
              <a:rPr lang="da-DK" smtClean="0"/>
              <a:t>28-01-2025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000B9-1D4F-4E16-A43E-E64A941B6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277854-B2F8-45FA-8468-84BFEFAE7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4425" cy="365125"/>
          </a:xfrm>
        </p:spPr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936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A919A-4F87-42F0-9409-13CB4D356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E70-5B7B-446C-A5C3-36002F43B66A}" type="datetime1">
              <a:rPr lang="da-DK" smtClean="0"/>
              <a:t>28-01-2025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95270-07D5-4E34-89B8-01BDA82B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62869-3BF6-42E8-8B29-4AD0AD0D6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6496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32EC1-BAA1-4314-8EDD-03C471530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95F91-75E8-4E51-BBC5-AA85E9C48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7963B-675C-41AE-BFD3-A68D64F1D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33D0C-2698-4E9E-90AB-29E6C5F1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A9813-3957-4825-8B21-A61CA3C2667B}" type="datetime1">
              <a:rPr lang="da-DK" smtClean="0"/>
              <a:t>28-01-2025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63511-D0AC-4731-80D2-1891D50DC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54812-1FE1-49BA-B729-53C30E55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24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46269-2CEE-42E7-A363-CAAEF405D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6C717B-587C-438F-83E4-CAB93073E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ECD68-5A04-480E-A00F-DBCAE8AE7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562A5-0696-4EA7-ADA8-C7AC44334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570C-AB56-4A1D-AA56-C1EF8DF63382}" type="datetime1">
              <a:rPr lang="da-DK" smtClean="0"/>
              <a:t>28-01-2025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46336-DF19-42C7-BB6A-0DC60370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F2339-2E43-4937-BC44-389BCAF5C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0231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88BC3C-945A-4BFE-8DAE-D55D778D11F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7A8EE-1BD5-4E11-BFF8-755A95A7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62011" cy="115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7BB15-83CE-4D34-8D9A-BEF0F280B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55186-2D69-4E18-90FB-2EFE4A8B5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FE9F7-EEE6-4352-A58B-1F20F234A030}" type="datetime1">
              <a:rPr lang="da-DK" smtClean="0"/>
              <a:t>28-01-2025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12537-38DF-42A6-B8FD-3A2866CAE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22EDD-6734-4582-A908-90901D411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456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0587E-A000-4DC1-8280-1642D02508FD}" type="slidenum">
              <a:rPr lang="da-DK" smtClean="0"/>
              <a:t>‹N°›</a:t>
            </a:fld>
            <a:endParaRPr lang="da-D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9F22A2-A182-47F2-B559-689292863D9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6712" y="365125"/>
            <a:ext cx="1767840" cy="5985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E3268C-314C-448B-87B4-BE4C5185B2C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072372" y="6311900"/>
            <a:ext cx="1762180" cy="3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4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8271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5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2.xml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26" Type="http://schemas.openxmlformats.org/officeDocument/2006/relationships/image" Target="../media/image43.png"/><Relationship Id="rId3" Type="http://schemas.openxmlformats.org/officeDocument/2006/relationships/image" Target="../media/image21.jpe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png"/><Relationship Id="rId25" Type="http://schemas.microsoft.com/office/2007/relationships/hdphoto" Target="../media/hdphoto1.wdp"/><Relationship Id="rId2" Type="http://schemas.openxmlformats.org/officeDocument/2006/relationships/image" Target="../media/image20.jpeg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29" Type="http://schemas.openxmlformats.org/officeDocument/2006/relationships/image" Target="../media/image4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5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Relationship Id="rId27" Type="http://schemas.openxmlformats.org/officeDocument/2006/relationships/image" Target="../media/image4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sv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11.svg"/><Relationship Id="rId9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E9046-1C69-4DEC-B396-FEC6275F2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6894" y="3322040"/>
            <a:ext cx="6553200" cy="891186"/>
          </a:xfr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da-DK" sz="32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Biomass pelletization for energy and biorefinery use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4721A70-2AD2-4AC0-8C58-49B3E4009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/>
          <a:p>
            <a:r>
              <a:rPr lang="da-DK" dirty="0"/>
              <a:t>Benjamin RABDEAU</a:t>
            </a:r>
          </a:p>
          <a:p>
            <a:r>
              <a:rPr lang="da-DK" dirty="0"/>
              <a:t>RAGT Energie</a:t>
            </a:r>
          </a:p>
          <a:p>
            <a:r>
              <a:rPr lang="da-DK" dirty="0"/>
              <a:t>B4A Final Conference/BLP 2025, </a:t>
            </a:r>
          </a:p>
          <a:p>
            <a:r>
              <a:rPr lang="da-DK" dirty="0"/>
              <a:t>28-30 </a:t>
            </a:r>
            <a:r>
              <a:rPr lang="da-DK" dirty="0" err="1"/>
              <a:t>January</a:t>
            </a:r>
            <a:r>
              <a:rPr lang="da-DK" dirty="0"/>
              <a:t>, Montpellier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C0619DB-8FC5-01D7-C41C-CD9981E85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431"/>
            <a:ext cx="7431265" cy="80310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F240E57-55B0-7EA0-1E45-39F893AD52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187" y="5812492"/>
            <a:ext cx="2722852" cy="119908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C23F95-C7CF-1B01-4480-87B771A8F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593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2F50A-29AF-B809-7412-C2AD1F769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9B94FB-68F2-C4E8-6760-19F1AC08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Best operating conditions on some biomasses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E07DB586-6D83-7CF6-193C-7AFD697C7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748316"/>
              </p:ext>
            </p:extLst>
          </p:nvPr>
        </p:nvGraphicFramePr>
        <p:xfrm>
          <a:off x="838200" y="1509269"/>
          <a:ext cx="9023429" cy="4052787"/>
        </p:xfrm>
        <a:graphic>
          <a:graphicData uri="http://schemas.openxmlformats.org/drawingml/2006/table">
            <a:tbl>
              <a:tblPr firstRow="1" firstCol="1" bandRow="1"/>
              <a:tblGrid>
                <a:gridCol w="1096601">
                  <a:extLst>
                    <a:ext uri="{9D8B030D-6E8A-4147-A177-3AD203B41FA5}">
                      <a16:colId xmlns:a16="http://schemas.microsoft.com/office/drawing/2014/main" val="2567284890"/>
                    </a:ext>
                  </a:extLst>
                </a:gridCol>
                <a:gridCol w="1981707">
                  <a:extLst>
                    <a:ext uri="{9D8B030D-6E8A-4147-A177-3AD203B41FA5}">
                      <a16:colId xmlns:a16="http://schemas.microsoft.com/office/drawing/2014/main" val="1780350160"/>
                    </a:ext>
                  </a:extLst>
                </a:gridCol>
                <a:gridCol w="1981707">
                  <a:extLst>
                    <a:ext uri="{9D8B030D-6E8A-4147-A177-3AD203B41FA5}">
                      <a16:colId xmlns:a16="http://schemas.microsoft.com/office/drawing/2014/main" val="3198906859"/>
                    </a:ext>
                  </a:extLst>
                </a:gridCol>
                <a:gridCol w="1981707">
                  <a:extLst>
                    <a:ext uri="{9D8B030D-6E8A-4147-A177-3AD203B41FA5}">
                      <a16:colId xmlns:a16="http://schemas.microsoft.com/office/drawing/2014/main" val="468652365"/>
                    </a:ext>
                  </a:extLst>
                </a:gridCol>
                <a:gridCol w="1981707">
                  <a:extLst>
                    <a:ext uri="{9D8B030D-6E8A-4147-A177-3AD203B41FA5}">
                      <a16:colId xmlns:a16="http://schemas.microsoft.com/office/drawing/2014/main" val="2946809444"/>
                    </a:ext>
                  </a:extLst>
                </a:gridCol>
              </a:tblGrid>
              <a:tr h="1817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Photos of the best pellets obtained for four biomasses</a:t>
                      </a:r>
                      <a:endParaRPr lang="fr-FR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92685"/>
                  </a:ext>
                </a:extLst>
              </a:tr>
              <a:tr h="33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Biomass</a:t>
                      </a:r>
                      <a:endParaRPr lang="fr-FR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Palm seed shells</a:t>
                      </a:r>
                      <a:endParaRPr lang="fr-FR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Peanut shells</a:t>
                      </a:r>
                      <a:endParaRPr lang="fr-FR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Millet stalks</a:t>
                      </a:r>
                      <a:endParaRPr lang="fr-FR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Cocoa pods</a:t>
                      </a:r>
                      <a:endParaRPr lang="fr-FR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167300"/>
                  </a:ext>
                </a:extLst>
              </a:tr>
              <a:tr h="386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Moisture content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13,5%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819945"/>
                  </a:ext>
                </a:extLst>
              </a:tr>
              <a:tr h="386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Compression ratio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628408"/>
                  </a:ext>
                </a:extLst>
              </a:tr>
              <a:tr h="33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durability</a:t>
                      </a:r>
                      <a:r>
                        <a:rPr lang="en-GB" sz="11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50" i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(higher is better)</a:t>
                      </a:r>
                      <a:endParaRPr lang="fr-FR" sz="1400" i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C67D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88,1%</a:t>
                      </a:r>
                      <a:endParaRPr lang="fr-FR" sz="1400" b="1" kern="1200" dirty="0">
                        <a:solidFill>
                          <a:srgbClr val="C67D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C67D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95,5%</a:t>
                      </a:r>
                      <a:endParaRPr lang="fr-FR" sz="1400" b="1" kern="1200" dirty="0">
                        <a:solidFill>
                          <a:srgbClr val="C67D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98,8%</a:t>
                      </a:r>
                      <a:endParaRPr lang="fr-FR" sz="1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99,2%</a:t>
                      </a:r>
                      <a:endParaRPr lang="fr-FR" sz="1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43345"/>
                  </a:ext>
                </a:extLst>
              </a:tr>
              <a:tr h="330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Bulk density</a:t>
                      </a:r>
                      <a:r>
                        <a:rPr lang="en-GB" sz="11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50" i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(600-750 kg/m</a:t>
                      </a:r>
                      <a:r>
                        <a:rPr lang="en-GB" sz="1050" i="1" baseline="30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050" i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400" i="1" baseline="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733 kg/m3</a:t>
                      </a:r>
                      <a:endParaRPr lang="fr-FR" sz="1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696 kg/m3</a:t>
                      </a:r>
                      <a:endParaRPr lang="fr-FR" sz="1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703 kg/m3</a:t>
                      </a:r>
                      <a:endParaRPr lang="fr-FR" sz="1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027487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741</a:t>
                      </a:r>
                      <a:r>
                        <a:rPr lang="fr-FR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kg/m3</a:t>
                      </a:r>
                      <a:endParaRPr lang="fr-FR" sz="14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08559"/>
                  </a:ext>
                </a:extLst>
              </a:tr>
            </a:tbl>
          </a:graphicData>
        </a:graphic>
      </p:graphicFrame>
      <p:grpSp>
        <p:nvGrpSpPr>
          <p:cNvPr id="7" name="Groupe 6">
            <a:extLst>
              <a:ext uri="{FF2B5EF4-FFF2-40B4-BE49-F238E27FC236}">
                <a16:creationId xmlns:a16="http://schemas.microsoft.com/office/drawing/2014/main" id="{316B3B33-8808-FE86-994D-53C250DCBC4D}"/>
              </a:ext>
            </a:extLst>
          </p:cNvPr>
          <p:cNvGrpSpPr/>
          <p:nvPr/>
        </p:nvGrpSpPr>
        <p:grpSpPr>
          <a:xfrm>
            <a:off x="2136207" y="1624757"/>
            <a:ext cx="7453500" cy="1652201"/>
            <a:chOff x="2013559" y="33744739"/>
            <a:chExt cx="15428488" cy="3420000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B8545899-C686-500C-4F35-1A8AD6643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013559" y="33744739"/>
              <a:ext cx="3369703" cy="342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0E358A0D-BF6A-F585-452A-7CCA66D6EB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91" r="-1820"/>
            <a:stretch/>
          </p:blipFill>
          <p:spPr bwMode="auto">
            <a:xfrm>
              <a:off x="6066556" y="33942742"/>
              <a:ext cx="3330612" cy="316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66F4438F-8ED3-DFD9-205F-9B02E29AF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73" r="-948"/>
            <a:stretch/>
          </p:blipFill>
          <p:spPr bwMode="auto">
            <a:xfrm>
              <a:off x="10205193" y="33798740"/>
              <a:ext cx="3504742" cy="331200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51E10C4-24F3-DA97-8B05-C3FF58F1BF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429"/>
            <a:stretch/>
          </p:blipFill>
          <p:spPr bwMode="auto">
            <a:xfrm>
              <a:off x="14275975" y="33994190"/>
              <a:ext cx="3166072" cy="316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Accolade fermante 12">
            <a:extLst>
              <a:ext uri="{FF2B5EF4-FFF2-40B4-BE49-F238E27FC236}">
                <a16:creationId xmlns:a16="http://schemas.microsoft.com/office/drawing/2014/main" id="{CD957426-9865-21DD-1E3E-3C1A7C39490D}"/>
              </a:ext>
            </a:extLst>
          </p:cNvPr>
          <p:cNvSpPr/>
          <p:nvPr/>
        </p:nvSpPr>
        <p:spPr>
          <a:xfrm rot="5400000">
            <a:off x="3724238" y="4095222"/>
            <a:ext cx="228132" cy="3161801"/>
          </a:xfrm>
          <a:prstGeom prst="rightBrace">
            <a:avLst>
              <a:gd name="adj1" fmla="val 41688"/>
              <a:gd name="adj2" fmla="val 50000"/>
            </a:avLst>
          </a:prstGeom>
          <a:ln w="38100">
            <a:solidFill>
              <a:srgbClr val="EA5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ccolade fermante 18">
            <a:extLst>
              <a:ext uri="{FF2B5EF4-FFF2-40B4-BE49-F238E27FC236}">
                <a16:creationId xmlns:a16="http://schemas.microsoft.com/office/drawing/2014/main" id="{F2C4E841-BBEB-6512-4C0D-9940B7D1431D}"/>
              </a:ext>
            </a:extLst>
          </p:cNvPr>
          <p:cNvSpPr/>
          <p:nvPr/>
        </p:nvSpPr>
        <p:spPr>
          <a:xfrm rot="5400000">
            <a:off x="7769774" y="4088653"/>
            <a:ext cx="228132" cy="3161801"/>
          </a:xfrm>
          <a:prstGeom prst="rightBrace">
            <a:avLst>
              <a:gd name="adj1" fmla="val 41688"/>
              <a:gd name="adj2" fmla="val 50000"/>
            </a:avLst>
          </a:prstGeom>
          <a:ln w="38100">
            <a:solidFill>
              <a:srgbClr val="EA5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E5CA619B-563E-9A23-1070-30EC2F6F43B3}"/>
              </a:ext>
            </a:extLst>
          </p:cNvPr>
          <p:cNvSpPr txBox="1">
            <a:spLocks/>
          </p:cNvSpPr>
          <p:nvPr/>
        </p:nvSpPr>
        <p:spPr>
          <a:xfrm>
            <a:off x="2376697" y="5890882"/>
            <a:ext cx="2923214" cy="479140"/>
          </a:xfrm>
          <a:prstGeom prst="rect">
            <a:avLst/>
          </a:prstGeom>
          <a:ln w="38100">
            <a:solidFill>
              <a:srgbClr val="2F559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1800" dirty="0"/>
              <a:t>Promising results </a:t>
            </a:r>
          </a:p>
        </p:txBody>
      </p:sp>
      <p:sp>
        <p:nvSpPr>
          <p:cNvPr id="21" name="Pladsholder til indhold 2">
            <a:extLst>
              <a:ext uri="{FF2B5EF4-FFF2-40B4-BE49-F238E27FC236}">
                <a16:creationId xmlns:a16="http://schemas.microsoft.com/office/drawing/2014/main" id="{69F03958-5983-D589-EE4E-7512885A3F5E}"/>
              </a:ext>
            </a:extLst>
          </p:cNvPr>
          <p:cNvSpPr txBox="1">
            <a:spLocks/>
          </p:cNvSpPr>
          <p:nvPr/>
        </p:nvSpPr>
        <p:spPr>
          <a:xfrm>
            <a:off x="6422233" y="5895314"/>
            <a:ext cx="2923214" cy="479140"/>
          </a:xfrm>
          <a:prstGeom prst="rect">
            <a:avLst/>
          </a:prstGeom>
          <a:ln w="38100">
            <a:solidFill>
              <a:srgbClr val="2F5597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1800" dirty="0"/>
              <a:t>Adequate pellet quality with different conditions</a:t>
            </a:r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D3B9DFBB-457E-B92C-424A-1F71DE0F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134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E9DB3-96DA-222C-D745-8E02F1FE7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75A5F-75EE-0C4F-E73F-06EA2813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Difficulties of animal feed pellet production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0000000-0008-0000-0800-00002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236756"/>
              </p:ext>
            </p:extLst>
          </p:nvPr>
        </p:nvGraphicFramePr>
        <p:xfrm>
          <a:off x="1880943" y="1184363"/>
          <a:ext cx="5040000" cy="10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800-00002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839042"/>
              </p:ext>
            </p:extLst>
          </p:nvPr>
        </p:nvGraphicFramePr>
        <p:xfrm>
          <a:off x="1880943" y="2212764"/>
          <a:ext cx="5040000" cy="10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8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123517"/>
              </p:ext>
            </p:extLst>
          </p:nvPr>
        </p:nvGraphicFramePr>
        <p:xfrm>
          <a:off x="1880943" y="3241165"/>
          <a:ext cx="5040000" cy="10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8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984956"/>
              </p:ext>
            </p:extLst>
          </p:nvPr>
        </p:nvGraphicFramePr>
        <p:xfrm>
          <a:off x="1880943" y="4269566"/>
          <a:ext cx="5040000" cy="10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48D03839-6650-F23B-3736-BB9B482132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943" y="6305967"/>
            <a:ext cx="4320000" cy="463816"/>
          </a:xfrm>
          <a:prstGeom prst="rect">
            <a:avLst/>
          </a:prstGeom>
        </p:spPr>
      </p:pic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0800-00001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554935"/>
              </p:ext>
            </p:extLst>
          </p:nvPr>
        </p:nvGraphicFramePr>
        <p:xfrm>
          <a:off x="1880943" y="5297967"/>
          <a:ext cx="5040000" cy="10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2CCCE252-0C90-7AC6-86D1-09AA9FEE7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61244"/>
              </p:ext>
            </p:extLst>
          </p:nvPr>
        </p:nvGraphicFramePr>
        <p:xfrm>
          <a:off x="7548807" y="319092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9" name="ZoneTexte 24">
            <a:extLst>
              <a:ext uri="{FF2B5EF4-FFF2-40B4-BE49-F238E27FC236}">
                <a16:creationId xmlns:a16="http://schemas.microsoft.com/office/drawing/2014/main" id="{CFFCA756-BCF9-33C8-A739-088B5A9CEA7C}"/>
              </a:ext>
            </a:extLst>
          </p:cNvPr>
          <p:cNvSpPr txBox="1"/>
          <p:nvPr/>
        </p:nvSpPr>
        <p:spPr>
          <a:xfrm>
            <a:off x="247493" y="1365197"/>
            <a:ext cx="14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Palm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seed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shells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2922B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20" name="ZoneTexte 24">
            <a:extLst>
              <a:ext uri="{FF2B5EF4-FFF2-40B4-BE49-F238E27FC236}">
                <a16:creationId xmlns:a16="http://schemas.microsoft.com/office/drawing/2014/main" id="{BCA6DA26-8519-C287-494D-29AA362F4644}"/>
              </a:ext>
            </a:extLst>
          </p:cNvPr>
          <p:cNvSpPr txBox="1"/>
          <p:nvPr/>
        </p:nvSpPr>
        <p:spPr>
          <a:xfrm>
            <a:off x="247493" y="2532098"/>
            <a:ext cx="14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Millet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stalks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2922B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21" name="ZoneTexte 24">
            <a:extLst>
              <a:ext uri="{FF2B5EF4-FFF2-40B4-BE49-F238E27FC236}">
                <a16:creationId xmlns:a16="http://schemas.microsoft.com/office/drawing/2014/main" id="{B9837ECE-D04D-95C0-8DD8-4850C7E693BF}"/>
              </a:ext>
            </a:extLst>
          </p:cNvPr>
          <p:cNvSpPr txBox="1"/>
          <p:nvPr/>
        </p:nvSpPr>
        <p:spPr>
          <a:xfrm>
            <a:off x="247493" y="3560499"/>
            <a:ext cx="14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Peanut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shells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2922B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22" name="ZoneTexte 24">
            <a:extLst>
              <a:ext uri="{FF2B5EF4-FFF2-40B4-BE49-F238E27FC236}">
                <a16:creationId xmlns:a16="http://schemas.microsoft.com/office/drawing/2014/main" id="{E25B8A2C-0478-3734-AEF2-517203268D01}"/>
              </a:ext>
            </a:extLst>
          </p:cNvPr>
          <p:cNvSpPr txBox="1"/>
          <p:nvPr/>
        </p:nvSpPr>
        <p:spPr>
          <a:xfrm>
            <a:off x="247493" y="4588900"/>
            <a:ext cx="14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Cocoa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pods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2922B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23" name="ZoneTexte 24">
            <a:extLst>
              <a:ext uri="{FF2B5EF4-FFF2-40B4-BE49-F238E27FC236}">
                <a16:creationId xmlns:a16="http://schemas.microsoft.com/office/drawing/2014/main" id="{24D4A18C-121D-38DB-3415-411A52D3A087}"/>
              </a:ext>
            </a:extLst>
          </p:cNvPr>
          <p:cNvSpPr txBox="1"/>
          <p:nvPr/>
        </p:nvSpPr>
        <p:spPr>
          <a:xfrm>
            <a:off x="247493" y="5617301"/>
            <a:ext cx="14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Starch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2922B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26" name="Pladsholder til indhold 2">
            <a:extLst>
              <a:ext uri="{FF2B5EF4-FFF2-40B4-BE49-F238E27FC236}">
                <a16:creationId xmlns:a16="http://schemas.microsoft.com/office/drawing/2014/main" id="{7F5B24E2-F3FB-8A04-2C11-604D77EEB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893" y="1778026"/>
            <a:ext cx="4481914" cy="1156104"/>
          </a:xfrm>
        </p:spPr>
        <p:txBody>
          <a:bodyPr>
            <a:normAutofit/>
          </a:bodyPr>
          <a:lstStyle/>
          <a:p>
            <a:r>
              <a:rPr lang="da-DK" sz="2000" dirty="0"/>
              <a:t>Each of these ingredients has its own :</a:t>
            </a:r>
          </a:p>
          <a:p>
            <a:pPr lvl="1"/>
            <a:r>
              <a:rPr lang="da-DK" sz="1800" dirty="0"/>
              <a:t>Particle size</a:t>
            </a:r>
          </a:p>
          <a:p>
            <a:pPr lvl="1"/>
            <a:r>
              <a:rPr lang="da-DK" sz="1800" dirty="0"/>
              <a:t>Density</a:t>
            </a:r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EDFA7769-DDF1-02DB-9261-DCCA33744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6706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E5A08-07AD-2E06-5E03-EAD79CA62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AE69D-06F1-E33D-7771-FAD600D1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Difficulties of animal feed pellet production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8F37C8-D743-95B3-3A26-A779014FA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From one biomass to a recipe/blend of multiple ingredients :</a:t>
            </a:r>
          </a:p>
          <a:p>
            <a:pPr lvl="1"/>
            <a:r>
              <a:rPr lang="da-DK" dirty="0"/>
              <a:t>Different pre-treated biomasses</a:t>
            </a:r>
          </a:p>
          <a:p>
            <a:pPr lvl="1"/>
            <a:r>
              <a:rPr lang="da-DK" dirty="0"/>
              <a:t>Protein concentrate from biorefinery</a:t>
            </a:r>
          </a:p>
          <a:p>
            <a:pPr lvl="1"/>
            <a:r>
              <a:rPr lang="da-DK" dirty="0"/>
              <a:t>Other</a:t>
            </a:r>
          </a:p>
          <a:p>
            <a:pPr marL="457200" lvl="1" indent="0">
              <a:buNone/>
            </a:pPr>
            <a:endParaRPr lang="da-DK" dirty="0"/>
          </a:p>
          <a:p>
            <a:r>
              <a:rPr lang="da-DK" dirty="0"/>
              <a:t>Each of these ingredients has its own :</a:t>
            </a:r>
          </a:p>
          <a:p>
            <a:pPr lvl="1"/>
            <a:r>
              <a:rPr lang="da-DK" dirty="0"/>
              <a:t>Particle size</a:t>
            </a:r>
          </a:p>
          <a:p>
            <a:pPr lvl="1"/>
            <a:r>
              <a:rPr lang="da-DK" dirty="0"/>
              <a:t>Density</a:t>
            </a:r>
          </a:p>
          <a:p>
            <a:pPr lvl="1"/>
            <a:endParaRPr lang="da-DK" dirty="0"/>
          </a:p>
          <a:p>
            <a:pPr marL="0" indent="0">
              <a:buNone/>
            </a:pPr>
            <a:r>
              <a:rPr lang="da-DK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a-DK" dirty="0">
                <a:solidFill>
                  <a:srgbClr val="4472C4"/>
                </a:solidFill>
              </a:rPr>
              <a:t> It increases the challenge to produce good quality pellets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A8C671-BB07-1B02-0C9E-B150F2B3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6759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FB98C-BE6D-039E-98B3-1FF3F1ED1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0B455A-96CF-E5FE-B8DB-04B39B5FF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Outlook : Biochar pellet production</a:t>
            </a:r>
          </a:p>
        </p:txBody>
      </p:sp>
      <p:pic>
        <p:nvPicPr>
          <p:cNvPr id="6" name="Image 5" descr="Une image contenant plein air, sol, graine comestible&#10;&#10;Description générée automatiquement">
            <a:extLst>
              <a:ext uri="{FF2B5EF4-FFF2-40B4-BE49-F238E27FC236}">
                <a16:creationId xmlns:a16="http://schemas.microsoft.com/office/drawing/2014/main" id="{C27B94DC-55F9-4B55-CED4-E7C31CBDE5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589" y="1733723"/>
            <a:ext cx="3201232" cy="1800000"/>
          </a:xfrm>
          <a:prstGeom prst="rect">
            <a:avLst/>
          </a:prstGeom>
        </p:spPr>
      </p:pic>
      <p:pic>
        <p:nvPicPr>
          <p:cNvPr id="7" name="Image 6" descr="Une image contenant sol, plein air, gravier, Galet&#10;&#10;Description générée automatiquement">
            <a:extLst>
              <a:ext uri="{FF2B5EF4-FFF2-40B4-BE49-F238E27FC236}">
                <a16:creationId xmlns:a16="http://schemas.microsoft.com/office/drawing/2014/main" id="{752F34DA-6F70-A2AD-7324-54F27B0D6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590" y="3976898"/>
            <a:ext cx="3201231" cy="1800000"/>
          </a:xfrm>
          <a:prstGeom prst="rect">
            <a:avLst/>
          </a:prstGeom>
        </p:spPr>
      </p:pic>
      <p:pic>
        <p:nvPicPr>
          <p:cNvPr id="8" name="Image 7" descr="Une image contenant sol, art, motif&#10;&#10;Description générée automatiquement avec une confiance moyenne">
            <a:extLst>
              <a:ext uri="{FF2B5EF4-FFF2-40B4-BE49-F238E27FC236}">
                <a16:creationId xmlns:a16="http://schemas.microsoft.com/office/drawing/2014/main" id="{A2DC80C5-DB24-C025-D5EF-64A686340C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2549" y="2800238"/>
            <a:ext cx="2512384" cy="1819373"/>
          </a:xfrm>
          <a:prstGeom prst="rect">
            <a:avLst/>
          </a:prstGeom>
        </p:spPr>
      </p:pic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6BC46078-F973-D8A1-CE18-2CCB4B92979B}"/>
              </a:ext>
            </a:extLst>
          </p:cNvPr>
          <p:cNvSpPr/>
          <p:nvPr/>
        </p:nvSpPr>
        <p:spPr>
          <a:xfrm>
            <a:off x="5748020" y="1602740"/>
            <a:ext cx="467360" cy="4214368"/>
          </a:xfrm>
          <a:prstGeom prst="rightBrace">
            <a:avLst>
              <a:gd name="adj1" fmla="val 16485"/>
              <a:gd name="adj2" fmla="val 50000"/>
            </a:avLst>
          </a:prstGeom>
          <a:ln w="38100">
            <a:solidFill>
              <a:srgbClr val="EA5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24">
            <a:extLst>
              <a:ext uri="{FF2B5EF4-FFF2-40B4-BE49-F238E27FC236}">
                <a16:creationId xmlns:a16="http://schemas.microsoft.com/office/drawing/2014/main" id="{B82FC038-BDB4-8A1D-58C4-83512D0C1628}"/>
              </a:ext>
            </a:extLst>
          </p:cNvPr>
          <p:cNvSpPr txBox="1"/>
          <p:nvPr/>
        </p:nvSpPr>
        <p:spPr>
          <a:xfrm>
            <a:off x="360176" y="2449057"/>
            <a:ext cx="14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Rice</a:t>
            </a:r>
            <a:r>
              <a:rPr kumimoji="0" lang="fr-FR" b="1" i="0" u="none" strike="noStrike" kern="1200" cap="none" spc="0" normalizeH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noProof="0" dirty="0" err="1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husk</a:t>
            </a:r>
            <a:r>
              <a:rPr kumimoji="0" lang="fr-FR" b="1" i="0" u="none" strike="noStrike" kern="1200" cap="none" spc="0" normalizeH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biochar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2922B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11" name="ZoneTexte 24">
            <a:extLst>
              <a:ext uri="{FF2B5EF4-FFF2-40B4-BE49-F238E27FC236}">
                <a16:creationId xmlns:a16="http://schemas.microsoft.com/office/drawing/2014/main" id="{53CE63B9-56BD-AB6D-23CD-FB584844B66F}"/>
              </a:ext>
            </a:extLst>
          </p:cNvPr>
          <p:cNvSpPr txBox="1"/>
          <p:nvPr/>
        </p:nvSpPr>
        <p:spPr>
          <a:xfrm>
            <a:off x="360176" y="4553732"/>
            <a:ext cx="14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Peanut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shells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kumimoji="0" lang="fr-FR" b="1" i="0" u="none" strike="noStrike" kern="1200" cap="none" spc="0" normalizeH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biochar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72922B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ZoneTexte 24">
            <a:extLst>
              <a:ext uri="{FF2B5EF4-FFF2-40B4-BE49-F238E27FC236}">
                <a16:creationId xmlns:a16="http://schemas.microsoft.com/office/drawing/2014/main" id="{956E50D8-867A-D674-5BE9-0E905ED0B81C}"/>
              </a:ext>
            </a:extLst>
          </p:cNvPr>
          <p:cNvSpPr txBox="1"/>
          <p:nvPr/>
        </p:nvSpPr>
        <p:spPr>
          <a:xfrm>
            <a:off x="9142102" y="3386758"/>
            <a:ext cx="14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C67D08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Biochar pellets</a:t>
            </a: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8C079263-07CE-CB18-775E-FDFE96306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975" y="4876897"/>
            <a:ext cx="5278949" cy="1156104"/>
          </a:xfrm>
        </p:spPr>
        <p:txBody>
          <a:bodyPr>
            <a:normAutofit/>
          </a:bodyPr>
          <a:lstStyle/>
          <a:p>
            <a:r>
              <a:rPr lang="da-DK" sz="2000" dirty="0"/>
              <a:t>Need higher moisture content (25-35%)</a:t>
            </a:r>
          </a:p>
          <a:p>
            <a:r>
              <a:rPr lang="da-DK" sz="2000" dirty="0"/>
              <a:t>Need binder (5-15%)</a:t>
            </a:r>
            <a:endParaRPr lang="da-DK" sz="1800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BA028EF3-2F8E-E92A-72F1-C71FE6D8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922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0F43F8-1680-380A-A01D-1CBBC5A6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700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03501-23D5-72FF-5D00-00559C6B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Purpose of biomass densification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73B5F5-7A29-A780-CBDD-27A4EAEDC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Under-exploited agricultural by-product often have physical properties not adapted to their final use:</a:t>
            </a:r>
          </a:p>
          <a:p>
            <a:pPr lvl="1"/>
            <a:r>
              <a:rPr lang="da-DK" dirty="0"/>
              <a:t>High moisture content / not stabilized</a:t>
            </a:r>
          </a:p>
          <a:p>
            <a:pPr lvl="1"/>
            <a:r>
              <a:rPr lang="da-DK" dirty="0"/>
              <a:t>Low bulk density</a:t>
            </a:r>
          </a:p>
          <a:p>
            <a:pPr lvl="1"/>
            <a:r>
              <a:rPr lang="da-DK" dirty="0"/>
              <a:t>Inadequate particle size</a:t>
            </a:r>
          </a:p>
          <a:p>
            <a:pPr lvl="1"/>
            <a:r>
              <a:rPr lang="da-DK" dirty="0"/>
              <a:t>Not homogenous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r>
              <a:rPr lang="da-DK" dirty="0"/>
              <a:t>The densification of these biomasses can alleviate these obstacles</a:t>
            </a:r>
          </a:p>
        </p:txBody>
      </p:sp>
      <p:pic>
        <p:nvPicPr>
          <p:cNvPr id="4" name="Picture 2" descr="Palm Kernel Shell as Bio-fertilizer | Everchem Fertilizer Company">
            <a:extLst>
              <a:ext uri="{FF2B5EF4-FFF2-40B4-BE49-F238E27FC236}">
                <a16:creationId xmlns:a16="http://schemas.microsoft.com/office/drawing/2014/main" id="{1BE24905-565B-1CF0-8474-2A2F247F7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893" y="4368234"/>
            <a:ext cx="1244206" cy="8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of cashew nut shells showing a honeycomb structure | Download  Scientific Diagram">
            <a:extLst>
              <a:ext uri="{FF2B5EF4-FFF2-40B4-BE49-F238E27FC236}">
                <a16:creationId xmlns:a16="http://schemas.microsoft.com/office/drawing/2014/main" id="{A473E4FF-E2C4-93BC-2D98-0DF34657B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1729" y="4373298"/>
            <a:ext cx="1244206" cy="8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roundnut Husk Latest Price from Manufacturers, Suppliers &amp; Traders">
            <a:extLst>
              <a:ext uri="{FF2B5EF4-FFF2-40B4-BE49-F238E27FC236}">
                <a16:creationId xmlns:a16="http://schemas.microsoft.com/office/drawing/2014/main" id="{D84CC61E-99B9-B819-A44E-1518DE75E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2318" y="4368234"/>
            <a:ext cx="1244206" cy="8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ice husks: a future in biofuel production?">
            <a:extLst>
              <a:ext uri="{FF2B5EF4-FFF2-40B4-BE49-F238E27FC236}">
                <a16:creationId xmlns:a16="http://schemas.microsoft.com/office/drawing/2014/main" id="{EA001846-1185-DC57-E746-D4A3E289C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83924" y="4368234"/>
            <a:ext cx="1244205" cy="8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onservation of maize stovers | Infonet Biovision Home.">
            <a:extLst>
              <a:ext uri="{FF2B5EF4-FFF2-40B4-BE49-F238E27FC236}">
                <a16:creationId xmlns:a16="http://schemas.microsoft.com/office/drawing/2014/main" id="{4035FCBA-9845-5DC0-7AEF-E88062A6F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/>
          <a:stretch/>
        </p:blipFill>
        <p:spPr bwMode="auto">
          <a:xfrm>
            <a:off x="7750349" y="4373462"/>
            <a:ext cx="1244204" cy="8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3">
            <a:extLst>
              <a:ext uri="{FF2B5EF4-FFF2-40B4-BE49-F238E27FC236}">
                <a16:creationId xmlns:a16="http://schemas.microsoft.com/office/drawing/2014/main" id="{D5734F4C-FF6F-AEF7-C0D5-C40855B531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40"/>
          <a:stretch/>
        </p:blipFill>
        <p:spPr>
          <a:xfrm>
            <a:off x="6458743" y="4403215"/>
            <a:ext cx="1244204" cy="761235"/>
          </a:xfrm>
          <a:prstGeom prst="rect">
            <a:avLst/>
          </a:prstGeom>
        </p:spPr>
      </p:pic>
      <p:pic>
        <p:nvPicPr>
          <p:cNvPr id="10" name="Picture 14" descr="Millet Stalks Photos - Free &amp; Royalty-Free Stock Photos from Dreamstime">
            <a:extLst>
              <a:ext uri="{FF2B5EF4-FFF2-40B4-BE49-F238E27FC236}">
                <a16:creationId xmlns:a16="http://schemas.microsoft.com/office/drawing/2014/main" id="{AC1DE8E3-948A-654E-7191-3AD8926A7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41954" y="4367481"/>
            <a:ext cx="1243168" cy="83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BDF2F9AD-3D61-EA2E-F3C8-4190C8CE1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10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AE6BC-782A-0DE8-04C3-9210E6F8E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CABDF-6476-6559-1408-BDA995093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Principle</a:t>
            </a:r>
          </a:p>
        </p:txBody>
      </p:sp>
      <p:pic>
        <p:nvPicPr>
          <p:cNvPr id="4" name="Picture 2" descr="Palm Kernel Shell as Bio-fertilizer | Everchem Fertilizer Company">
            <a:extLst>
              <a:ext uri="{FF2B5EF4-FFF2-40B4-BE49-F238E27FC236}">
                <a16:creationId xmlns:a16="http://schemas.microsoft.com/office/drawing/2014/main" id="{D390FCDD-B934-ABC3-6761-5E3188591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468" y="1695552"/>
            <a:ext cx="1244206" cy="8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 of cashew nut shells showing a honeycomb structure | Download  Scientific Diagram">
            <a:extLst>
              <a:ext uri="{FF2B5EF4-FFF2-40B4-BE49-F238E27FC236}">
                <a16:creationId xmlns:a16="http://schemas.microsoft.com/office/drawing/2014/main" id="{91194B16-4112-D14E-19A7-5D04F4AB4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8365" y="1913565"/>
            <a:ext cx="1244206" cy="83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Groundnut Husk Latest Price from Manufacturers, Suppliers &amp; Traders">
            <a:extLst>
              <a:ext uri="{FF2B5EF4-FFF2-40B4-BE49-F238E27FC236}">
                <a16:creationId xmlns:a16="http://schemas.microsoft.com/office/drawing/2014/main" id="{47E03500-BDDC-A113-5B76-DFAC89417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544" y="2423573"/>
            <a:ext cx="1244206" cy="83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Rice husks: a future in biofuel production?">
            <a:extLst>
              <a:ext uri="{FF2B5EF4-FFF2-40B4-BE49-F238E27FC236}">
                <a16:creationId xmlns:a16="http://schemas.microsoft.com/office/drawing/2014/main" id="{73B0AEA7-A1F2-A916-2420-B6610AA2C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007" y="3079740"/>
            <a:ext cx="1244205" cy="84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onservation of maize stovers | Infonet Biovision Home.">
            <a:extLst>
              <a:ext uri="{FF2B5EF4-FFF2-40B4-BE49-F238E27FC236}">
                <a16:creationId xmlns:a16="http://schemas.microsoft.com/office/drawing/2014/main" id="{166BD61E-5ED7-BAF0-F04E-89FDBC3ABB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8"/>
          <a:stretch/>
        </p:blipFill>
        <p:spPr bwMode="auto">
          <a:xfrm>
            <a:off x="998879" y="4247884"/>
            <a:ext cx="1244204" cy="8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3">
            <a:extLst>
              <a:ext uri="{FF2B5EF4-FFF2-40B4-BE49-F238E27FC236}">
                <a16:creationId xmlns:a16="http://schemas.microsoft.com/office/drawing/2014/main" id="{16ACAAE4-421C-82F6-AC9A-C99A76DAE7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40"/>
          <a:stretch/>
        </p:blipFill>
        <p:spPr>
          <a:xfrm>
            <a:off x="599546" y="3689861"/>
            <a:ext cx="1244204" cy="761235"/>
          </a:xfrm>
          <a:prstGeom prst="rect">
            <a:avLst/>
          </a:prstGeom>
        </p:spPr>
      </p:pic>
      <p:pic>
        <p:nvPicPr>
          <p:cNvPr id="10" name="Picture 14" descr="Millet Stalks Photos - Free &amp; Royalty-Free Stock Photos from Dreamstime">
            <a:extLst>
              <a:ext uri="{FF2B5EF4-FFF2-40B4-BE49-F238E27FC236}">
                <a16:creationId xmlns:a16="http://schemas.microsoft.com/office/drawing/2014/main" id="{15E755AB-DF0B-BEFD-1D51-2CF045E7B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3123" y="4568116"/>
            <a:ext cx="1243168" cy="83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6">
            <a:extLst>
              <a:ext uri="{FF2B5EF4-FFF2-40B4-BE49-F238E27FC236}">
                <a16:creationId xmlns:a16="http://schemas.microsoft.com/office/drawing/2014/main" id="{854C5DA7-FDC8-9EBC-A06F-E779E9AFAD7B}"/>
              </a:ext>
            </a:extLst>
          </p:cNvPr>
          <p:cNvGrpSpPr/>
          <p:nvPr/>
        </p:nvGrpSpPr>
        <p:grpSpPr>
          <a:xfrm>
            <a:off x="3259769" y="4325343"/>
            <a:ext cx="2693825" cy="1949956"/>
            <a:chOff x="2698346" y="1105059"/>
            <a:chExt cx="7193894" cy="5195554"/>
          </a:xfrm>
        </p:grpSpPr>
        <p:pic>
          <p:nvPicPr>
            <p:cNvPr id="12" name="Image 2">
              <a:extLst>
                <a:ext uri="{FF2B5EF4-FFF2-40B4-BE49-F238E27FC236}">
                  <a16:creationId xmlns:a16="http://schemas.microsoft.com/office/drawing/2014/main" id="{D49B6CB9-CD18-7FB1-C978-0BA9A4A292D4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483" y="2941015"/>
              <a:ext cx="2298513" cy="206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 3">
              <a:extLst>
                <a:ext uri="{FF2B5EF4-FFF2-40B4-BE49-F238E27FC236}">
                  <a16:creationId xmlns:a16="http://schemas.microsoft.com/office/drawing/2014/main" id="{51651643-05EF-12B2-C766-27A354EF31B0}"/>
                </a:ext>
              </a:extLst>
            </p:cNvPr>
            <p:cNvPicPr/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5352" y="2766862"/>
              <a:ext cx="1426888" cy="2314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 4">
              <a:extLst>
                <a:ext uri="{FF2B5EF4-FFF2-40B4-BE49-F238E27FC236}">
                  <a16:creationId xmlns:a16="http://schemas.microsoft.com/office/drawing/2014/main" id="{B02EB5D9-47D8-24D0-93FD-6756EF20DF0D}"/>
                </a:ext>
              </a:extLst>
            </p:cNvPr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346" y="1105059"/>
              <a:ext cx="2798769" cy="519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Connecteur droit 5">
              <a:extLst>
                <a:ext uri="{FF2B5EF4-FFF2-40B4-BE49-F238E27FC236}">
                  <a16:creationId xmlns:a16="http://schemas.microsoft.com/office/drawing/2014/main" id="{196FB178-6992-C4A1-0B8A-F48DE408F0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87419" y="3178829"/>
              <a:ext cx="2021425" cy="41617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8">
              <a:extLst>
                <a:ext uri="{FF2B5EF4-FFF2-40B4-BE49-F238E27FC236}">
                  <a16:creationId xmlns:a16="http://schemas.microsoft.com/office/drawing/2014/main" id="{B89E88A1-0CB0-D019-872D-E45684F51AA0}"/>
                </a:ext>
              </a:extLst>
            </p:cNvPr>
            <p:cNvCxnSpPr>
              <a:cxnSpLocks/>
            </p:cNvCxnSpPr>
            <p:nvPr/>
          </p:nvCxnSpPr>
          <p:spPr>
            <a:xfrm>
              <a:off x="3887419" y="3892273"/>
              <a:ext cx="2021425" cy="7134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0">
              <a:extLst>
                <a:ext uri="{FF2B5EF4-FFF2-40B4-BE49-F238E27FC236}">
                  <a16:creationId xmlns:a16="http://schemas.microsoft.com/office/drawing/2014/main" id="{EF4BF05F-F6F4-E55E-7EED-68F463B4F001}"/>
                </a:ext>
              </a:extLst>
            </p:cNvPr>
            <p:cNvSpPr/>
            <p:nvPr/>
          </p:nvSpPr>
          <p:spPr>
            <a:xfrm>
              <a:off x="3114522" y="3476097"/>
              <a:ext cx="832351" cy="535083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cxnSp>
          <p:nvCxnSpPr>
            <p:cNvPr id="18" name="Connecteur droit 11">
              <a:extLst>
                <a:ext uri="{FF2B5EF4-FFF2-40B4-BE49-F238E27FC236}">
                  <a16:creationId xmlns:a16="http://schemas.microsoft.com/office/drawing/2014/main" id="{D81AE0F4-9233-BE4C-7FDF-ADF56F4BA01D}"/>
                </a:ext>
              </a:extLst>
            </p:cNvPr>
            <p:cNvCxnSpPr>
              <a:stCxn id="20" idx="7"/>
            </p:cNvCxnSpPr>
            <p:nvPr/>
          </p:nvCxnSpPr>
          <p:spPr>
            <a:xfrm flipV="1">
              <a:off x="7141401" y="3297736"/>
              <a:ext cx="1323951" cy="86717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2">
              <a:extLst>
                <a:ext uri="{FF2B5EF4-FFF2-40B4-BE49-F238E27FC236}">
                  <a16:creationId xmlns:a16="http://schemas.microsoft.com/office/drawing/2014/main" id="{7B0CCC1D-DF18-F968-EC57-80220B286B52}"/>
                </a:ext>
              </a:extLst>
            </p:cNvPr>
            <p:cNvCxnSpPr>
              <a:cxnSpLocks/>
            </p:cNvCxnSpPr>
            <p:nvPr/>
          </p:nvCxnSpPr>
          <p:spPr>
            <a:xfrm>
              <a:off x="7157371" y="4308449"/>
              <a:ext cx="1426888" cy="416176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3">
              <a:extLst>
                <a:ext uri="{FF2B5EF4-FFF2-40B4-BE49-F238E27FC236}">
                  <a16:creationId xmlns:a16="http://schemas.microsoft.com/office/drawing/2014/main" id="{D474895A-3D83-CE99-1982-C5C7479206ED}"/>
                </a:ext>
              </a:extLst>
            </p:cNvPr>
            <p:cNvSpPr/>
            <p:nvPr/>
          </p:nvSpPr>
          <p:spPr>
            <a:xfrm>
              <a:off x="6979010" y="4130088"/>
              <a:ext cx="190252" cy="237815"/>
            </a:xfrm>
            <a:prstGeom prst="ellipse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sp>
        <p:nvSpPr>
          <p:cNvPr id="21" name="Text Box 73">
            <a:extLst>
              <a:ext uri="{FF2B5EF4-FFF2-40B4-BE49-F238E27FC236}">
                <a16:creationId xmlns:a16="http://schemas.microsoft.com/office/drawing/2014/main" id="{4FE9CFCC-D1FE-2229-8ADE-2D11F986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006" y="5272303"/>
            <a:ext cx="1877437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C67D08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Dense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67D08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Homogenous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C67D08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22" name="Text Box 78">
            <a:extLst>
              <a:ext uri="{FF2B5EF4-FFF2-40B4-BE49-F238E27FC236}">
                <a16:creationId xmlns:a16="http://schemas.microsoft.com/office/drawing/2014/main" id="{3BF5C8DB-50F0-B55A-0849-73659DEE3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7259" y="2931484"/>
            <a:ext cx="1278491" cy="400110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Pelletizing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cxnSp>
        <p:nvCxnSpPr>
          <p:cNvPr id="23" name="Connecteur droit avec flèche 44">
            <a:extLst>
              <a:ext uri="{FF2B5EF4-FFF2-40B4-BE49-F238E27FC236}">
                <a16:creationId xmlns:a16="http://schemas.microsoft.com/office/drawing/2014/main" id="{242A9E47-E424-9CAC-514E-3640BE16FF34}"/>
              </a:ext>
            </a:extLst>
          </p:cNvPr>
          <p:cNvCxnSpPr>
            <a:cxnSpLocks/>
          </p:cNvCxnSpPr>
          <p:nvPr/>
        </p:nvCxnSpPr>
        <p:spPr bwMode="auto">
          <a:xfrm>
            <a:off x="3195907" y="3489957"/>
            <a:ext cx="2970777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13">
            <a:extLst>
              <a:ext uri="{FF2B5EF4-FFF2-40B4-BE49-F238E27FC236}">
                <a16:creationId xmlns:a16="http://schemas.microsoft.com/office/drawing/2014/main" id="{2B31F11B-490D-5445-498D-863BD50CC35D}"/>
              </a:ext>
            </a:extLst>
          </p:cNvPr>
          <p:cNvSpPr txBox="1"/>
          <p:nvPr/>
        </p:nvSpPr>
        <p:spPr>
          <a:xfrm>
            <a:off x="5976315" y="3283898"/>
            <a:ext cx="126812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C67D08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Pellet</a:t>
            </a:r>
          </a:p>
        </p:txBody>
      </p:sp>
      <p:sp>
        <p:nvSpPr>
          <p:cNvPr id="25" name="Text Box 78">
            <a:extLst>
              <a:ext uri="{FF2B5EF4-FFF2-40B4-BE49-F238E27FC236}">
                <a16:creationId xmlns:a16="http://schemas.microsoft.com/office/drawing/2014/main" id="{6FA12008-8B2D-1880-6EAC-3870C9A8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161" y="3802181"/>
            <a:ext cx="1697131" cy="400110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Pre-</a:t>
            </a: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treatment</a:t>
            </a:r>
            <a:endParaRPr kumimoji="0" lang="fr-FR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26" name="ZoneTexte 24">
            <a:extLst>
              <a:ext uri="{FF2B5EF4-FFF2-40B4-BE49-F238E27FC236}">
                <a16:creationId xmlns:a16="http://schemas.microsoft.com/office/drawing/2014/main" id="{9D0CDE77-0B9A-12D7-40C6-C75F8B33A667}"/>
              </a:ext>
            </a:extLst>
          </p:cNvPr>
          <p:cNvSpPr txBox="1"/>
          <p:nvPr/>
        </p:nvSpPr>
        <p:spPr>
          <a:xfrm>
            <a:off x="1560426" y="3228945"/>
            <a:ext cx="14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72922B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Biomass</a:t>
            </a:r>
          </a:p>
        </p:txBody>
      </p:sp>
      <p:pic>
        <p:nvPicPr>
          <p:cNvPr id="27" name="Picture 6" descr="Agropellets : le chauffage de l'avenir? - Neo Bien-être">
            <a:extLst>
              <a:ext uri="{FF2B5EF4-FFF2-40B4-BE49-F238E27FC236}">
                <a16:creationId xmlns:a16="http://schemas.microsoft.com/office/drawing/2014/main" id="{D945BB2B-85B4-21F5-89AD-79BBC0141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2407" y="3874713"/>
            <a:ext cx="1461299" cy="12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cteur droit avec flèche 44">
            <a:extLst>
              <a:ext uri="{FF2B5EF4-FFF2-40B4-BE49-F238E27FC236}">
                <a16:creationId xmlns:a16="http://schemas.microsoft.com/office/drawing/2014/main" id="{7BE04603-04DD-184F-DD42-4B6D408E5DC8}"/>
              </a:ext>
            </a:extLst>
          </p:cNvPr>
          <p:cNvCxnSpPr>
            <a:cxnSpLocks/>
            <a:stCxn id="24" idx="3"/>
          </p:cNvCxnSpPr>
          <p:nvPr/>
        </p:nvCxnSpPr>
        <p:spPr bwMode="auto">
          <a:xfrm>
            <a:off x="7244435" y="3483953"/>
            <a:ext cx="1048431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B44439EB-8DBF-F0EF-F0AC-EA1933CD3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723" y="1674072"/>
            <a:ext cx="2343477" cy="3751216"/>
          </a:xfrm>
        </p:spPr>
        <p:txBody>
          <a:bodyPr>
            <a:normAutofit/>
          </a:bodyPr>
          <a:lstStyle/>
          <a:p>
            <a:r>
              <a:rPr lang="en-US" sz="2000" b="1" dirty="0"/>
              <a:t>Clean fuel (energy/cooking)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Animal feeding production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r>
              <a:rPr lang="en-US" sz="2000" b="1" dirty="0"/>
              <a:t>Soil amendment production</a:t>
            </a:r>
          </a:p>
        </p:txBody>
      </p:sp>
      <p:pic>
        <p:nvPicPr>
          <p:cNvPr id="3" name="Picture 8" descr="Pig with solid fill">
            <a:extLst>
              <a:ext uri="{FF2B5EF4-FFF2-40B4-BE49-F238E27FC236}">
                <a16:creationId xmlns:a16="http://schemas.microsoft.com/office/drawing/2014/main" id="{59F21300-A4EB-6554-E9A6-7A953AAFC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 bwMode="auto">
          <a:xfrm>
            <a:off x="11122693" y="3121984"/>
            <a:ext cx="420366" cy="432000"/>
          </a:xfrm>
          <a:prstGeom prst="rect">
            <a:avLst/>
          </a:prstGeom>
          <a:noFill/>
        </p:spPr>
      </p:pic>
      <p:pic>
        <p:nvPicPr>
          <p:cNvPr id="30" name="Picture 6" descr="Fish with solid fill">
            <a:extLst>
              <a:ext uri="{FF2B5EF4-FFF2-40B4-BE49-F238E27FC236}">
                <a16:creationId xmlns:a16="http://schemas.microsoft.com/office/drawing/2014/main" id="{4C16CAE2-85DF-E2DD-FAD5-090F927B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 bwMode="auto">
          <a:xfrm flipH="1">
            <a:off x="10608818" y="3562657"/>
            <a:ext cx="422896" cy="432000"/>
          </a:xfrm>
          <a:prstGeom prst="rect">
            <a:avLst/>
          </a:prstGeom>
          <a:noFill/>
        </p:spPr>
      </p:pic>
      <p:pic>
        <p:nvPicPr>
          <p:cNvPr id="32" name="Picture 8" descr="Rabbit with solid fill">
            <a:extLst>
              <a:ext uri="{FF2B5EF4-FFF2-40B4-BE49-F238E27FC236}">
                <a16:creationId xmlns:a16="http://schemas.microsoft.com/office/drawing/2014/main" id="{23F688A6-E376-4C93-3F53-BCB8D434F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 bwMode="auto">
          <a:xfrm>
            <a:off x="11553132" y="3079643"/>
            <a:ext cx="442554" cy="432000"/>
          </a:xfrm>
          <a:prstGeom prst="rect">
            <a:avLst/>
          </a:prstGeom>
        </p:spPr>
      </p:pic>
      <p:pic>
        <p:nvPicPr>
          <p:cNvPr id="33" name="Picture 8" descr="Sheep with solid fill">
            <a:extLst>
              <a:ext uri="{FF2B5EF4-FFF2-40B4-BE49-F238E27FC236}">
                <a16:creationId xmlns:a16="http://schemas.microsoft.com/office/drawing/2014/main" id="{34B56DD4-C0AF-1446-B852-BEB5C7830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 bwMode="auto">
          <a:xfrm rot="10800000" flipV="1">
            <a:off x="11519337" y="3562657"/>
            <a:ext cx="428626" cy="432000"/>
          </a:xfrm>
          <a:prstGeom prst="rect">
            <a:avLst/>
          </a:prstGeom>
        </p:spPr>
      </p:pic>
      <p:pic>
        <p:nvPicPr>
          <p:cNvPr id="34" name="Graphic 12" descr="Cow with solid fill">
            <a:extLst>
              <a:ext uri="{FF2B5EF4-FFF2-40B4-BE49-F238E27FC236}">
                <a16:creationId xmlns:a16="http://schemas.microsoft.com/office/drawing/2014/main" id="{DF8CDF4F-8180-0C56-7A86-88FA45D0AE0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599714" y="3121984"/>
            <a:ext cx="432000" cy="432000"/>
          </a:xfrm>
          <a:prstGeom prst="rect">
            <a:avLst/>
          </a:prstGeom>
        </p:spPr>
      </p:pic>
      <p:pic>
        <p:nvPicPr>
          <p:cNvPr id="35" name="Picture 6" descr="Chicken PNG, Chicken Transparent Background - FreeIconsPNG">
            <a:extLst>
              <a:ext uri="{FF2B5EF4-FFF2-40B4-BE49-F238E27FC236}">
                <a16:creationId xmlns:a16="http://schemas.microsoft.com/office/drawing/2014/main" id="{EC7ADCF1-2D36-3A21-597F-AE0AE2E63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087337" y="353007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ooking Vector SVG Icon - SVG Repo">
            <a:extLst>
              <a:ext uri="{FF2B5EF4-FFF2-40B4-BE49-F238E27FC236}">
                <a16:creationId xmlns:a16="http://schemas.microsoft.com/office/drawing/2014/main" id="{AAA36B8C-3C19-02E0-1CDC-69B62565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889" b="97778" l="9778" r="89778">
                        <a14:foregroundMark x1="25778" y1="15111" x2="25778" y2="15111"/>
                        <a14:foregroundMark x1="74667" y1="36000" x2="74667" y2="36000"/>
                        <a14:foregroundMark x1="81778" y1="22667" x2="81778" y2="22667"/>
                        <a14:foregroundMark x1="83556" y1="80000" x2="83556" y2="80000"/>
                        <a14:foregroundMark x1="72889" y1="97778" x2="72889" y2="97778"/>
                        <a14:foregroundMark x1="34667" y1="80000" x2="34667" y2="80000"/>
                        <a14:foregroundMark x1="21333" y1="62667" x2="21333" y2="62667"/>
                        <a14:foregroundMark x1="31556" y1="59556" x2="31556" y2="59556"/>
                        <a14:foregroundMark x1="20000" y1="13778" x2="20000" y2="13778"/>
                        <a14:foregroundMark x1="28889" y1="9333" x2="28889" y2="9333"/>
                        <a14:foregroundMark x1="24444" y1="4889" x2="22667" y2="9333"/>
                        <a14:foregroundMark x1="28889" y1="25333" x2="28889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6889" y="1988858"/>
            <a:ext cx="74343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raphic 29" descr="Agriculture with solid fill">
            <a:extLst>
              <a:ext uri="{FF2B5EF4-FFF2-40B4-BE49-F238E27FC236}">
                <a16:creationId xmlns:a16="http://schemas.microsoft.com/office/drawing/2014/main" id="{006A6ED4-C48F-50C1-789D-81ABF833A6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890379" y="4618782"/>
            <a:ext cx="712024" cy="720000"/>
          </a:xfrm>
          <a:prstGeom prst="rect">
            <a:avLst/>
          </a:prstGeom>
        </p:spPr>
      </p:pic>
      <p:pic>
        <p:nvPicPr>
          <p:cNvPr id="40" name="Graphique 39" descr="Feu de camp avec un remplissage uni">
            <a:extLst>
              <a:ext uri="{FF2B5EF4-FFF2-40B4-BE49-F238E27FC236}">
                <a16:creationId xmlns:a16="http://schemas.microsoft.com/office/drawing/2014/main" id="{FE4219C0-6C4D-2D7F-4084-CBD40F89439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87228" y="1216610"/>
            <a:ext cx="720000" cy="720000"/>
          </a:xfrm>
          <a:prstGeom prst="rect">
            <a:avLst/>
          </a:prstGeom>
        </p:spPr>
      </p:pic>
      <p:sp>
        <p:nvSpPr>
          <p:cNvPr id="43" name="Espace réservé du numéro de diapositive 42">
            <a:extLst>
              <a:ext uri="{FF2B5EF4-FFF2-40B4-BE49-F238E27FC236}">
                <a16:creationId xmlns:a16="http://schemas.microsoft.com/office/drawing/2014/main" id="{181BB5AA-F54D-7EC7-D8EE-C98AF89D1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8067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/>
      <p:bldP spid="25" grpId="0" animBg="1"/>
      <p:bldP spid="26" grpId="0"/>
      <p:bldP spid="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F48E5-196A-E3AF-E023-1D33F9F4E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A0072-CF43-3B57-3BCD-B899EA49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General pelletizing process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6EAF67-0A88-1D17-E924-1D8EC54F428C}"/>
              </a:ext>
            </a:extLst>
          </p:cNvPr>
          <p:cNvSpPr/>
          <p:nvPr/>
        </p:nvSpPr>
        <p:spPr>
          <a:xfrm>
            <a:off x="255192" y="3165983"/>
            <a:ext cx="1152000" cy="900000"/>
          </a:xfrm>
          <a:prstGeom prst="rect">
            <a:avLst/>
          </a:prstGeom>
          <a:noFill/>
          <a:ln w="76200">
            <a:solidFill>
              <a:srgbClr val="7292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Biomass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7B1998-8979-15F5-9B5E-D60D52515E20}"/>
              </a:ext>
            </a:extLst>
          </p:cNvPr>
          <p:cNvSpPr/>
          <p:nvPr/>
        </p:nvSpPr>
        <p:spPr>
          <a:xfrm>
            <a:off x="1765550" y="3165982"/>
            <a:ext cx="1152000" cy="900000"/>
          </a:xfrm>
          <a:prstGeom prst="rect">
            <a:avLst/>
          </a:prstGeom>
          <a:noFill/>
          <a:ln w="76200">
            <a:solidFill>
              <a:srgbClr val="2F55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Shredding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97CED8-84DE-B113-FDE7-166EF78C127B}"/>
              </a:ext>
            </a:extLst>
          </p:cNvPr>
          <p:cNvSpPr/>
          <p:nvPr/>
        </p:nvSpPr>
        <p:spPr>
          <a:xfrm>
            <a:off x="3275908" y="3165982"/>
            <a:ext cx="1152000" cy="900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Drying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1D50944-6C67-15FE-2717-E487E07AE752}"/>
              </a:ext>
            </a:extLst>
          </p:cNvPr>
          <p:cNvSpPr/>
          <p:nvPr/>
        </p:nvSpPr>
        <p:spPr>
          <a:xfrm>
            <a:off x="4786266" y="3165982"/>
            <a:ext cx="1152000" cy="900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Grinding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2D80E22-9CEF-F1A6-9DF6-7868947ECA71}"/>
              </a:ext>
            </a:extLst>
          </p:cNvPr>
          <p:cNvSpPr/>
          <p:nvPr/>
        </p:nvSpPr>
        <p:spPr>
          <a:xfrm>
            <a:off x="6296624" y="3165982"/>
            <a:ext cx="1152000" cy="900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Mixing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B06F32-3696-79AF-6BDF-A53C40DAF9C5}"/>
              </a:ext>
            </a:extLst>
          </p:cNvPr>
          <p:cNvSpPr/>
          <p:nvPr/>
        </p:nvSpPr>
        <p:spPr>
          <a:xfrm>
            <a:off x="7806982" y="3165982"/>
            <a:ext cx="1152000" cy="900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Pelletizing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072E7D-C685-B1A3-AAA0-0D627A8C79D5}"/>
              </a:ext>
            </a:extLst>
          </p:cNvPr>
          <p:cNvSpPr/>
          <p:nvPr/>
        </p:nvSpPr>
        <p:spPr>
          <a:xfrm>
            <a:off x="9317340" y="3165982"/>
            <a:ext cx="1152000" cy="9000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Cooling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2950E96-91C5-B314-78BD-038FCAADAEBB}"/>
              </a:ext>
            </a:extLst>
          </p:cNvPr>
          <p:cNvSpPr/>
          <p:nvPr/>
        </p:nvSpPr>
        <p:spPr>
          <a:xfrm>
            <a:off x="10827698" y="3165982"/>
            <a:ext cx="1152000" cy="900000"/>
          </a:xfrm>
          <a:prstGeom prst="rect">
            <a:avLst/>
          </a:prstGeom>
          <a:noFill/>
          <a:ln w="76200">
            <a:solidFill>
              <a:srgbClr val="C67D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Pellets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05607FF-657A-578A-A760-E30D2BB4C194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 flipV="1">
            <a:off x="1407192" y="3615982"/>
            <a:ext cx="358358" cy="1"/>
          </a:xfrm>
          <a:prstGeom prst="straightConnector1">
            <a:avLst/>
          </a:prstGeom>
          <a:ln w="57150">
            <a:solidFill>
              <a:srgbClr val="482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E1EC156-709E-613C-0B07-3EC9B731BA33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>
            <a:off x="2917550" y="3615982"/>
            <a:ext cx="358358" cy="0"/>
          </a:xfrm>
          <a:prstGeom prst="straightConnector1">
            <a:avLst/>
          </a:prstGeom>
          <a:ln w="57150">
            <a:solidFill>
              <a:srgbClr val="482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49A6F6B-B3ED-2150-713A-6C94682AF006}"/>
              </a:ext>
            </a:extLst>
          </p:cNvPr>
          <p:cNvCxnSpPr>
            <a:cxnSpLocks/>
            <a:stCxn id="37" idx="3"/>
            <a:endCxn id="38" idx="1"/>
          </p:cNvCxnSpPr>
          <p:nvPr/>
        </p:nvCxnSpPr>
        <p:spPr>
          <a:xfrm>
            <a:off x="4427908" y="3615982"/>
            <a:ext cx="358358" cy="0"/>
          </a:xfrm>
          <a:prstGeom prst="straightConnector1">
            <a:avLst/>
          </a:prstGeom>
          <a:ln w="57150">
            <a:solidFill>
              <a:srgbClr val="482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FE63CAD-CF2D-1C56-9E8C-CE06C3E452D4}"/>
              </a:ext>
            </a:extLst>
          </p:cNvPr>
          <p:cNvCxnSpPr>
            <a:cxnSpLocks/>
            <a:stCxn id="38" idx="3"/>
            <a:endCxn id="39" idx="1"/>
          </p:cNvCxnSpPr>
          <p:nvPr/>
        </p:nvCxnSpPr>
        <p:spPr>
          <a:xfrm>
            <a:off x="5938266" y="3615982"/>
            <a:ext cx="358358" cy="0"/>
          </a:xfrm>
          <a:prstGeom prst="straightConnector1">
            <a:avLst/>
          </a:prstGeom>
          <a:ln w="57150">
            <a:solidFill>
              <a:srgbClr val="482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A67A992-4480-5865-4CAE-1303099A01A6}"/>
              </a:ext>
            </a:extLst>
          </p:cNvPr>
          <p:cNvCxnSpPr>
            <a:cxnSpLocks/>
            <a:stCxn id="39" idx="3"/>
            <a:endCxn id="40" idx="1"/>
          </p:cNvCxnSpPr>
          <p:nvPr/>
        </p:nvCxnSpPr>
        <p:spPr>
          <a:xfrm>
            <a:off x="7448624" y="3615982"/>
            <a:ext cx="358358" cy="0"/>
          </a:xfrm>
          <a:prstGeom prst="straightConnector1">
            <a:avLst/>
          </a:prstGeom>
          <a:ln w="57150">
            <a:solidFill>
              <a:srgbClr val="482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51B4C35-3054-AECA-1252-D8AFA6E53EAC}"/>
              </a:ext>
            </a:extLst>
          </p:cNvPr>
          <p:cNvCxnSpPr>
            <a:cxnSpLocks/>
            <a:stCxn id="40" idx="3"/>
            <a:endCxn id="41" idx="1"/>
          </p:cNvCxnSpPr>
          <p:nvPr/>
        </p:nvCxnSpPr>
        <p:spPr>
          <a:xfrm>
            <a:off x="8958982" y="3615982"/>
            <a:ext cx="358358" cy="0"/>
          </a:xfrm>
          <a:prstGeom prst="straightConnector1">
            <a:avLst/>
          </a:prstGeom>
          <a:ln w="57150">
            <a:solidFill>
              <a:srgbClr val="482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6E70052-0C31-43A4-F66B-84F40C46FE7B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>
            <a:off x="10469340" y="3615982"/>
            <a:ext cx="358358" cy="0"/>
          </a:xfrm>
          <a:prstGeom prst="straightConnector1">
            <a:avLst/>
          </a:prstGeom>
          <a:ln w="57150">
            <a:solidFill>
              <a:srgbClr val="482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ccolade fermante 24">
            <a:extLst>
              <a:ext uri="{FF2B5EF4-FFF2-40B4-BE49-F238E27FC236}">
                <a16:creationId xmlns:a16="http://schemas.microsoft.com/office/drawing/2014/main" id="{8B68718D-7C75-FE7E-6198-F7479F5FD288}"/>
              </a:ext>
            </a:extLst>
          </p:cNvPr>
          <p:cNvSpPr/>
          <p:nvPr/>
        </p:nvSpPr>
        <p:spPr>
          <a:xfrm rot="16200000">
            <a:off x="3722537" y="609190"/>
            <a:ext cx="249887" cy="4408971"/>
          </a:xfrm>
          <a:prstGeom prst="rightBrace">
            <a:avLst>
              <a:gd name="adj1" fmla="val 73132"/>
              <a:gd name="adj2" fmla="val 50000"/>
            </a:avLst>
          </a:prstGeom>
          <a:ln w="38100">
            <a:solidFill>
              <a:srgbClr val="EA5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ladsholder til indhold 2">
            <a:extLst>
              <a:ext uri="{FF2B5EF4-FFF2-40B4-BE49-F238E27FC236}">
                <a16:creationId xmlns:a16="http://schemas.microsoft.com/office/drawing/2014/main" id="{B22C2778-C013-3037-2629-069BFF4F7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191" y="1927502"/>
            <a:ext cx="5005183" cy="6411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Pretreatment</a:t>
            </a:r>
            <a:r>
              <a:rPr lang="en-US" sz="2000" dirty="0"/>
              <a:t> : optional steps that depend for each biomass</a:t>
            </a:r>
          </a:p>
        </p:txBody>
      </p:sp>
      <p:sp>
        <p:nvSpPr>
          <p:cNvPr id="27" name="Accolade fermante 26">
            <a:extLst>
              <a:ext uri="{FF2B5EF4-FFF2-40B4-BE49-F238E27FC236}">
                <a16:creationId xmlns:a16="http://schemas.microsoft.com/office/drawing/2014/main" id="{84193EF6-D78F-C216-1370-5F59A6875CDF}"/>
              </a:ext>
            </a:extLst>
          </p:cNvPr>
          <p:cNvSpPr/>
          <p:nvPr/>
        </p:nvSpPr>
        <p:spPr>
          <a:xfrm rot="5400000">
            <a:off x="8276245" y="3614522"/>
            <a:ext cx="213472" cy="1352919"/>
          </a:xfrm>
          <a:prstGeom prst="rightBrace">
            <a:avLst>
              <a:gd name="adj1" fmla="val 73132"/>
              <a:gd name="adj2" fmla="val 50000"/>
            </a:avLst>
          </a:prstGeom>
          <a:ln w="38100">
            <a:solidFill>
              <a:srgbClr val="EA5F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ladsholder til indhold 2">
            <a:extLst>
              <a:ext uri="{FF2B5EF4-FFF2-40B4-BE49-F238E27FC236}">
                <a16:creationId xmlns:a16="http://schemas.microsoft.com/office/drawing/2014/main" id="{8E80CA8F-97AD-A63C-4512-682DB6795BB2}"/>
              </a:ext>
            </a:extLst>
          </p:cNvPr>
          <p:cNvSpPr txBox="1">
            <a:spLocks/>
          </p:cNvSpPr>
          <p:nvPr/>
        </p:nvSpPr>
        <p:spPr>
          <a:xfrm>
            <a:off x="5800726" y="4515981"/>
            <a:ext cx="5553074" cy="1479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b="1" dirty="0"/>
              <a:t>Adaptation</a:t>
            </a:r>
            <a:r>
              <a:rPr lang="en-US" sz="2000" dirty="0"/>
              <a:t> </a:t>
            </a:r>
            <a:r>
              <a:rPr lang="en-US" sz="2000" b="1" dirty="0"/>
              <a:t>of pelletizing parameters </a:t>
            </a:r>
            <a:r>
              <a:rPr lang="en-US" sz="2000" dirty="0"/>
              <a:t>are crucial 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000" dirty="0"/>
              <a:t>Moisture content before pelletizing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sz="2000" dirty="0"/>
              <a:t>Compression ratio of the pellet die</a:t>
            </a:r>
          </a:p>
        </p:txBody>
      </p:sp>
      <p:sp>
        <p:nvSpPr>
          <p:cNvPr id="29" name="Espace réservé du numéro de diapositive 28">
            <a:extLst>
              <a:ext uri="{FF2B5EF4-FFF2-40B4-BE49-F238E27FC236}">
                <a16:creationId xmlns:a16="http://schemas.microsoft.com/office/drawing/2014/main" id="{9B4C3633-55F6-5D81-B48A-BF8E7FFA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595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5" grpId="0" animBg="1"/>
      <p:bldP spid="26" grpId="0" build="p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65A93-B4B0-1753-3FBC-732A67848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CAC8F-A59D-4061-3553-0A4C61BD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Main pellet mill technologies</a:t>
            </a:r>
          </a:p>
        </p:txBody>
      </p:sp>
      <p:pic>
        <p:nvPicPr>
          <p:cNvPr id="9" name="Image 8" descr="Designs and operating principles of pellets mill, ring die pellet mills">
            <a:extLst>
              <a:ext uri="{FF2B5EF4-FFF2-40B4-BE49-F238E27FC236}">
                <a16:creationId xmlns:a16="http://schemas.microsoft.com/office/drawing/2014/main" id="{A609540E-B5F5-4122-56DD-6B1A954242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739" y="2526534"/>
            <a:ext cx="483217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Designs and operationg principles of pellet mills, flat die pellet mill">
            <a:extLst>
              <a:ext uri="{FF2B5EF4-FFF2-40B4-BE49-F238E27FC236}">
                <a16:creationId xmlns:a16="http://schemas.microsoft.com/office/drawing/2014/main" id="{4E932C8D-A196-D743-8E55-129325950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529" y="2526534"/>
            <a:ext cx="512673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8">
            <a:extLst>
              <a:ext uri="{FF2B5EF4-FFF2-40B4-BE49-F238E27FC236}">
                <a16:creationId xmlns:a16="http://schemas.microsoft.com/office/drawing/2014/main" id="{7CCE52FF-0D85-5419-BB3E-EAE09A77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348" y="1623772"/>
            <a:ext cx="1063113" cy="400110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Ring-die</a:t>
            </a:r>
          </a:p>
        </p:txBody>
      </p:sp>
      <p:sp>
        <p:nvSpPr>
          <p:cNvPr id="12" name="Text Box 78">
            <a:extLst>
              <a:ext uri="{FF2B5EF4-FFF2-40B4-BE49-F238E27FC236}">
                <a16:creationId xmlns:a16="http://schemas.microsoft.com/office/drawing/2014/main" id="{BB4C0F92-69C7-D0E8-5246-C301FD64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411" y="1623772"/>
            <a:ext cx="989374" cy="400110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Flat-die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79781255-1AC1-85DD-856E-E7DCC18E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39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523B5-4349-BB14-49DA-5E231D628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9BC64-F6E8-8C45-FAED-9B235669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Pilot scale equipment for adaptation trials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8DF227-A239-EE4A-3879-BBA90093F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174" y="2297688"/>
            <a:ext cx="7614291" cy="2683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E886090-2834-BC7A-451B-0846AA0E82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2099" y="1704975"/>
            <a:ext cx="2047876" cy="3448050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D3E5DF7-F229-FB08-9DE8-0EDD8012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29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94520-0BEE-33EA-D1A3-E78002AF1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9BF22-D611-79EC-6FEA-544A62F01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Pelletization inputs and outputs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7B965C1-8C63-6DDA-E85A-F6E07427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605" y="1222542"/>
            <a:ext cx="10542195" cy="546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F99F922-7505-2670-6CB7-6A4027B5998D}"/>
              </a:ext>
            </a:extLst>
          </p:cNvPr>
          <p:cNvSpPr txBox="1"/>
          <p:nvPr/>
        </p:nvSpPr>
        <p:spPr>
          <a:xfrm>
            <a:off x="8424898" y="3023438"/>
            <a:ext cx="2792034" cy="170816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r>
              <a:rPr lang="fr-FR" sz="1500" b="1" dirty="0">
                <a:solidFill>
                  <a:srgbClr val="00B050"/>
                </a:solidFill>
              </a:rPr>
              <a:t>[BD] Bulk density</a:t>
            </a:r>
            <a:br>
              <a:rPr lang="fr-FR" sz="1500" b="1" dirty="0">
                <a:solidFill>
                  <a:srgbClr val="00B050"/>
                </a:solidFill>
              </a:rPr>
            </a:br>
            <a:endParaRPr lang="fr-FR" sz="1500" b="1" dirty="0">
              <a:solidFill>
                <a:srgbClr val="00B050"/>
              </a:solidFill>
            </a:endParaRPr>
          </a:p>
          <a:p>
            <a:r>
              <a:rPr lang="fr-FR" sz="1500" b="1" dirty="0">
                <a:solidFill>
                  <a:srgbClr val="00B050"/>
                </a:solidFill>
              </a:rPr>
              <a:t>[DU] </a:t>
            </a:r>
            <a:r>
              <a:rPr lang="fr-FR" sz="1500" b="1" dirty="0" err="1">
                <a:solidFill>
                  <a:srgbClr val="00B050"/>
                </a:solidFill>
              </a:rPr>
              <a:t>Mechanical</a:t>
            </a:r>
            <a:r>
              <a:rPr lang="fr-FR" sz="1500" b="1" dirty="0">
                <a:solidFill>
                  <a:srgbClr val="00B050"/>
                </a:solidFill>
              </a:rPr>
              <a:t> durability</a:t>
            </a:r>
            <a:br>
              <a:rPr lang="fr-FR" sz="1500" b="1" dirty="0">
                <a:solidFill>
                  <a:srgbClr val="00B050"/>
                </a:solidFill>
              </a:rPr>
            </a:br>
            <a:endParaRPr lang="fr-FR" sz="1500" b="1" dirty="0">
              <a:solidFill>
                <a:srgbClr val="00B050"/>
              </a:solidFill>
            </a:endParaRPr>
          </a:p>
          <a:p>
            <a:r>
              <a:rPr lang="fr-FR" sz="1500" b="1" dirty="0">
                <a:solidFill>
                  <a:srgbClr val="00B050"/>
                </a:solidFill>
              </a:rPr>
              <a:t>[M] </a:t>
            </a:r>
            <a:r>
              <a:rPr lang="fr-FR" sz="1500" b="1" dirty="0" err="1">
                <a:solidFill>
                  <a:srgbClr val="00B050"/>
                </a:solidFill>
              </a:rPr>
              <a:t>Moisture</a:t>
            </a:r>
            <a:r>
              <a:rPr lang="fr-FR" sz="1500" b="1" dirty="0">
                <a:solidFill>
                  <a:srgbClr val="00B050"/>
                </a:solidFill>
              </a:rPr>
              <a:t> content</a:t>
            </a:r>
            <a:br>
              <a:rPr lang="fr-FR" sz="1500" b="1" dirty="0">
                <a:solidFill>
                  <a:srgbClr val="00B050"/>
                </a:solidFill>
              </a:rPr>
            </a:br>
            <a:endParaRPr lang="fr-FR" sz="1500" b="1" dirty="0">
              <a:solidFill>
                <a:srgbClr val="00B050"/>
              </a:solidFill>
            </a:endParaRPr>
          </a:p>
          <a:p>
            <a:r>
              <a:rPr lang="fr-FR" sz="1500" b="1" dirty="0">
                <a:solidFill>
                  <a:srgbClr val="00B050"/>
                </a:solidFill>
              </a:rPr>
              <a:t>[D L] </a:t>
            </a:r>
            <a:r>
              <a:rPr lang="fr-FR" sz="1500" b="1" dirty="0" err="1">
                <a:solidFill>
                  <a:srgbClr val="00B050"/>
                </a:solidFill>
              </a:rPr>
              <a:t>Diameter</a:t>
            </a:r>
            <a:r>
              <a:rPr lang="fr-FR" sz="1500" b="1" dirty="0">
                <a:solidFill>
                  <a:srgbClr val="00B050"/>
                </a:solidFill>
              </a:rPr>
              <a:t> / Length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128EDC-2917-2F13-7ED4-8356ACBF0858}"/>
              </a:ext>
            </a:extLst>
          </p:cNvPr>
          <p:cNvSpPr txBox="1"/>
          <p:nvPr/>
        </p:nvSpPr>
        <p:spPr>
          <a:xfrm>
            <a:off x="3529402" y="5629696"/>
            <a:ext cx="1215593" cy="78483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0B050"/>
                </a:solidFill>
              </a:rPr>
              <a:t>Die </a:t>
            </a:r>
            <a:r>
              <a:rPr lang="fr-FR" sz="1500" b="1" dirty="0" err="1">
                <a:solidFill>
                  <a:srgbClr val="00B050"/>
                </a:solidFill>
              </a:rPr>
              <a:t>temperature</a:t>
            </a:r>
            <a:endParaRPr lang="fr-FR" sz="1500" b="1" dirty="0">
              <a:solidFill>
                <a:srgbClr val="00B050"/>
              </a:solidFill>
            </a:endParaRPr>
          </a:p>
          <a:p>
            <a:pPr algn="ctr"/>
            <a:endParaRPr lang="fr-FR" sz="1500" b="1" dirty="0">
              <a:solidFill>
                <a:srgbClr val="00B05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FBD846A-CFEE-CDED-5AD2-5BC37B3FB5B8}"/>
              </a:ext>
            </a:extLst>
          </p:cNvPr>
          <p:cNvSpPr txBox="1"/>
          <p:nvPr/>
        </p:nvSpPr>
        <p:spPr>
          <a:xfrm>
            <a:off x="4643892" y="5605336"/>
            <a:ext cx="1215593" cy="78483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0B050"/>
                </a:solidFill>
              </a:rPr>
              <a:t>Energy </a:t>
            </a:r>
            <a:r>
              <a:rPr lang="fr-FR" sz="1500" b="1" dirty="0" err="1">
                <a:solidFill>
                  <a:srgbClr val="00B050"/>
                </a:solidFill>
              </a:rPr>
              <a:t>consumed</a:t>
            </a:r>
            <a:endParaRPr lang="fr-FR" sz="1500" b="1" dirty="0">
              <a:solidFill>
                <a:srgbClr val="00B050"/>
              </a:solidFill>
            </a:endParaRPr>
          </a:p>
          <a:p>
            <a:pPr algn="ctr"/>
            <a:endParaRPr lang="fr-FR" sz="1500" b="1" dirty="0">
              <a:solidFill>
                <a:srgbClr val="00B05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A6B8885-8F42-62C8-61A8-01672F8343CF}"/>
              </a:ext>
            </a:extLst>
          </p:cNvPr>
          <p:cNvSpPr txBox="1"/>
          <p:nvPr/>
        </p:nvSpPr>
        <p:spPr>
          <a:xfrm>
            <a:off x="5859485" y="5629696"/>
            <a:ext cx="1215593" cy="78483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0B050"/>
                </a:solidFill>
              </a:rPr>
              <a:t>Fines </a:t>
            </a:r>
            <a:r>
              <a:rPr lang="fr-FR" sz="1500" b="1" dirty="0" err="1">
                <a:solidFill>
                  <a:srgbClr val="00B050"/>
                </a:solidFill>
              </a:rPr>
              <a:t>produced</a:t>
            </a:r>
            <a:endParaRPr lang="fr-FR" sz="1500" b="1" dirty="0">
              <a:solidFill>
                <a:srgbClr val="00B050"/>
              </a:solidFill>
            </a:endParaRPr>
          </a:p>
          <a:p>
            <a:pPr algn="ctr"/>
            <a:endParaRPr lang="fr-FR" sz="1500" b="1" dirty="0">
              <a:solidFill>
                <a:srgbClr val="00B05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8A6E1CA-414A-3FE1-583A-0D186DAEE1E5}"/>
              </a:ext>
            </a:extLst>
          </p:cNvPr>
          <p:cNvSpPr txBox="1"/>
          <p:nvPr/>
        </p:nvSpPr>
        <p:spPr>
          <a:xfrm>
            <a:off x="6884356" y="5629696"/>
            <a:ext cx="1215593" cy="784830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0B050"/>
                </a:solidFill>
              </a:rPr>
              <a:t>Production flow rate</a:t>
            </a:r>
          </a:p>
          <a:p>
            <a:pPr algn="ctr"/>
            <a:endParaRPr lang="fr-FR" sz="1500" b="1" dirty="0">
              <a:solidFill>
                <a:srgbClr val="00B05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498E52A-B46C-2B55-5EBB-690B8A1C1161}"/>
              </a:ext>
            </a:extLst>
          </p:cNvPr>
          <p:cNvSpPr txBox="1"/>
          <p:nvPr/>
        </p:nvSpPr>
        <p:spPr>
          <a:xfrm>
            <a:off x="4041579" y="1548014"/>
            <a:ext cx="1817906" cy="553998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070C0"/>
                </a:solidFill>
              </a:rPr>
              <a:t>[MC]</a:t>
            </a:r>
          </a:p>
          <a:p>
            <a:pPr algn="ctr"/>
            <a:r>
              <a:rPr lang="fr-FR" sz="1500" b="1" dirty="0" err="1">
                <a:solidFill>
                  <a:srgbClr val="0070C0"/>
                </a:solidFill>
              </a:rPr>
              <a:t>Moisture</a:t>
            </a:r>
            <a:r>
              <a:rPr lang="fr-FR" sz="1500" b="1" dirty="0">
                <a:solidFill>
                  <a:srgbClr val="0070C0"/>
                </a:solidFill>
              </a:rPr>
              <a:t> content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53F5C3C-0B8F-6BD2-2F32-3464676D7FD6}"/>
              </a:ext>
            </a:extLst>
          </p:cNvPr>
          <p:cNvSpPr txBox="1"/>
          <p:nvPr/>
        </p:nvSpPr>
        <p:spPr>
          <a:xfrm>
            <a:off x="5859485" y="1572877"/>
            <a:ext cx="1663605" cy="553998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rgbClr val="0070C0"/>
                </a:solidFill>
              </a:rPr>
              <a:t>[CR]</a:t>
            </a:r>
          </a:p>
          <a:p>
            <a:pPr algn="ctr"/>
            <a:r>
              <a:rPr lang="fr-FR" sz="1500" b="1" dirty="0">
                <a:solidFill>
                  <a:srgbClr val="0070C0"/>
                </a:solidFill>
              </a:rPr>
              <a:t>Compression ratio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04617C6-167D-2F43-5100-DCCD214F928C}"/>
              </a:ext>
            </a:extLst>
          </p:cNvPr>
          <p:cNvSpPr txBox="1"/>
          <p:nvPr/>
        </p:nvSpPr>
        <p:spPr>
          <a:xfrm>
            <a:off x="975068" y="3312979"/>
            <a:ext cx="2064385" cy="1246495"/>
          </a:xfrm>
          <a:prstGeom prst="rect">
            <a:avLst/>
          </a:prstGeom>
          <a:solidFill>
            <a:srgbClr val="F1F1F1"/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1500" b="1" dirty="0">
                <a:solidFill>
                  <a:srgbClr val="0070C0"/>
                </a:solidFill>
              </a:rPr>
              <a:t>Pretreatment</a:t>
            </a:r>
          </a:p>
          <a:p>
            <a:pPr algn="r"/>
            <a:endParaRPr lang="fr-FR" sz="1500" b="1" dirty="0">
              <a:solidFill>
                <a:srgbClr val="0070C0"/>
              </a:solidFill>
            </a:endParaRPr>
          </a:p>
          <a:p>
            <a:pPr algn="r"/>
            <a:r>
              <a:rPr lang="fr-FR" sz="1500" b="1" dirty="0">
                <a:solidFill>
                  <a:srgbClr val="0070C0"/>
                </a:solidFill>
              </a:rPr>
              <a:t>Chemical properties</a:t>
            </a:r>
          </a:p>
          <a:p>
            <a:pPr algn="r"/>
            <a:endParaRPr lang="fr-FR" sz="1500" b="1" dirty="0">
              <a:solidFill>
                <a:srgbClr val="0070C0"/>
              </a:solidFill>
            </a:endParaRPr>
          </a:p>
          <a:p>
            <a:pPr algn="r"/>
            <a:r>
              <a:rPr lang="fr-FR" sz="1500" b="1" dirty="0">
                <a:solidFill>
                  <a:srgbClr val="0070C0"/>
                </a:solidFill>
              </a:rPr>
              <a:t>Physical properties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1FFAD7D-2B5B-F502-E7E5-90190F43AE4C}"/>
              </a:ext>
            </a:extLst>
          </p:cNvPr>
          <p:cNvSpPr txBox="1"/>
          <p:nvPr/>
        </p:nvSpPr>
        <p:spPr>
          <a:xfrm>
            <a:off x="975068" y="2968160"/>
            <a:ext cx="1817906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/>
              <a:t>INPUT </a:t>
            </a:r>
            <a:r>
              <a:rPr lang="fr-FR" sz="1500" dirty="0"/>
              <a:t>Biomasses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E7181FC-9298-20B5-5C2D-4EC69D3FC6F4}"/>
              </a:ext>
            </a:extLst>
          </p:cNvPr>
          <p:cNvSpPr txBox="1"/>
          <p:nvPr/>
        </p:nvSpPr>
        <p:spPr>
          <a:xfrm>
            <a:off x="4264796" y="1228304"/>
            <a:ext cx="2955154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/>
              <a:t>INPUT </a:t>
            </a:r>
            <a:r>
              <a:rPr lang="fr-FR" sz="1500" dirty="0"/>
              <a:t>Variable </a:t>
            </a:r>
            <a:r>
              <a:rPr lang="fr-FR" sz="1500" dirty="0" err="1"/>
              <a:t>parameters</a:t>
            </a:r>
            <a:endParaRPr lang="fr-FR" sz="15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BD5BF9-6E51-8E21-579C-998895981470}"/>
              </a:ext>
            </a:extLst>
          </p:cNvPr>
          <p:cNvSpPr txBox="1"/>
          <p:nvPr/>
        </p:nvSpPr>
        <p:spPr>
          <a:xfrm>
            <a:off x="8516041" y="2700273"/>
            <a:ext cx="2280751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/>
              <a:t>OUTPUT </a:t>
            </a:r>
            <a:r>
              <a:rPr lang="fr-FR" sz="1500" dirty="0"/>
              <a:t>Pellet </a:t>
            </a:r>
            <a:r>
              <a:rPr lang="fr-FR" sz="1500" dirty="0" err="1"/>
              <a:t>quality</a:t>
            </a:r>
            <a:endParaRPr lang="fr-FR" sz="15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5581C08-3BBD-C6D8-7EB8-E45F2430B70F}"/>
              </a:ext>
            </a:extLst>
          </p:cNvPr>
          <p:cNvSpPr txBox="1"/>
          <p:nvPr/>
        </p:nvSpPr>
        <p:spPr>
          <a:xfrm>
            <a:off x="4643892" y="6385609"/>
            <a:ext cx="2576058" cy="28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/>
              <a:t>OUTPUT </a:t>
            </a:r>
            <a:r>
              <a:rPr lang="fr-FR" sz="1500" dirty="0"/>
              <a:t>Production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8C0412F-F87E-3364-9EAF-E27B1B042F0A}"/>
              </a:ext>
            </a:extLst>
          </p:cNvPr>
          <p:cNvSpPr txBox="1"/>
          <p:nvPr/>
        </p:nvSpPr>
        <p:spPr>
          <a:xfrm>
            <a:off x="5195109" y="2680880"/>
            <a:ext cx="2280751" cy="830997"/>
          </a:xfrm>
          <a:prstGeom prst="rect">
            <a:avLst/>
          </a:prstGeom>
          <a:solidFill>
            <a:srgbClr val="FACC3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PELLET PRODUCTION</a:t>
            </a:r>
            <a:endParaRPr lang="fr-FR" sz="2400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49E266DA-A25E-3F80-9B7C-60D8FA92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1655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91332-B348-F07A-837C-3ADD50AF6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D1CF25-CAE3-ACBC-9E2C-7CEDF761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Iterative trials to improve pellet quality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EDCB3B4-6BC8-354A-1C7C-35C2649EB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140936"/>
              </p:ext>
            </p:extLst>
          </p:nvPr>
        </p:nvGraphicFramePr>
        <p:xfrm>
          <a:off x="545034" y="1304981"/>
          <a:ext cx="10013911" cy="4417744"/>
        </p:xfrm>
        <a:graphic>
          <a:graphicData uri="http://schemas.openxmlformats.org/drawingml/2006/table">
            <a:tbl>
              <a:tblPr firstRow="1" firstCol="1" bandRow="1"/>
              <a:tblGrid>
                <a:gridCol w="1970011">
                  <a:extLst>
                    <a:ext uri="{9D8B030D-6E8A-4147-A177-3AD203B41FA5}">
                      <a16:colId xmlns:a16="http://schemas.microsoft.com/office/drawing/2014/main" val="2567284890"/>
                    </a:ext>
                  </a:extLst>
                </a:gridCol>
                <a:gridCol w="2010975">
                  <a:extLst>
                    <a:ext uri="{9D8B030D-6E8A-4147-A177-3AD203B41FA5}">
                      <a16:colId xmlns:a16="http://schemas.microsoft.com/office/drawing/2014/main" val="1780350160"/>
                    </a:ext>
                  </a:extLst>
                </a:gridCol>
                <a:gridCol w="2010975">
                  <a:extLst>
                    <a:ext uri="{9D8B030D-6E8A-4147-A177-3AD203B41FA5}">
                      <a16:colId xmlns:a16="http://schemas.microsoft.com/office/drawing/2014/main" val="3198906859"/>
                    </a:ext>
                  </a:extLst>
                </a:gridCol>
                <a:gridCol w="2010975">
                  <a:extLst>
                    <a:ext uri="{9D8B030D-6E8A-4147-A177-3AD203B41FA5}">
                      <a16:colId xmlns:a16="http://schemas.microsoft.com/office/drawing/2014/main" val="468652365"/>
                    </a:ext>
                  </a:extLst>
                </a:gridCol>
                <a:gridCol w="2010975">
                  <a:extLst>
                    <a:ext uri="{9D8B030D-6E8A-4147-A177-3AD203B41FA5}">
                      <a16:colId xmlns:a16="http://schemas.microsoft.com/office/drawing/2014/main" val="2946809444"/>
                    </a:ext>
                  </a:extLst>
                </a:gridCol>
              </a:tblGrid>
              <a:tr h="2306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Photos of different pellets produced with </a:t>
                      </a:r>
                      <a:r>
                        <a:rPr lang="en-GB" sz="1400" b="1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peanut shells</a:t>
                      </a:r>
                      <a:endParaRPr lang="fr-FR" sz="1400" b="1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solidFill>
                          <a:srgbClr val="595959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92685"/>
                  </a:ext>
                </a:extLst>
              </a:tr>
              <a:tr h="422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Moisture content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167300"/>
                  </a:ext>
                </a:extLst>
              </a:tr>
              <a:tr h="422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Compression ratio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020493"/>
                  </a:ext>
                </a:extLst>
              </a:tr>
              <a:tr h="422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Fines</a:t>
                      </a:r>
                      <a:r>
                        <a:rPr lang="en-GB" sz="11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50" i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(lower is better)</a:t>
                      </a:r>
                      <a:endParaRPr lang="fr-FR" sz="1400" i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  <a:endParaRPr lang="fr-FR" sz="1400" dirty="0">
                        <a:solidFill>
                          <a:srgbClr val="9933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fr-FR" sz="1400" dirty="0">
                        <a:solidFill>
                          <a:srgbClr val="9933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C67D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  <a:endParaRPr lang="fr-FR" sz="1400" dirty="0">
                        <a:solidFill>
                          <a:srgbClr val="C67D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fr-FR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368542"/>
                  </a:ext>
                </a:extLst>
              </a:tr>
              <a:tr h="422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Mechanical durability</a:t>
                      </a:r>
                      <a:r>
                        <a:rPr lang="en-GB" sz="11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50" i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(higher is better)</a:t>
                      </a:r>
                      <a:endParaRPr lang="fr-FR" sz="1400" i="1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9933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43%</a:t>
                      </a:r>
                      <a:endParaRPr lang="fr-FR" sz="1400" dirty="0">
                        <a:solidFill>
                          <a:srgbClr val="9933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C67D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83,7%</a:t>
                      </a:r>
                      <a:endParaRPr lang="fr-FR" sz="1400" dirty="0">
                        <a:solidFill>
                          <a:srgbClr val="C67D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C67D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81,3%</a:t>
                      </a:r>
                      <a:endParaRPr lang="fr-FR" sz="1400" dirty="0">
                        <a:solidFill>
                          <a:srgbClr val="C67D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95,5%</a:t>
                      </a:r>
                      <a:endParaRPr lang="fr-FR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43345"/>
                  </a:ext>
                </a:extLst>
              </a:tr>
              <a:tr h="4221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Bulk density</a:t>
                      </a:r>
                      <a:r>
                        <a:rPr lang="en-GB" sz="1100" dirty="0">
                          <a:solidFill>
                            <a:srgbClr val="595959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050" i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(600-750 kg/m</a:t>
                      </a:r>
                      <a:r>
                        <a:rPr lang="en-GB" sz="1050" i="1" baseline="30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050" i="1" baseline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1400" i="1" baseline="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C67D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588 kg/m</a:t>
                      </a:r>
                      <a:r>
                        <a:rPr lang="en-GB" sz="1400" baseline="30000" dirty="0">
                          <a:solidFill>
                            <a:srgbClr val="C67D08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solidFill>
                          <a:srgbClr val="C67D0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675 kg/m</a:t>
                      </a:r>
                      <a:r>
                        <a:rPr lang="en-GB" sz="1400" baseline="30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680 kg/m</a:t>
                      </a:r>
                      <a:r>
                        <a:rPr lang="en-GB" sz="1400" baseline="30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696 kg/m</a:t>
                      </a:r>
                      <a:r>
                        <a:rPr lang="en-GB" sz="1400" baseline="300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1400" dirty="0">
                        <a:solidFill>
                          <a:srgbClr val="00B05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4308559"/>
                  </a:ext>
                </a:extLst>
              </a:tr>
            </a:tbl>
          </a:graphicData>
        </a:graphic>
      </p:graphicFrame>
      <p:grpSp>
        <p:nvGrpSpPr>
          <p:cNvPr id="5" name="Groupe 4">
            <a:extLst>
              <a:ext uri="{FF2B5EF4-FFF2-40B4-BE49-F238E27FC236}">
                <a16:creationId xmlns:a16="http://schemas.microsoft.com/office/drawing/2014/main" id="{03948F7D-BC6B-B4CF-E087-A8C5CA8BB47E}"/>
              </a:ext>
            </a:extLst>
          </p:cNvPr>
          <p:cNvGrpSpPr/>
          <p:nvPr/>
        </p:nvGrpSpPr>
        <p:grpSpPr>
          <a:xfrm>
            <a:off x="2562827" y="1574772"/>
            <a:ext cx="7692343" cy="1939081"/>
            <a:chOff x="16957023" y="20775045"/>
            <a:chExt cx="11970537" cy="3017524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598EE93-81E4-709D-4F55-DA1FA24C9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7023" y="20775045"/>
              <a:ext cx="2984486" cy="298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91BCACC9-8CA3-28AD-A4DF-E03CC698D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5539" y="20800445"/>
              <a:ext cx="2952000" cy="2952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3FC709D-1EBF-09FE-5A40-2509CABCD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95"/>
            <a:stretch/>
          </p:blipFill>
          <p:spPr bwMode="auto">
            <a:xfrm>
              <a:off x="23016688" y="20804569"/>
              <a:ext cx="2850903" cy="29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A8A3BC6-50E2-3B68-FCA6-EBCE123F21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66" t="-1035"/>
            <a:stretch/>
          </p:blipFill>
          <p:spPr bwMode="auto">
            <a:xfrm>
              <a:off x="26003511" y="20878024"/>
              <a:ext cx="2924049" cy="2880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D2AFD0C2-F989-4505-BD3E-E3EEE1DF4134}"/>
              </a:ext>
            </a:extLst>
          </p:cNvPr>
          <p:cNvCxnSpPr>
            <a:cxnSpLocks/>
          </p:cNvCxnSpPr>
          <p:nvPr/>
        </p:nvCxnSpPr>
        <p:spPr>
          <a:xfrm>
            <a:off x="2765984" y="5942879"/>
            <a:ext cx="7651231" cy="0"/>
          </a:xfrm>
          <a:prstGeom prst="straightConnector1">
            <a:avLst/>
          </a:prstGeom>
          <a:ln w="38100">
            <a:solidFill>
              <a:srgbClr val="2F55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440A853B-195C-9635-DF25-D77D79BC6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1751" y="6037716"/>
            <a:ext cx="6282005" cy="6248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F5597"/>
                </a:solidFill>
              </a:rPr>
              <a:t>Pellet production performance and pellet physical properties improve at each step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D76440A-ADCB-64DC-0DF4-B77F7C05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625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A5056-486F-9B5B-67EF-40242C7A6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CC9F3-A9F6-7DA8-37BE-64CE9BD7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Adaptation of pelletizing parameters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0C0EBB6-D2C2-0CE7-525E-3C3F881B58D3}"/>
              </a:ext>
            </a:extLst>
          </p:cNvPr>
          <p:cNvCxnSpPr>
            <a:cxnSpLocks/>
          </p:cNvCxnSpPr>
          <p:nvPr/>
        </p:nvCxnSpPr>
        <p:spPr>
          <a:xfrm flipV="1">
            <a:off x="3397417" y="1629228"/>
            <a:ext cx="0" cy="4339050"/>
          </a:xfrm>
          <a:prstGeom prst="straightConnector1">
            <a:avLst/>
          </a:prstGeom>
          <a:ln w="38100">
            <a:solidFill>
              <a:srgbClr val="482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F71B9B95-C6F5-7746-E92A-B5687319EA6E}"/>
              </a:ext>
            </a:extLst>
          </p:cNvPr>
          <p:cNvCxnSpPr>
            <a:cxnSpLocks/>
          </p:cNvCxnSpPr>
          <p:nvPr/>
        </p:nvCxnSpPr>
        <p:spPr>
          <a:xfrm>
            <a:off x="3391017" y="5966028"/>
            <a:ext cx="4288299" cy="0"/>
          </a:xfrm>
          <a:prstGeom prst="straightConnector1">
            <a:avLst/>
          </a:prstGeom>
          <a:ln w="38100">
            <a:solidFill>
              <a:srgbClr val="48271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15E527C3-E28F-967C-EC6E-BE5826D77645}"/>
              </a:ext>
            </a:extLst>
          </p:cNvPr>
          <p:cNvSpPr txBox="1">
            <a:spLocks/>
          </p:cNvSpPr>
          <p:nvPr/>
        </p:nvSpPr>
        <p:spPr>
          <a:xfrm>
            <a:off x="7835298" y="5684866"/>
            <a:ext cx="2545160" cy="62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400" b="1" dirty="0">
                <a:solidFill>
                  <a:srgbClr val="2F5597"/>
                </a:solidFill>
              </a:rPr>
              <a:t>Moisture content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AD07125-9EBF-A254-7601-8AED36D29F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863" y="2756167"/>
            <a:ext cx="2066653" cy="233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B3BF580-F46A-A636-3305-879989638FD6}"/>
              </a:ext>
            </a:extLst>
          </p:cNvPr>
          <p:cNvCxnSpPr/>
          <p:nvPr/>
        </p:nvCxnSpPr>
        <p:spPr>
          <a:xfrm>
            <a:off x="3609975" y="5756020"/>
            <a:ext cx="0" cy="360000"/>
          </a:xfrm>
          <a:prstGeom prst="line">
            <a:avLst/>
          </a:prstGeom>
          <a:ln w="38100">
            <a:solidFill>
              <a:srgbClr val="482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B259026-0D80-ECA5-78D4-E780B6BB17D6}"/>
              </a:ext>
            </a:extLst>
          </p:cNvPr>
          <p:cNvCxnSpPr/>
          <p:nvPr/>
        </p:nvCxnSpPr>
        <p:spPr>
          <a:xfrm>
            <a:off x="4509975" y="5756020"/>
            <a:ext cx="0" cy="360000"/>
          </a:xfrm>
          <a:prstGeom prst="line">
            <a:avLst/>
          </a:prstGeom>
          <a:ln w="38100">
            <a:solidFill>
              <a:srgbClr val="482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13151EB-33EF-3433-0BCE-5F7DA6767C85}"/>
              </a:ext>
            </a:extLst>
          </p:cNvPr>
          <p:cNvCxnSpPr/>
          <p:nvPr/>
        </p:nvCxnSpPr>
        <p:spPr>
          <a:xfrm>
            <a:off x="5409975" y="5756020"/>
            <a:ext cx="0" cy="360000"/>
          </a:xfrm>
          <a:prstGeom prst="line">
            <a:avLst/>
          </a:prstGeom>
          <a:ln w="38100">
            <a:solidFill>
              <a:srgbClr val="482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1AD2B0E-FBEC-0EE8-EF70-138A051089C1}"/>
              </a:ext>
            </a:extLst>
          </p:cNvPr>
          <p:cNvCxnSpPr/>
          <p:nvPr/>
        </p:nvCxnSpPr>
        <p:spPr>
          <a:xfrm>
            <a:off x="6311118" y="5752958"/>
            <a:ext cx="0" cy="360000"/>
          </a:xfrm>
          <a:prstGeom prst="line">
            <a:avLst/>
          </a:prstGeom>
          <a:ln w="38100">
            <a:solidFill>
              <a:srgbClr val="482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05BE94D-CBC1-9E05-2B7E-01C735195C5A}"/>
              </a:ext>
            </a:extLst>
          </p:cNvPr>
          <p:cNvCxnSpPr/>
          <p:nvPr/>
        </p:nvCxnSpPr>
        <p:spPr>
          <a:xfrm>
            <a:off x="7209975" y="5752958"/>
            <a:ext cx="0" cy="360000"/>
          </a:xfrm>
          <a:prstGeom prst="line">
            <a:avLst/>
          </a:prstGeom>
          <a:ln w="38100">
            <a:solidFill>
              <a:srgbClr val="482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ladsholder til indhold 2">
            <a:extLst>
              <a:ext uri="{FF2B5EF4-FFF2-40B4-BE49-F238E27FC236}">
                <a16:creationId xmlns:a16="http://schemas.microsoft.com/office/drawing/2014/main" id="{5DDEA13D-2433-D568-D69B-A8004D3385C9}"/>
              </a:ext>
            </a:extLst>
          </p:cNvPr>
          <p:cNvSpPr txBox="1">
            <a:spLocks/>
          </p:cNvSpPr>
          <p:nvPr/>
        </p:nvSpPr>
        <p:spPr>
          <a:xfrm>
            <a:off x="3289652" y="6136660"/>
            <a:ext cx="640645" cy="359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>
                <a:solidFill>
                  <a:srgbClr val="2F5597"/>
                </a:solidFill>
              </a:rPr>
              <a:t>12%</a:t>
            </a:r>
          </a:p>
        </p:txBody>
      </p:sp>
      <p:sp>
        <p:nvSpPr>
          <p:cNvPr id="30" name="Pladsholder til indhold 2">
            <a:extLst>
              <a:ext uri="{FF2B5EF4-FFF2-40B4-BE49-F238E27FC236}">
                <a16:creationId xmlns:a16="http://schemas.microsoft.com/office/drawing/2014/main" id="{7BDC1506-C719-E0CA-84C4-47AFA0BF6E8C}"/>
              </a:ext>
            </a:extLst>
          </p:cNvPr>
          <p:cNvSpPr txBox="1">
            <a:spLocks/>
          </p:cNvSpPr>
          <p:nvPr/>
        </p:nvSpPr>
        <p:spPr>
          <a:xfrm>
            <a:off x="4189652" y="6136660"/>
            <a:ext cx="640645" cy="359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>
                <a:solidFill>
                  <a:srgbClr val="2F5597"/>
                </a:solidFill>
              </a:rPr>
              <a:t>13%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5B603B46-66E8-52CC-3ECB-EBD9D0378DF2}"/>
              </a:ext>
            </a:extLst>
          </p:cNvPr>
          <p:cNvSpPr txBox="1">
            <a:spLocks/>
          </p:cNvSpPr>
          <p:nvPr/>
        </p:nvSpPr>
        <p:spPr>
          <a:xfrm>
            <a:off x="5089652" y="6136660"/>
            <a:ext cx="640645" cy="359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>
                <a:solidFill>
                  <a:srgbClr val="2F5597"/>
                </a:solidFill>
              </a:rPr>
              <a:t>14%</a:t>
            </a:r>
          </a:p>
        </p:txBody>
      </p:sp>
      <p:sp>
        <p:nvSpPr>
          <p:cNvPr id="32" name="Pladsholder til indhold 2">
            <a:extLst>
              <a:ext uri="{FF2B5EF4-FFF2-40B4-BE49-F238E27FC236}">
                <a16:creationId xmlns:a16="http://schemas.microsoft.com/office/drawing/2014/main" id="{05F2B713-37F7-7A79-BFAC-5FC03305C482}"/>
              </a:ext>
            </a:extLst>
          </p:cNvPr>
          <p:cNvSpPr txBox="1">
            <a:spLocks/>
          </p:cNvSpPr>
          <p:nvPr/>
        </p:nvSpPr>
        <p:spPr>
          <a:xfrm>
            <a:off x="5984980" y="6129737"/>
            <a:ext cx="640645" cy="359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>
                <a:solidFill>
                  <a:srgbClr val="2F5597"/>
                </a:solidFill>
              </a:rPr>
              <a:t>15%</a:t>
            </a:r>
          </a:p>
        </p:txBody>
      </p:sp>
      <p:sp>
        <p:nvSpPr>
          <p:cNvPr id="33" name="Pladsholder til indhold 2">
            <a:extLst>
              <a:ext uri="{FF2B5EF4-FFF2-40B4-BE49-F238E27FC236}">
                <a16:creationId xmlns:a16="http://schemas.microsoft.com/office/drawing/2014/main" id="{6312F60B-351C-22E2-CD10-CF8735512360}"/>
              </a:ext>
            </a:extLst>
          </p:cNvPr>
          <p:cNvSpPr txBox="1">
            <a:spLocks/>
          </p:cNvSpPr>
          <p:nvPr/>
        </p:nvSpPr>
        <p:spPr>
          <a:xfrm>
            <a:off x="6889652" y="6112958"/>
            <a:ext cx="640645" cy="359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>
                <a:solidFill>
                  <a:srgbClr val="2F5597"/>
                </a:solidFill>
              </a:rPr>
              <a:t>16%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E48B6DB6-2633-7D04-DB54-E4FF8CE002C2}"/>
              </a:ext>
            </a:extLst>
          </p:cNvPr>
          <p:cNvCxnSpPr>
            <a:cxnSpLocks/>
          </p:cNvCxnSpPr>
          <p:nvPr/>
        </p:nvCxnSpPr>
        <p:spPr>
          <a:xfrm>
            <a:off x="3211017" y="5611396"/>
            <a:ext cx="360000" cy="0"/>
          </a:xfrm>
          <a:prstGeom prst="line">
            <a:avLst/>
          </a:prstGeom>
          <a:ln w="38100">
            <a:solidFill>
              <a:srgbClr val="482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ladsholder til indhold 2">
            <a:extLst>
              <a:ext uri="{FF2B5EF4-FFF2-40B4-BE49-F238E27FC236}">
                <a16:creationId xmlns:a16="http://schemas.microsoft.com/office/drawing/2014/main" id="{0579997F-AD27-B26B-BD30-1D5739567A08}"/>
              </a:ext>
            </a:extLst>
          </p:cNvPr>
          <p:cNvSpPr txBox="1">
            <a:spLocks/>
          </p:cNvSpPr>
          <p:nvPr/>
        </p:nvSpPr>
        <p:spPr>
          <a:xfrm>
            <a:off x="2792677" y="5431402"/>
            <a:ext cx="511540" cy="359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>
                <a:solidFill>
                  <a:srgbClr val="2F5597"/>
                </a:solidFill>
              </a:rPr>
              <a:t>6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E2F1F273-C647-43CA-AFAD-1DDACA621672}"/>
              </a:ext>
            </a:extLst>
          </p:cNvPr>
          <p:cNvCxnSpPr>
            <a:cxnSpLocks/>
          </p:cNvCxnSpPr>
          <p:nvPr/>
        </p:nvCxnSpPr>
        <p:spPr>
          <a:xfrm>
            <a:off x="3211017" y="2035905"/>
            <a:ext cx="360000" cy="0"/>
          </a:xfrm>
          <a:prstGeom prst="line">
            <a:avLst/>
          </a:prstGeom>
          <a:ln w="38100">
            <a:solidFill>
              <a:srgbClr val="482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ladsholder til indhold 2">
            <a:extLst>
              <a:ext uri="{FF2B5EF4-FFF2-40B4-BE49-F238E27FC236}">
                <a16:creationId xmlns:a16="http://schemas.microsoft.com/office/drawing/2014/main" id="{E3C9FE11-5253-586A-FE25-A3CC95EC8F74}"/>
              </a:ext>
            </a:extLst>
          </p:cNvPr>
          <p:cNvSpPr txBox="1">
            <a:spLocks/>
          </p:cNvSpPr>
          <p:nvPr/>
        </p:nvSpPr>
        <p:spPr>
          <a:xfrm>
            <a:off x="2784917" y="1858405"/>
            <a:ext cx="511540" cy="359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>
                <a:solidFill>
                  <a:srgbClr val="2F5597"/>
                </a:solidFill>
              </a:rPr>
              <a:t>12</a:t>
            </a:r>
          </a:p>
        </p:txBody>
      </p:sp>
      <p:sp>
        <p:nvSpPr>
          <p:cNvPr id="39" name="Pladsholder til indhold 2">
            <a:extLst>
              <a:ext uri="{FF2B5EF4-FFF2-40B4-BE49-F238E27FC236}">
                <a16:creationId xmlns:a16="http://schemas.microsoft.com/office/drawing/2014/main" id="{9A62A3F8-0BB8-8660-CF3A-A05A164DCE38}"/>
              </a:ext>
            </a:extLst>
          </p:cNvPr>
          <p:cNvSpPr txBox="1">
            <a:spLocks/>
          </p:cNvSpPr>
          <p:nvPr/>
        </p:nvSpPr>
        <p:spPr>
          <a:xfrm>
            <a:off x="4763591" y="1918234"/>
            <a:ext cx="1446709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b="1" dirty="0">
                <a:solidFill>
                  <a:srgbClr val="C67D08"/>
                </a:solidFill>
              </a:rPr>
              <a:t>Palm seed shells</a:t>
            </a:r>
          </a:p>
        </p:txBody>
      </p:sp>
      <p:sp>
        <p:nvSpPr>
          <p:cNvPr id="40" name="Pladsholder til indhold 2">
            <a:extLst>
              <a:ext uri="{FF2B5EF4-FFF2-40B4-BE49-F238E27FC236}">
                <a16:creationId xmlns:a16="http://schemas.microsoft.com/office/drawing/2014/main" id="{0133ED2F-1E70-4256-C1EC-CBB784DF1D51}"/>
              </a:ext>
            </a:extLst>
          </p:cNvPr>
          <p:cNvSpPr txBox="1">
            <a:spLocks/>
          </p:cNvSpPr>
          <p:nvPr/>
        </p:nvSpPr>
        <p:spPr>
          <a:xfrm>
            <a:off x="7644607" y="4097741"/>
            <a:ext cx="1446709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b="1" dirty="0">
                <a:solidFill>
                  <a:srgbClr val="C67D08"/>
                </a:solidFill>
              </a:rPr>
              <a:t>Peanut shells</a:t>
            </a:r>
          </a:p>
        </p:txBody>
      </p:sp>
      <p:sp>
        <p:nvSpPr>
          <p:cNvPr id="41" name="Pladsholder til indhold 2">
            <a:extLst>
              <a:ext uri="{FF2B5EF4-FFF2-40B4-BE49-F238E27FC236}">
                <a16:creationId xmlns:a16="http://schemas.microsoft.com/office/drawing/2014/main" id="{4B36FF16-52E1-D15E-9462-33C2BD725E20}"/>
              </a:ext>
            </a:extLst>
          </p:cNvPr>
          <p:cNvSpPr txBox="1">
            <a:spLocks/>
          </p:cNvSpPr>
          <p:nvPr/>
        </p:nvSpPr>
        <p:spPr>
          <a:xfrm>
            <a:off x="3697516" y="5095074"/>
            <a:ext cx="1446709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b="1" dirty="0">
                <a:solidFill>
                  <a:srgbClr val="C67D08"/>
                </a:solidFill>
              </a:rPr>
              <a:t>Millet stalks</a:t>
            </a:r>
          </a:p>
        </p:txBody>
      </p:sp>
      <p:sp>
        <p:nvSpPr>
          <p:cNvPr id="42" name="Pladsholder til indhold 2">
            <a:extLst>
              <a:ext uri="{FF2B5EF4-FFF2-40B4-BE49-F238E27FC236}">
                <a16:creationId xmlns:a16="http://schemas.microsoft.com/office/drawing/2014/main" id="{E99D7D0B-5B3C-0412-5767-2E9458D64760}"/>
              </a:ext>
            </a:extLst>
          </p:cNvPr>
          <p:cNvSpPr txBox="1">
            <a:spLocks/>
          </p:cNvSpPr>
          <p:nvPr/>
        </p:nvSpPr>
        <p:spPr>
          <a:xfrm>
            <a:off x="5881574" y="2826367"/>
            <a:ext cx="1446709" cy="3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400" b="1" dirty="0">
                <a:solidFill>
                  <a:srgbClr val="C67D08"/>
                </a:solidFill>
              </a:rPr>
              <a:t>Cocoa pods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B890443C-B4B7-5CD5-69B3-7A53F40B08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1364" y="1583051"/>
            <a:ext cx="1064117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436D1969-3C31-58DF-F66A-6FB987270B4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1" r="-1820"/>
          <a:stretch/>
        </p:blipFill>
        <p:spPr bwMode="auto">
          <a:xfrm>
            <a:off x="6509171" y="3647049"/>
            <a:ext cx="1135436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1339B9E7-8D07-250C-61C9-18264E03CB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" r="-948"/>
          <a:stretch/>
        </p:blipFill>
        <p:spPr bwMode="auto">
          <a:xfrm>
            <a:off x="4808249" y="4491503"/>
            <a:ext cx="1142850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B8EDA6C2-5274-CD50-6912-0B4DC0EC97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9"/>
          <a:stretch/>
        </p:blipFill>
        <p:spPr bwMode="auto">
          <a:xfrm>
            <a:off x="4853257" y="2457882"/>
            <a:ext cx="1079343" cy="108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89AE645-09B0-BB6F-0026-03E5E63378B8}"/>
              </a:ext>
            </a:extLst>
          </p:cNvPr>
          <p:cNvCxnSpPr>
            <a:cxnSpLocks/>
          </p:cNvCxnSpPr>
          <p:nvPr/>
        </p:nvCxnSpPr>
        <p:spPr>
          <a:xfrm>
            <a:off x="3212337" y="3191604"/>
            <a:ext cx="360000" cy="0"/>
          </a:xfrm>
          <a:prstGeom prst="line">
            <a:avLst/>
          </a:prstGeom>
          <a:ln w="38100">
            <a:solidFill>
              <a:srgbClr val="482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742A373-B8B4-6DF2-3876-007B0378C3A2}"/>
              </a:ext>
            </a:extLst>
          </p:cNvPr>
          <p:cNvCxnSpPr>
            <a:cxnSpLocks/>
          </p:cNvCxnSpPr>
          <p:nvPr/>
        </p:nvCxnSpPr>
        <p:spPr>
          <a:xfrm>
            <a:off x="3211017" y="4423545"/>
            <a:ext cx="360000" cy="0"/>
          </a:xfrm>
          <a:prstGeom prst="line">
            <a:avLst/>
          </a:prstGeom>
          <a:ln w="38100">
            <a:solidFill>
              <a:srgbClr val="482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C2830632-2B42-0F11-F013-73F8567946D8}"/>
              </a:ext>
            </a:extLst>
          </p:cNvPr>
          <p:cNvSpPr txBox="1">
            <a:spLocks/>
          </p:cNvSpPr>
          <p:nvPr/>
        </p:nvSpPr>
        <p:spPr>
          <a:xfrm>
            <a:off x="2792677" y="4277747"/>
            <a:ext cx="511540" cy="359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>
                <a:solidFill>
                  <a:srgbClr val="2F5597"/>
                </a:solidFill>
              </a:rPr>
              <a:t>8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A83B8989-50CB-E71B-FFE6-B1E6561C7BCB}"/>
              </a:ext>
            </a:extLst>
          </p:cNvPr>
          <p:cNvSpPr txBox="1">
            <a:spLocks/>
          </p:cNvSpPr>
          <p:nvPr/>
        </p:nvSpPr>
        <p:spPr>
          <a:xfrm>
            <a:off x="2792677" y="3024215"/>
            <a:ext cx="511540" cy="3599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dirty="0">
                <a:solidFill>
                  <a:srgbClr val="2F5597"/>
                </a:solidFill>
              </a:rPr>
              <a:t>10</a:t>
            </a:r>
          </a:p>
        </p:txBody>
      </p:sp>
      <p:pic>
        <p:nvPicPr>
          <p:cNvPr id="12" name="Graphique 11" descr="Robinet qui fuit contour">
            <a:extLst>
              <a:ext uri="{FF2B5EF4-FFF2-40B4-BE49-F238E27FC236}">
                <a16:creationId xmlns:a16="http://schemas.microsoft.com/office/drawing/2014/main" id="{995BE193-3B86-9AD6-2CAB-46B1A49E0A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52773" y="5402253"/>
            <a:ext cx="914400" cy="914400"/>
          </a:xfrm>
          <a:prstGeom prst="rect">
            <a:avLst/>
          </a:prstGeom>
        </p:spPr>
      </p:pic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AE77315C-D1CD-8310-CF0B-41B48A3F2310}"/>
              </a:ext>
            </a:extLst>
          </p:cNvPr>
          <p:cNvSpPr txBox="1">
            <a:spLocks/>
          </p:cNvSpPr>
          <p:nvPr/>
        </p:nvSpPr>
        <p:spPr>
          <a:xfrm>
            <a:off x="8043708" y="1638460"/>
            <a:ext cx="3913006" cy="1385755"/>
          </a:xfrm>
          <a:prstGeom prst="rect">
            <a:avLst/>
          </a:prstGeom>
          <a:ln w="38100">
            <a:solidFill>
              <a:srgbClr val="2F5597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b="1" dirty="0"/>
              <a:t>Each biomass behaves differently during pelletizing :</a:t>
            </a:r>
          </a:p>
          <a:p>
            <a:pPr>
              <a:buFontTx/>
              <a:buChar char="-"/>
            </a:pPr>
            <a:r>
              <a:rPr lang="en-US" sz="2400" dirty="0"/>
              <a:t>Need more or less water</a:t>
            </a:r>
          </a:p>
          <a:p>
            <a:pPr>
              <a:buFontTx/>
              <a:buChar char="-"/>
            </a:pPr>
            <a:r>
              <a:rPr lang="en-US" sz="2400" dirty="0"/>
              <a:t>Need more or less compression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C87F31F-02C4-1935-163C-1864B00C1F27}"/>
              </a:ext>
            </a:extLst>
          </p:cNvPr>
          <p:cNvSpPr txBox="1"/>
          <p:nvPr/>
        </p:nvSpPr>
        <p:spPr>
          <a:xfrm>
            <a:off x="235287" y="1324451"/>
            <a:ext cx="2549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F5597"/>
                </a:solidFill>
              </a:rPr>
              <a:t>Compression ratio</a:t>
            </a:r>
          </a:p>
          <a:p>
            <a:r>
              <a:rPr lang="en-US" sz="1400" dirty="0">
                <a:solidFill>
                  <a:srgbClr val="2F5597"/>
                </a:solidFill>
              </a:rPr>
              <a:t>= e/d</a:t>
            </a:r>
          </a:p>
          <a:p>
            <a:r>
              <a:rPr lang="en-US" sz="1400" dirty="0">
                <a:solidFill>
                  <a:srgbClr val="2F5597"/>
                </a:solidFill>
              </a:rPr>
              <a:t>e : length of compression canal</a:t>
            </a:r>
          </a:p>
          <a:p>
            <a:r>
              <a:rPr lang="en-US" sz="1400" dirty="0">
                <a:solidFill>
                  <a:srgbClr val="2F5597"/>
                </a:solidFill>
              </a:rPr>
              <a:t>d : diameter of compression canal</a:t>
            </a:r>
          </a:p>
        </p:txBody>
      </p: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14ABDFB3-0B8B-5653-3BF6-6F1C8CD7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0587E-A000-4DC1-8280-1642D02508FD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6843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03CF1B67E7B48ABE97B319C273E06" ma:contentTypeVersion="18" ma:contentTypeDescription="Create a new document." ma:contentTypeScope="" ma:versionID="5f3e9ada295ba0d10a4ab17630cd7b09">
  <xsd:schema xmlns:xsd="http://www.w3.org/2001/XMLSchema" xmlns:xs="http://www.w3.org/2001/XMLSchema" xmlns:p="http://schemas.microsoft.com/office/2006/metadata/properties" xmlns:ns2="b5168e36-aebc-489c-bf40-6d4f476d6493" xmlns:ns3="0cf85ed7-6f7e-41aa-9d6d-60a42152e89c" targetNamespace="http://schemas.microsoft.com/office/2006/metadata/properties" ma:root="true" ma:fieldsID="eda0588825c9011255bf8e57c9bf8ef6" ns2:_="" ns3:_="">
    <xsd:import namespace="b5168e36-aebc-489c-bf40-6d4f476d6493"/>
    <xsd:import namespace="0cf85ed7-6f7e-41aa-9d6d-60a42152e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168e36-aebc-489c-bf40-6d4f476d64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f5767f0-c30f-449a-9062-c33f7ca985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85ed7-6f7e-41aa-9d6d-60a42152e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510b25-ff37-4af9-b809-278ba637e9ea}" ma:internalName="TaxCatchAll" ma:showField="CatchAllData" ma:web="0cf85ed7-6f7e-41aa-9d6d-60a42152e8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168e36-aebc-489c-bf40-6d4f476d6493">
      <Terms xmlns="http://schemas.microsoft.com/office/infopath/2007/PartnerControls"/>
    </lcf76f155ced4ddcb4097134ff3c332f>
    <TaxCatchAll xmlns="0cf85ed7-6f7e-41aa-9d6d-60a42152e89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997BDD-D68D-43A0-8136-D8A3B78EA10C}">
  <ds:schemaRefs>
    <ds:schemaRef ds:uri="0cf85ed7-6f7e-41aa-9d6d-60a42152e89c"/>
    <ds:schemaRef ds:uri="b5168e36-aebc-489c-bf40-6d4f476d64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81B896-AF95-46BE-89AF-F5D1C7A08DB8}">
  <ds:schemaRefs>
    <ds:schemaRef ds:uri="407dcf7b-8aab-482f-8ad8-6086390b57e4"/>
    <ds:schemaRef ds:uri="http://schemas.microsoft.com/office/2006/metadata/properties"/>
    <ds:schemaRef ds:uri="http://schemas.microsoft.com/office/infopath/2007/PartnerControls"/>
    <ds:schemaRef ds:uri="ebecb4df-fabc-4226-a693-6ddf24096222"/>
    <ds:schemaRef ds:uri="f9ab22a2-b733-42ea-b912-53d5452764b9"/>
    <ds:schemaRef ds:uri="b5168e36-aebc-489c-bf40-6d4f476d6493"/>
    <ds:schemaRef ds:uri="0cf85ed7-6f7e-41aa-9d6d-60a42152e89c"/>
  </ds:schemaRefs>
</ds:datastoreItem>
</file>

<file path=customXml/itemProps3.xml><?xml version="1.0" encoding="utf-8"?>
<ds:datastoreItem xmlns:ds="http://schemas.openxmlformats.org/officeDocument/2006/customXml" ds:itemID="{D1925D47-76EE-4C02-81C3-571C244505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10041</TotalTime>
  <Words>577</Words>
  <Application>Microsoft Office PowerPoint</Application>
  <PresentationFormat>Grand écran</PresentationFormat>
  <Paragraphs>193</Paragraphs>
  <Slides>14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Gill Sans MT</vt:lpstr>
      <vt:lpstr>Wingdings</vt:lpstr>
      <vt:lpstr>Office Theme</vt:lpstr>
      <vt:lpstr>Biomass pelletization for energy and biorefinery use</vt:lpstr>
      <vt:lpstr>Purpose of biomass densification</vt:lpstr>
      <vt:lpstr>Principle</vt:lpstr>
      <vt:lpstr>General pelletizing process</vt:lpstr>
      <vt:lpstr>Main pellet mill technologies</vt:lpstr>
      <vt:lpstr>Pilot scale equipment for adaptation trials</vt:lpstr>
      <vt:lpstr>Pelletization inputs and outputs</vt:lpstr>
      <vt:lpstr>Iterative trials to improve pellet quality</vt:lpstr>
      <vt:lpstr>Adaptation of pelletizing parameters</vt:lpstr>
      <vt:lpstr>Best operating conditions on some biomasses</vt:lpstr>
      <vt:lpstr>Difficulties of animal feed pellet production</vt:lpstr>
      <vt:lpstr>Difficulties of animal feed pellet production</vt:lpstr>
      <vt:lpstr>Outlook : Biochar pellet production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Jung Laursen</dc:creator>
  <cp:lastModifiedBy>RABDEAU Benjamin</cp:lastModifiedBy>
  <cp:revision>562</cp:revision>
  <dcterms:created xsi:type="dcterms:W3CDTF">2021-12-07T15:15:29Z</dcterms:created>
  <dcterms:modified xsi:type="dcterms:W3CDTF">2025-01-28T10:02:05Z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0x010100F1503CF1B67E7B48ABE97B319C273E06</vt:lpwstr>
  </property>
  <property fmtid="{D5CDD505-2E9C-101B-9397-08002B2CF9AE}" pid="3" name="MediaServiceImageTags">
    <vt:lpwstr/>
  </property>
</Properties>
</file>